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2.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3.xml" ContentType="application/vnd.openxmlformats-officedocument.presentationml.notesSlide+xml"/>
  <Override PartName="/ppt/comments/comment1.xml" ContentType="application/vnd.openxmlformats-officedocument.presentationml.comments+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8" r:id="rId1"/>
  </p:sldMasterIdLst>
  <p:notesMasterIdLst>
    <p:notesMasterId r:id="rId8"/>
  </p:notesMasterIdLst>
  <p:sldIdLst>
    <p:sldId id="281" r:id="rId2"/>
    <p:sldId id="271" r:id="rId3"/>
    <p:sldId id="273" r:id="rId4"/>
    <p:sldId id="282" r:id="rId5"/>
    <p:sldId id="274" r:id="rId6"/>
    <p:sldId id="280" r:id="rId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Christie Julien" initials="CJ" lastIdx="2" clrIdx="0">
    <p:extLst>
      <p:ext uri="{19B8F6BF-5375-455C-9EA6-DF929625EA0E}">
        <p15:presenceInfo xmlns:p15="http://schemas.microsoft.com/office/powerpoint/2012/main" userId="S-1-5-21-2115516010-660826219-2025350087-68380"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7" autoAdjust="0"/>
    <p:restoredTop sz="67051" autoAdjust="0"/>
  </p:normalViewPr>
  <p:slideViewPr>
    <p:cSldViewPr snapToGrid="0">
      <p:cViewPr>
        <p:scale>
          <a:sx n="57" d="100"/>
          <a:sy n="57" d="100"/>
        </p:scale>
        <p:origin x="269" y="-821"/>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notesMaster" Target="notesMasters/notesMaster1.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commentAuthors" Target="commentAuthors.xml"/></Relationships>
</file>

<file path=ppt/comments/comment1.xml><?xml version="1.0" encoding="utf-8"?>
<p:cmLst xmlns:a="http://schemas.openxmlformats.org/drawingml/2006/main" xmlns:r="http://schemas.openxmlformats.org/officeDocument/2006/relationships" xmlns:p="http://schemas.openxmlformats.org/presentationml/2006/main">
  <p:cm authorId="1" dt="2021-11-03T01:05:15.397" idx="1">
    <p:pos x="10" y="10"/>
    <p:text>impact and breakthru womn at darden 2.0 rena emba party affinity reception</p:text>
    <p:extLst>
      <p:ext uri="{C676402C-5697-4E1C-873F-D02D1690AC5C}">
        <p15:threadingInfo xmlns:p15="http://schemas.microsoft.com/office/powerpoint/2012/main" timeZoneBias="240"/>
      </p:ext>
    </p:extLst>
  </p:cm>
  <p:cm authorId="1" dt="2021-11-03T01:07:09.606" idx="2">
    <p:pos x="10" y="106"/>
    <p:text>men as allies, faculty hiring</p:text>
    <p:extLst>
      <p:ext uri="{C676402C-5697-4E1C-873F-D02D1690AC5C}">
        <p15:threadingInfo xmlns:p15="http://schemas.microsoft.com/office/powerpoint/2012/main" timeZoneBias="240">
          <p15:parentCm authorId="1" idx="1"/>
        </p15:threadingInfo>
      </p:ext>
    </p:extLst>
  </p:cm>
</p:cmLst>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2_3">
  <dgm:title val=""/>
  <dgm:desc val=""/>
  <dgm:catLst>
    <dgm:cat type="accent2" pri="11300"/>
  </dgm:catLst>
  <dgm:styleLbl name="node0">
    <dgm:fillClrLst meth="repeat">
      <a:schemeClr val="accent2">
        <a:shade val="80000"/>
      </a:schemeClr>
    </dgm:fillClrLst>
    <dgm:linClrLst meth="repeat">
      <a:schemeClr val="lt1"/>
    </dgm:linClrLst>
    <dgm:effectClrLst/>
    <dgm:txLinClrLst/>
    <dgm:txFillClrLst/>
    <dgm:txEffectClrLst/>
  </dgm:styleLbl>
  <dgm:styleLbl name="node1">
    <dgm:fillClrLst>
      <a:schemeClr val="accent2">
        <a:shade val="80000"/>
      </a:schemeClr>
      <a:schemeClr val="accent2">
        <a:tint val="70000"/>
      </a:schemeClr>
    </dgm:fillClrLst>
    <dgm:linClrLst meth="repeat">
      <a:schemeClr val="lt1"/>
    </dgm:linClrLst>
    <dgm:effectClrLst/>
    <dgm:txLinClrLst/>
    <dgm:txFillClrLst/>
    <dgm:txEffectClrLst/>
  </dgm:styleLbl>
  <dgm:styleLbl name="alignNode1">
    <dgm:fillClrLst>
      <a:schemeClr val="accent2">
        <a:shade val="80000"/>
      </a:schemeClr>
      <a:schemeClr val="accent2">
        <a:tint val="70000"/>
      </a:schemeClr>
    </dgm:fillClrLst>
    <dgm:linClrLst>
      <a:schemeClr val="accent2">
        <a:shade val="80000"/>
      </a:schemeClr>
      <a:schemeClr val="accent2">
        <a:tint val="70000"/>
      </a:schemeClr>
    </dgm:linClrLst>
    <dgm:effectClrLst/>
    <dgm:txLinClrLst/>
    <dgm:txFillClrLst/>
    <dgm:txEffectClrLst/>
  </dgm:styleLbl>
  <dgm:styleLbl name="lnNode1">
    <dgm:fillClrLst>
      <a:schemeClr val="accent2">
        <a:shade val="80000"/>
      </a:schemeClr>
      <a:schemeClr val="accent2">
        <a:tint val="70000"/>
      </a:schemeClr>
    </dgm:fillClrLst>
    <dgm:linClrLst meth="repeat">
      <a:schemeClr val="lt1"/>
    </dgm:linClrLst>
    <dgm:effectClrLst/>
    <dgm:txLinClrLst/>
    <dgm:txFillClrLst/>
    <dgm:txEffectClrLst/>
  </dgm:styleLbl>
  <dgm:styleLbl name="vennNode1">
    <dgm:fillClrLst>
      <a:schemeClr val="accent2">
        <a:shade val="80000"/>
        <a:alpha val="50000"/>
      </a:schemeClr>
      <a:schemeClr val="accent2">
        <a:tint val="70000"/>
        <a:alpha val="50000"/>
      </a:schemeClr>
    </dgm:fillClrLst>
    <dgm:linClrLst meth="repeat">
      <a:schemeClr val="lt1"/>
    </dgm:linClrLst>
    <dgm:effectClrLst/>
    <dgm:txLinClrLst/>
    <dgm:txFillClrLst/>
    <dgm:txEffectClrLst/>
  </dgm:styleLbl>
  <dgm:styleLbl name="node2">
    <dgm:fillClrLst>
      <a:schemeClr val="accent2">
        <a:tint val="99000"/>
      </a:schemeClr>
    </dgm:fillClrLst>
    <dgm:linClrLst meth="repeat">
      <a:schemeClr val="lt1"/>
    </dgm:linClrLst>
    <dgm:effectClrLst/>
    <dgm:txLinClrLst/>
    <dgm:txFillClrLst/>
    <dgm:txEffectClrLst/>
  </dgm:styleLbl>
  <dgm:styleLbl name="node3">
    <dgm:fillClrLst>
      <a:schemeClr val="accent2">
        <a:tint val="80000"/>
      </a:schemeClr>
    </dgm:fillClrLst>
    <dgm:linClrLst meth="repeat">
      <a:schemeClr val="lt1"/>
    </dgm:linClrLst>
    <dgm:effectClrLst/>
    <dgm:txLinClrLst/>
    <dgm:txFillClrLst/>
    <dgm:txEffectClrLst/>
  </dgm:styleLbl>
  <dgm:styleLbl name="node4">
    <dgm:fillClrLst>
      <a:schemeClr val="accent2">
        <a:tint val="70000"/>
      </a:schemeClr>
    </dgm:fillClrLst>
    <dgm:linClrLst meth="repeat">
      <a:schemeClr val="lt1"/>
    </dgm:linClrLst>
    <dgm:effectClrLst/>
    <dgm:txLinClrLst/>
    <dgm:txFillClrLst/>
    <dgm:txEffectClrLst/>
  </dgm:styleLbl>
  <dgm:styleLbl name="f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dgm:txEffectClrLst/>
  </dgm:styleLbl>
  <dgm:styleLbl name="fg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lt1"/>
    </dgm:txFillClrLst>
    <dgm:txEffectClrLst/>
  </dgm:styleLbl>
  <dgm:styleLbl name="bg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lt1"/>
    </dgm:txFillClrLst>
    <dgm:txEffectClrLst/>
  </dgm:styleLbl>
  <dgm:styleLbl name="sibTrans1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accent2">
        <a:shade val="80000"/>
      </a:schemeClr>
    </dgm:fillClrLst>
    <dgm:linClrLst meth="repeat">
      <a:schemeClr val="lt1"/>
    </dgm:linClrLst>
    <dgm:effectClrLst/>
    <dgm:txLinClrLst/>
    <dgm:txFillClrLst/>
    <dgm:txEffectClrLst/>
  </dgm:styleLbl>
  <dgm:styleLbl name="asst1">
    <dgm:fillClrLst meth="repeat">
      <a:schemeClr val="accent2">
        <a:shade val="80000"/>
      </a:schemeClr>
    </dgm:fillClrLst>
    <dgm:linClrLst meth="repeat">
      <a:schemeClr val="lt1"/>
    </dgm:linClrLst>
    <dgm:effectClrLst/>
    <dgm:txLinClrLst/>
    <dgm:txFillClrLst/>
    <dgm:txEffectClrLst/>
  </dgm:styleLbl>
  <dgm:styleLbl name="asst2">
    <dgm:fillClrLst>
      <a:schemeClr val="accent2">
        <a:tint val="99000"/>
      </a:schemeClr>
    </dgm:fillClrLst>
    <dgm:linClrLst meth="repeat">
      <a:schemeClr val="lt1"/>
    </dgm:linClrLst>
    <dgm:effectClrLst/>
    <dgm:txLinClrLst/>
    <dgm:txFillClrLst/>
    <dgm:txEffectClrLst/>
  </dgm:styleLbl>
  <dgm:styleLbl name="asst3">
    <dgm:fillClrLst>
      <a:schemeClr val="accent2">
        <a:tint val="80000"/>
      </a:schemeClr>
    </dgm:fillClrLst>
    <dgm:linClrLst meth="repeat">
      <a:schemeClr val="lt1"/>
    </dgm:linClrLst>
    <dgm:effectClrLst/>
    <dgm:txLinClrLst/>
    <dgm:txFillClrLst/>
    <dgm:txEffectClrLst/>
  </dgm:styleLbl>
  <dgm:styleLbl name="asst4">
    <dgm:fillClrLst>
      <a:schemeClr val="accent2">
        <a:tint val="70000"/>
      </a:schemeClr>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a:tint val="90000"/>
      </a:schemeClr>
    </dgm:fillClrLst>
    <dgm:linClrLst meth="repeat">
      <a:schemeClr val="accent2">
        <a:tint val="90000"/>
      </a:schemeClr>
    </dgm:linClrLst>
    <dgm:effectClrLst/>
    <dgm:txLinClrLst/>
    <dgm:txFillClrLst/>
    <dgm:txEffectClrLst/>
  </dgm:styleLbl>
  <dgm:styleLbl name="parChTrans2D3">
    <dgm:fillClrLst meth="repeat">
      <a:schemeClr val="accent2">
        <a:tint val="70000"/>
      </a:schemeClr>
    </dgm:fillClrLst>
    <dgm:linClrLst meth="repeat">
      <a:schemeClr val="accent2">
        <a:tint val="70000"/>
      </a:schemeClr>
    </dgm:linClrLst>
    <dgm:effectClrLst/>
    <dgm:txLinClrLst/>
    <dgm:txFillClrLst/>
    <dgm:txEffectClrLst/>
  </dgm:styleLbl>
  <dgm:styleLbl name="parChTrans2D4">
    <dgm:fillClrLst meth="repeat">
      <a:schemeClr val="accent2">
        <a:tint val="50000"/>
      </a:schemeClr>
    </dgm:fillClrLst>
    <dgm:linClrLst meth="repeat">
      <a:schemeClr val="accent2">
        <a:tint val="50000"/>
      </a:schemeClr>
    </dgm:linClrLst>
    <dgm:effectClrLst/>
    <dgm:txLinClrLst/>
    <dgm:txFillClrLst meth="repeat">
      <a:schemeClr val="lt1"/>
    </dgm:txFillClrLst>
    <dgm:txEffectClrLst/>
  </dgm:styleLbl>
  <dgm:styleLbl name="parChTrans1D1">
    <dgm:fillClrLst meth="repeat">
      <a:schemeClr val="accent2">
        <a:shade val="80000"/>
      </a:schemeClr>
    </dgm:fillClrLst>
    <dgm:linClrLst meth="repeat">
      <a:schemeClr val="accent2">
        <a:shade val="80000"/>
      </a:schemeClr>
    </dgm:linClrLst>
    <dgm:effectClrLst/>
    <dgm:txLinClrLst/>
    <dgm:txFillClrLst meth="repeat">
      <a:schemeClr val="tx1"/>
    </dgm:txFillClrLst>
    <dgm:txEffectClrLst/>
  </dgm:styleLbl>
  <dgm:styleLbl name="parChTrans1D2">
    <dgm:fillClrLst meth="repeat">
      <a:schemeClr val="accent2">
        <a:tint val="99000"/>
      </a:schemeClr>
    </dgm:fillClrLst>
    <dgm:linClrLst meth="repeat">
      <a:schemeClr val="accent2">
        <a:tint val="99000"/>
      </a:schemeClr>
    </dgm:linClrLst>
    <dgm:effectClrLst/>
    <dgm:txLinClrLst/>
    <dgm:txFillClrLst meth="repeat">
      <a:schemeClr val="tx1"/>
    </dgm:txFillClrLst>
    <dgm:txEffectClrLst/>
  </dgm:styleLbl>
  <dgm:styleLbl name="parChTrans1D3">
    <dgm:fillClrLst meth="repeat">
      <a:schemeClr val="accent2">
        <a:tint val="80000"/>
      </a:schemeClr>
    </dgm:fillClrLst>
    <dgm:linClrLst meth="repeat">
      <a:schemeClr val="accent2">
        <a:tint val="80000"/>
      </a:schemeClr>
    </dgm:linClrLst>
    <dgm:effectClrLst/>
    <dgm:txLinClrLst/>
    <dgm:txFillClrLst meth="repeat">
      <a:schemeClr val="tx1"/>
    </dgm:txFillClrLst>
    <dgm:txEffectClrLst/>
  </dgm:styleLbl>
  <dgm:styleLbl name="parChTrans1D4">
    <dgm:fillClrLst meth="repeat">
      <a:schemeClr val="accent2">
        <a:tint val="70000"/>
      </a:schemeClr>
    </dgm:fillClrLst>
    <dgm:linClrLst meth="repeat">
      <a:schemeClr val="accent2">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2">
        <a:shade val="80000"/>
      </a:schemeClr>
      <a:schemeClr val="accent2">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a:tint val="70000"/>
      </a:schemeClr>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4CB1431D-4D4F-405C-89B5-92486CE3165B}" type="doc">
      <dgm:prSet loTypeId="urn:microsoft.com/office/officeart/2005/8/layout/orgChart1" loCatId="hierarchy" qsTypeId="urn:microsoft.com/office/officeart/2005/8/quickstyle/simple1" qsCatId="simple" csTypeId="urn:microsoft.com/office/officeart/2005/8/colors/accent1_2" csCatId="accent1" phldr="0"/>
      <dgm:spPr/>
      <dgm:t>
        <a:bodyPr/>
        <a:lstStyle/>
        <a:p>
          <a:endParaRPr lang="en-US"/>
        </a:p>
      </dgm:t>
    </dgm:pt>
    <dgm:pt modelId="{A88BBC89-417C-45C7-B4C1-9994AD3A5FB3}">
      <dgm:prSet phldrT="[Text]" phldr="1"/>
      <dgm:spPr/>
      <dgm:t>
        <a:bodyPr/>
        <a:lstStyle/>
        <a:p>
          <a:endParaRPr lang="en-US"/>
        </a:p>
      </dgm:t>
    </dgm:pt>
    <dgm:pt modelId="{87D2BA0D-80FC-4E4C-82CC-AB89E54B0B7A}" type="parTrans" cxnId="{CCB230C8-F408-4F9E-A601-FD8491A887A0}">
      <dgm:prSet/>
      <dgm:spPr/>
      <dgm:t>
        <a:bodyPr/>
        <a:lstStyle/>
        <a:p>
          <a:endParaRPr lang="en-US"/>
        </a:p>
      </dgm:t>
    </dgm:pt>
    <dgm:pt modelId="{16CA210C-71A6-4326-AE7F-9C0DB866B24B}" type="sibTrans" cxnId="{CCB230C8-F408-4F9E-A601-FD8491A887A0}">
      <dgm:prSet/>
      <dgm:spPr/>
      <dgm:t>
        <a:bodyPr/>
        <a:lstStyle/>
        <a:p>
          <a:endParaRPr lang="en-US"/>
        </a:p>
      </dgm:t>
    </dgm:pt>
    <dgm:pt modelId="{5716D04F-63AE-43D4-94BB-ED8F8C5608A6}" type="asst">
      <dgm:prSet phldrT="[Text]" phldr="1"/>
      <dgm:spPr/>
      <dgm:t>
        <a:bodyPr/>
        <a:lstStyle/>
        <a:p>
          <a:endParaRPr lang="en-US"/>
        </a:p>
      </dgm:t>
    </dgm:pt>
    <dgm:pt modelId="{31741F4A-33EB-4030-9C71-F35EE1B63211}" type="parTrans" cxnId="{B782AAD5-0B3C-4858-9B1A-E6C056DD4410}">
      <dgm:prSet/>
      <dgm:spPr/>
      <dgm:t>
        <a:bodyPr/>
        <a:lstStyle/>
        <a:p>
          <a:endParaRPr lang="en-US"/>
        </a:p>
      </dgm:t>
    </dgm:pt>
    <dgm:pt modelId="{71F2EEDD-C2B4-459C-B7F9-E5E8DEB5306B}" type="sibTrans" cxnId="{B782AAD5-0B3C-4858-9B1A-E6C056DD4410}">
      <dgm:prSet/>
      <dgm:spPr/>
      <dgm:t>
        <a:bodyPr/>
        <a:lstStyle/>
        <a:p>
          <a:endParaRPr lang="en-US"/>
        </a:p>
      </dgm:t>
    </dgm:pt>
    <dgm:pt modelId="{19ABB250-A9F0-43A9-97FB-21E6EB3A0B40}">
      <dgm:prSet phldrT="[Text]" phldr="1"/>
      <dgm:spPr/>
      <dgm:t>
        <a:bodyPr/>
        <a:lstStyle/>
        <a:p>
          <a:endParaRPr lang="en-US"/>
        </a:p>
      </dgm:t>
    </dgm:pt>
    <dgm:pt modelId="{D7921D94-8778-438E-8841-19D14A029704}" type="parTrans" cxnId="{D758D1AF-DF45-44AE-B732-D561AA890DCB}">
      <dgm:prSet/>
      <dgm:spPr/>
      <dgm:t>
        <a:bodyPr/>
        <a:lstStyle/>
        <a:p>
          <a:endParaRPr lang="en-US"/>
        </a:p>
      </dgm:t>
    </dgm:pt>
    <dgm:pt modelId="{EC9B58D4-567A-4E1B-BD3B-3BB99343048A}" type="sibTrans" cxnId="{D758D1AF-DF45-44AE-B732-D561AA890DCB}">
      <dgm:prSet/>
      <dgm:spPr/>
      <dgm:t>
        <a:bodyPr/>
        <a:lstStyle/>
        <a:p>
          <a:endParaRPr lang="en-US"/>
        </a:p>
      </dgm:t>
    </dgm:pt>
    <dgm:pt modelId="{443BC700-FB08-4BA1-A6C1-41D1C9194A3A}">
      <dgm:prSet phldrT="[Text]" phldr="1"/>
      <dgm:spPr/>
      <dgm:t>
        <a:bodyPr/>
        <a:lstStyle/>
        <a:p>
          <a:endParaRPr lang="en-US"/>
        </a:p>
      </dgm:t>
    </dgm:pt>
    <dgm:pt modelId="{19C1A0C7-43AC-4764-9AFA-DE1CF7175602}" type="parTrans" cxnId="{2DC66BCB-0F8C-42E2-80AD-751D08C1CCE0}">
      <dgm:prSet/>
      <dgm:spPr/>
      <dgm:t>
        <a:bodyPr/>
        <a:lstStyle/>
        <a:p>
          <a:endParaRPr lang="en-US"/>
        </a:p>
      </dgm:t>
    </dgm:pt>
    <dgm:pt modelId="{FDAC95C6-5817-48E2-A6B1-B4DE7635B0B7}" type="sibTrans" cxnId="{2DC66BCB-0F8C-42E2-80AD-751D08C1CCE0}">
      <dgm:prSet/>
      <dgm:spPr/>
      <dgm:t>
        <a:bodyPr/>
        <a:lstStyle/>
        <a:p>
          <a:endParaRPr lang="en-US"/>
        </a:p>
      </dgm:t>
    </dgm:pt>
    <dgm:pt modelId="{1F146D8C-B331-4B52-8CB7-EF72D4AB586A}">
      <dgm:prSet phldrT="[Text]" phldr="1"/>
      <dgm:spPr/>
      <dgm:t>
        <a:bodyPr/>
        <a:lstStyle/>
        <a:p>
          <a:endParaRPr lang="en-US"/>
        </a:p>
      </dgm:t>
    </dgm:pt>
    <dgm:pt modelId="{EC61BC77-3487-47B3-9BE2-A8E43A7FC1B0}" type="parTrans" cxnId="{CF09F8DB-46FB-46C8-A65B-45C43E1C5B43}">
      <dgm:prSet/>
      <dgm:spPr/>
      <dgm:t>
        <a:bodyPr/>
        <a:lstStyle/>
        <a:p>
          <a:endParaRPr lang="en-US"/>
        </a:p>
      </dgm:t>
    </dgm:pt>
    <dgm:pt modelId="{09CBF469-E5F8-4C68-A8B5-A8C433A0EE9B}" type="sibTrans" cxnId="{CF09F8DB-46FB-46C8-A65B-45C43E1C5B43}">
      <dgm:prSet/>
      <dgm:spPr/>
      <dgm:t>
        <a:bodyPr/>
        <a:lstStyle/>
        <a:p>
          <a:endParaRPr lang="en-US"/>
        </a:p>
      </dgm:t>
    </dgm:pt>
    <dgm:pt modelId="{42DECDB9-EA36-4886-83D1-0EEDF3D624E1}" type="pres">
      <dgm:prSet presAssocID="{4CB1431D-4D4F-405C-89B5-92486CE3165B}" presName="hierChild1" presStyleCnt="0">
        <dgm:presLayoutVars>
          <dgm:orgChart val="1"/>
          <dgm:chPref val="1"/>
          <dgm:dir/>
          <dgm:animOne val="branch"/>
          <dgm:animLvl val="lvl"/>
          <dgm:resizeHandles/>
        </dgm:presLayoutVars>
      </dgm:prSet>
      <dgm:spPr/>
      <dgm:t>
        <a:bodyPr/>
        <a:lstStyle/>
        <a:p>
          <a:endParaRPr lang="en-US"/>
        </a:p>
      </dgm:t>
    </dgm:pt>
    <dgm:pt modelId="{67BF0F72-6C67-4359-A09E-1BF8CDF1C72A}" type="pres">
      <dgm:prSet presAssocID="{A88BBC89-417C-45C7-B4C1-9994AD3A5FB3}" presName="hierRoot1" presStyleCnt="0">
        <dgm:presLayoutVars>
          <dgm:hierBranch val="init"/>
        </dgm:presLayoutVars>
      </dgm:prSet>
      <dgm:spPr/>
    </dgm:pt>
    <dgm:pt modelId="{99FB5650-19CA-4A19-9044-BD1F58EB8398}" type="pres">
      <dgm:prSet presAssocID="{A88BBC89-417C-45C7-B4C1-9994AD3A5FB3}" presName="rootComposite1" presStyleCnt="0"/>
      <dgm:spPr/>
    </dgm:pt>
    <dgm:pt modelId="{6CC4CB2D-24B7-4191-BBC6-519B1F25C0A5}" type="pres">
      <dgm:prSet presAssocID="{A88BBC89-417C-45C7-B4C1-9994AD3A5FB3}" presName="rootText1" presStyleLbl="node0" presStyleIdx="0" presStyleCnt="1">
        <dgm:presLayoutVars>
          <dgm:chPref val="3"/>
        </dgm:presLayoutVars>
      </dgm:prSet>
      <dgm:spPr/>
      <dgm:t>
        <a:bodyPr/>
        <a:lstStyle/>
        <a:p>
          <a:endParaRPr lang="en-US"/>
        </a:p>
      </dgm:t>
    </dgm:pt>
    <dgm:pt modelId="{2A6C2DC2-950B-42EB-B485-EAB10F67A5F0}" type="pres">
      <dgm:prSet presAssocID="{A88BBC89-417C-45C7-B4C1-9994AD3A5FB3}" presName="rootConnector1" presStyleLbl="node1" presStyleIdx="0" presStyleCnt="0"/>
      <dgm:spPr/>
      <dgm:t>
        <a:bodyPr/>
        <a:lstStyle/>
        <a:p>
          <a:endParaRPr lang="en-US"/>
        </a:p>
      </dgm:t>
    </dgm:pt>
    <dgm:pt modelId="{2FD1E9BD-C61E-4A7C-ADAC-BA33BDBC732C}" type="pres">
      <dgm:prSet presAssocID="{A88BBC89-417C-45C7-B4C1-9994AD3A5FB3}" presName="hierChild2" presStyleCnt="0"/>
      <dgm:spPr/>
    </dgm:pt>
    <dgm:pt modelId="{914E6BBF-28A3-4BAC-BADA-D72D6AC8B622}" type="pres">
      <dgm:prSet presAssocID="{D7921D94-8778-438E-8841-19D14A029704}" presName="Name37" presStyleLbl="parChTrans1D2" presStyleIdx="0" presStyleCnt="4"/>
      <dgm:spPr/>
      <dgm:t>
        <a:bodyPr/>
        <a:lstStyle/>
        <a:p>
          <a:endParaRPr lang="en-US"/>
        </a:p>
      </dgm:t>
    </dgm:pt>
    <dgm:pt modelId="{ECB8AB5D-5A8B-41B0-A552-AF08BC473A79}" type="pres">
      <dgm:prSet presAssocID="{19ABB250-A9F0-43A9-97FB-21E6EB3A0B40}" presName="hierRoot2" presStyleCnt="0">
        <dgm:presLayoutVars>
          <dgm:hierBranch val="init"/>
        </dgm:presLayoutVars>
      </dgm:prSet>
      <dgm:spPr/>
    </dgm:pt>
    <dgm:pt modelId="{0B2DE447-102B-4657-BE37-A0E043CBD204}" type="pres">
      <dgm:prSet presAssocID="{19ABB250-A9F0-43A9-97FB-21E6EB3A0B40}" presName="rootComposite" presStyleCnt="0"/>
      <dgm:spPr/>
    </dgm:pt>
    <dgm:pt modelId="{975484F8-C195-487C-8523-C8FF536DF9C6}" type="pres">
      <dgm:prSet presAssocID="{19ABB250-A9F0-43A9-97FB-21E6EB3A0B40}" presName="rootText" presStyleLbl="node2" presStyleIdx="0" presStyleCnt="3">
        <dgm:presLayoutVars>
          <dgm:chPref val="3"/>
        </dgm:presLayoutVars>
      </dgm:prSet>
      <dgm:spPr/>
      <dgm:t>
        <a:bodyPr/>
        <a:lstStyle/>
        <a:p>
          <a:endParaRPr lang="en-US"/>
        </a:p>
      </dgm:t>
    </dgm:pt>
    <dgm:pt modelId="{C3117A07-1C1B-464C-BAD1-CBF5E69E0BBF}" type="pres">
      <dgm:prSet presAssocID="{19ABB250-A9F0-43A9-97FB-21E6EB3A0B40}" presName="rootConnector" presStyleLbl="node2" presStyleIdx="0" presStyleCnt="3"/>
      <dgm:spPr/>
      <dgm:t>
        <a:bodyPr/>
        <a:lstStyle/>
        <a:p>
          <a:endParaRPr lang="en-US"/>
        </a:p>
      </dgm:t>
    </dgm:pt>
    <dgm:pt modelId="{FB73D1F5-C043-43A9-8C8E-83A98DA22030}" type="pres">
      <dgm:prSet presAssocID="{19ABB250-A9F0-43A9-97FB-21E6EB3A0B40}" presName="hierChild4" presStyleCnt="0"/>
      <dgm:spPr/>
    </dgm:pt>
    <dgm:pt modelId="{AF6F5B67-8CD1-4CBC-8A75-C287BE0AA72B}" type="pres">
      <dgm:prSet presAssocID="{19ABB250-A9F0-43A9-97FB-21E6EB3A0B40}" presName="hierChild5" presStyleCnt="0"/>
      <dgm:spPr/>
    </dgm:pt>
    <dgm:pt modelId="{C10A64AA-275A-4B69-BA2A-85E8D70472B2}" type="pres">
      <dgm:prSet presAssocID="{19C1A0C7-43AC-4764-9AFA-DE1CF7175602}" presName="Name37" presStyleLbl="parChTrans1D2" presStyleIdx="1" presStyleCnt="4"/>
      <dgm:spPr/>
      <dgm:t>
        <a:bodyPr/>
        <a:lstStyle/>
        <a:p>
          <a:endParaRPr lang="en-US"/>
        </a:p>
      </dgm:t>
    </dgm:pt>
    <dgm:pt modelId="{49BDAFE4-5CCB-4F03-9D12-28397386CE6F}" type="pres">
      <dgm:prSet presAssocID="{443BC700-FB08-4BA1-A6C1-41D1C9194A3A}" presName="hierRoot2" presStyleCnt="0">
        <dgm:presLayoutVars>
          <dgm:hierBranch val="init"/>
        </dgm:presLayoutVars>
      </dgm:prSet>
      <dgm:spPr/>
    </dgm:pt>
    <dgm:pt modelId="{D3E5C418-5E7F-4EC2-87E3-6592291F31AE}" type="pres">
      <dgm:prSet presAssocID="{443BC700-FB08-4BA1-A6C1-41D1C9194A3A}" presName="rootComposite" presStyleCnt="0"/>
      <dgm:spPr/>
    </dgm:pt>
    <dgm:pt modelId="{03423C93-039E-41CC-9806-D30D60CD9216}" type="pres">
      <dgm:prSet presAssocID="{443BC700-FB08-4BA1-A6C1-41D1C9194A3A}" presName="rootText" presStyleLbl="node2" presStyleIdx="1" presStyleCnt="3">
        <dgm:presLayoutVars>
          <dgm:chPref val="3"/>
        </dgm:presLayoutVars>
      </dgm:prSet>
      <dgm:spPr/>
      <dgm:t>
        <a:bodyPr/>
        <a:lstStyle/>
        <a:p>
          <a:endParaRPr lang="en-US"/>
        </a:p>
      </dgm:t>
    </dgm:pt>
    <dgm:pt modelId="{6958C564-FBEB-4B00-A0DA-C9A8841F3C81}" type="pres">
      <dgm:prSet presAssocID="{443BC700-FB08-4BA1-A6C1-41D1C9194A3A}" presName="rootConnector" presStyleLbl="node2" presStyleIdx="1" presStyleCnt="3"/>
      <dgm:spPr/>
      <dgm:t>
        <a:bodyPr/>
        <a:lstStyle/>
        <a:p>
          <a:endParaRPr lang="en-US"/>
        </a:p>
      </dgm:t>
    </dgm:pt>
    <dgm:pt modelId="{192BF378-3DD3-40FD-A200-439C46B3A444}" type="pres">
      <dgm:prSet presAssocID="{443BC700-FB08-4BA1-A6C1-41D1C9194A3A}" presName="hierChild4" presStyleCnt="0"/>
      <dgm:spPr/>
    </dgm:pt>
    <dgm:pt modelId="{9EBC2A2E-A114-4FA1-AFE2-A394A8FFCA05}" type="pres">
      <dgm:prSet presAssocID="{443BC700-FB08-4BA1-A6C1-41D1C9194A3A}" presName="hierChild5" presStyleCnt="0"/>
      <dgm:spPr/>
    </dgm:pt>
    <dgm:pt modelId="{C237EFA9-22B2-4113-9BD5-2BBAC088E7FB}" type="pres">
      <dgm:prSet presAssocID="{EC61BC77-3487-47B3-9BE2-A8E43A7FC1B0}" presName="Name37" presStyleLbl="parChTrans1D2" presStyleIdx="2" presStyleCnt="4"/>
      <dgm:spPr/>
      <dgm:t>
        <a:bodyPr/>
        <a:lstStyle/>
        <a:p>
          <a:endParaRPr lang="en-US"/>
        </a:p>
      </dgm:t>
    </dgm:pt>
    <dgm:pt modelId="{A4588D9C-DE90-43A2-8E73-B8260FF20444}" type="pres">
      <dgm:prSet presAssocID="{1F146D8C-B331-4B52-8CB7-EF72D4AB586A}" presName="hierRoot2" presStyleCnt="0">
        <dgm:presLayoutVars>
          <dgm:hierBranch val="init"/>
        </dgm:presLayoutVars>
      </dgm:prSet>
      <dgm:spPr/>
    </dgm:pt>
    <dgm:pt modelId="{F50B4FDF-9C16-452C-ABEF-799B0A9183AA}" type="pres">
      <dgm:prSet presAssocID="{1F146D8C-B331-4B52-8CB7-EF72D4AB586A}" presName="rootComposite" presStyleCnt="0"/>
      <dgm:spPr/>
    </dgm:pt>
    <dgm:pt modelId="{ABFAD81B-2F81-4FF2-B3D3-DC5372A2A6C6}" type="pres">
      <dgm:prSet presAssocID="{1F146D8C-B331-4B52-8CB7-EF72D4AB586A}" presName="rootText" presStyleLbl="node2" presStyleIdx="2" presStyleCnt="3">
        <dgm:presLayoutVars>
          <dgm:chPref val="3"/>
        </dgm:presLayoutVars>
      </dgm:prSet>
      <dgm:spPr/>
      <dgm:t>
        <a:bodyPr/>
        <a:lstStyle/>
        <a:p>
          <a:endParaRPr lang="en-US"/>
        </a:p>
      </dgm:t>
    </dgm:pt>
    <dgm:pt modelId="{CE438FDC-2CD7-4657-946E-9DB02E8FB9AF}" type="pres">
      <dgm:prSet presAssocID="{1F146D8C-B331-4B52-8CB7-EF72D4AB586A}" presName="rootConnector" presStyleLbl="node2" presStyleIdx="2" presStyleCnt="3"/>
      <dgm:spPr/>
      <dgm:t>
        <a:bodyPr/>
        <a:lstStyle/>
        <a:p>
          <a:endParaRPr lang="en-US"/>
        </a:p>
      </dgm:t>
    </dgm:pt>
    <dgm:pt modelId="{5B67AB00-77F1-4236-AB32-56CDC76A4108}" type="pres">
      <dgm:prSet presAssocID="{1F146D8C-B331-4B52-8CB7-EF72D4AB586A}" presName="hierChild4" presStyleCnt="0"/>
      <dgm:spPr/>
    </dgm:pt>
    <dgm:pt modelId="{C2F41700-B074-476F-984F-647B3E4C2DA4}" type="pres">
      <dgm:prSet presAssocID="{1F146D8C-B331-4B52-8CB7-EF72D4AB586A}" presName="hierChild5" presStyleCnt="0"/>
      <dgm:spPr/>
    </dgm:pt>
    <dgm:pt modelId="{F6F591C1-EF74-4A9C-AD1C-36B108D28658}" type="pres">
      <dgm:prSet presAssocID="{A88BBC89-417C-45C7-B4C1-9994AD3A5FB3}" presName="hierChild3" presStyleCnt="0"/>
      <dgm:spPr/>
    </dgm:pt>
    <dgm:pt modelId="{13458142-017F-4B1E-93EB-31DE505C311F}" type="pres">
      <dgm:prSet presAssocID="{31741F4A-33EB-4030-9C71-F35EE1B63211}" presName="Name111" presStyleLbl="parChTrans1D2" presStyleIdx="3" presStyleCnt="4"/>
      <dgm:spPr/>
      <dgm:t>
        <a:bodyPr/>
        <a:lstStyle/>
        <a:p>
          <a:endParaRPr lang="en-US"/>
        </a:p>
      </dgm:t>
    </dgm:pt>
    <dgm:pt modelId="{E0312A98-ADAA-4D81-8A9A-8F752AF18682}" type="pres">
      <dgm:prSet presAssocID="{5716D04F-63AE-43D4-94BB-ED8F8C5608A6}" presName="hierRoot3" presStyleCnt="0">
        <dgm:presLayoutVars>
          <dgm:hierBranch val="init"/>
        </dgm:presLayoutVars>
      </dgm:prSet>
      <dgm:spPr/>
    </dgm:pt>
    <dgm:pt modelId="{FFA6940B-4DA9-4B13-B550-C0B9012436C0}" type="pres">
      <dgm:prSet presAssocID="{5716D04F-63AE-43D4-94BB-ED8F8C5608A6}" presName="rootComposite3" presStyleCnt="0"/>
      <dgm:spPr/>
    </dgm:pt>
    <dgm:pt modelId="{539FAE06-A97A-4ACC-82C8-728DAE116BBC}" type="pres">
      <dgm:prSet presAssocID="{5716D04F-63AE-43D4-94BB-ED8F8C5608A6}" presName="rootText3" presStyleLbl="asst1" presStyleIdx="0" presStyleCnt="1">
        <dgm:presLayoutVars>
          <dgm:chPref val="3"/>
        </dgm:presLayoutVars>
      </dgm:prSet>
      <dgm:spPr/>
      <dgm:t>
        <a:bodyPr/>
        <a:lstStyle/>
        <a:p>
          <a:endParaRPr lang="en-US"/>
        </a:p>
      </dgm:t>
    </dgm:pt>
    <dgm:pt modelId="{093757EA-6E71-4B83-B68F-ADEBD6982FB1}" type="pres">
      <dgm:prSet presAssocID="{5716D04F-63AE-43D4-94BB-ED8F8C5608A6}" presName="rootConnector3" presStyleLbl="asst1" presStyleIdx="0" presStyleCnt="1"/>
      <dgm:spPr/>
      <dgm:t>
        <a:bodyPr/>
        <a:lstStyle/>
        <a:p>
          <a:endParaRPr lang="en-US"/>
        </a:p>
      </dgm:t>
    </dgm:pt>
    <dgm:pt modelId="{2837462D-8C77-4CDE-9405-41F39EA0FB98}" type="pres">
      <dgm:prSet presAssocID="{5716D04F-63AE-43D4-94BB-ED8F8C5608A6}" presName="hierChild6" presStyleCnt="0"/>
      <dgm:spPr/>
    </dgm:pt>
    <dgm:pt modelId="{A9373F06-1B27-4A5A-BC8D-196077B5B1AF}" type="pres">
      <dgm:prSet presAssocID="{5716D04F-63AE-43D4-94BB-ED8F8C5608A6}" presName="hierChild7" presStyleCnt="0"/>
      <dgm:spPr/>
    </dgm:pt>
  </dgm:ptLst>
  <dgm:cxnLst>
    <dgm:cxn modelId="{01B3F791-9EA1-4B72-B883-8828F2B5D72F}" type="presOf" srcId="{31741F4A-33EB-4030-9C71-F35EE1B63211}" destId="{13458142-017F-4B1E-93EB-31DE505C311F}" srcOrd="0" destOrd="0" presId="urn:microsoft.com/office/officeart/2005/8/layout/orgChart1"/>
    <dgm:cxn modelId="{629142CD-7C6F-4397-A338-9C2F28BA4029}" type="presOf" srcId="{19C1A0C7-43AC-4764-9AFA-DE1CF7175602}" destId="{C10A64AA-275A-4B69-BA2A-85E8D70472B2}" srcOrd="0" destOrd="0" presId="urn:microsoft.com/office/officeart/2005/8/layout/orgChart1"/>
    <dgm:cxn modelId="{CCB230C8-F408-4F9E-A601-FD8491A887A0}" srcId="{4CB1431D-4D4F-405C-89B5-92486CE3165B}" destId="{A88BBC89-417C-45C7-B4C1-9994AD3A5FB3}" srcOrd="0" destOrd="0" parTransId="{87D2BA0D-80FC-4E4C-82CC-AB89E54B0B7A}" sibTransId="{16CA210C-71A6-4326-AE7F-9C0DB866B24B}"/>
    <dgm:cxn modelId="{BF3DCE78-280F-4CA3-8086-94FEC122CBCA}" type="presOf" srcId="{1F146D8C-B331-4B52-8CB7-EF72D4AB586A}" destId="{CE438FDC-2CD7-4657-946E-9DB02E8FB9AF}" srcOrd="1" destOrd="0" presId="urn:microsoft.com/office/officeart/2005/8/layout/orgChart1"/>
    <dgm:cxn modelId="{3E1C58D2-141F-44F9-87EA-195C995AFBD7}" type="presOf" srcId="{1F146D8C-B331-4B52-8CB7-EF72D4AB586A}" destId="{ABFAD81B-2F81-4FF2-B3D3-DC5372A2A6C6}" srcOrd="0" destOrd="0" presId="urn:microsoft.com/office/officeart/2005/8/layout/orgChart1"/>
    <dgm:cxn modelId="{F3047880-6253-4E47-93C3-BC6B552F992A}" type="presOf" srcId="{EC61BC77-3487-47B3-9BE2-A8E43A7FC1B0}" destId="{C237EFA9-22B2-4113-9BD5-2BBAC088E7FB}" srcOrd="0" destOrd="0" presId="urn:microsoft.com/office/officeart/2005/8/layout/orgChart1"/>
    <dgm:cxn modelId="{283168F4-5BA5-474A-A2FE-0083A8CDEDF9}" type="presOf" srcId="{D7921D94-8778-438E-8841-19D14A029704}" destId="{914E6BBF-28A3-4BAC-BADA-D72D6AC8B622}" srcOrd="0" destOrd="0" presId="urn:microsoft.com/office/officeart/2005/8/layout/orgChart1"/>
    <dgm:cxn modelId="{C9C7FD26-8E00-4CB8-A1E1-8565125987BF}" type="presOf" srcId="{5716D04F-63AE-43D4-94BB-ED8F8C5608A6}" destId="{093757EA-6E71-4B83-B68F-ADEBD6982FB1}" srcOrd="1" destOrd="0" presId="urn:microsoft.com/office/officeart/2005/8/layout/orgChart1"/>
    <dgm:cxn modelId="{D758D1AF-DF45-44AE-B732-D561AA890DCB}" srcId="{A88BBC89-417C-45C7-B4C1-9994AD3A5FB3}" destId="{19ABB250-A9F0-43A9-97FB-21E6EB3A0B40}" srcOrd="1" destOrd="0" parTransId="{D7921D94-8778-438E-8841-19D14A029704}" sibTransId="{EC9B58D4-567A-4E1B-BD3B-3BB99343048A}"/>
    <dgm:cxn modelId="{C9948B3A-0F19-449B-9D85-14822FE3AF3C}" type="presOf" srcId="{443BC700-FB08-4BA1-A6C1-41D1C9194A3A}" destId="{6958C564-FBEB-4B00-A0DA-C9A8841F3C81}" srcOrd="1" destOrd="0" presId="urn:microsoft.com/office/officeart/2005/8/layout/orgChart1"/>
    <dgm:cxn modelId="{D35278D4-0018-4920-A4B9-8702115763EB}" type="presOf" srcId="{4CB1431D-4D4F-405C-89B5-92486CE3165B}" destId="{42DECDB9-EA36-4886-83D1-0EEDF3D624E1}" srcOrd="0" destOrd="0" presId="urn:microsoft.com/office/officeart/2005/8/layout/orgChart1"/>
    <dgm:cxn modelId="{ADB24A87-8F4C-456F-B5F8-C79AA0190D94}" type="presOf" srcId="{19ABB250-A9F0-43A9-97FB-21E6EB3A0B40}" destId="{975484F8-C195-487C-8523-C8FF536DF9C6}" srcOrd="0" destOrd="0" presId="urn:microsoft.com/office/officeart/2005/8/layout/orgChart1"/>
    <dgm:cxn modelId="{AFAA9019-BDFC-4508-BC17-66732382C0C3}" type="presOf" srcId="{19ABB250-A9F0-43A9-97FB-21E6EB3A0B40}" destId="{C3117A07-1C1B-464C-BAD1-CBF5E69E0BBF}" srcOrd="1" destOrd="0" presId="urn:microsoft.com/office/officeart/2005/8/layout/orgChart1"/>
    <dgm:cxn modelId="{E938377C-0945-492A-BA1E-E93CBD081442}" type="presOf" srcId="{5716D04F-63AE-43D4-94BB-ED8F8C5608A6}" destId="{539FAE06-A97A-4ACC-82C8-728DAE116BBC}" srcOrd="0" destOrd="0" presId="urn:microsoft.com/office/officeart/2005/8/layout/orgChart1"/>
    <dgm:cxn modelId="{CF09F8DB-46FB-46C8-A65B-45C43E1C5B43}" srcId="{A88BBC89-417C-45C7-B4C1-9994AD3A5FB3}" destId="{1F146D8C-B331-4B52-8CB7-EF72D4AB586A}" srcOrd="3" destOrd="0" parTransId="{EC61BC77-3487-47B3-9BE2-A8E43A7FC1B0}" sibTransId="{09CBF469-E5F8-4C68-A8B5-A8C433A0EE9B}"/>
    <dgm:cxn modelId="{2DC66BCB-0F8C-42E2-80AD-751D08C1CCE0}" srcId="{A88BBC89-417C-45C7-B4C1-9994AD3A5FB3}" destId="{443BC700-FB08-4BA1-A6C1-41D1C9194A3A}" srcOrd="2" destOrd="0" parTransId="{19C1A0C7-43AC-4764-9AFA-DE1CF7175602}" sibTransId="{FDAC95C6-5817-48E2-A6B1-B4DE7635B0B7}"/>
    <dgm:cxn modelId="{9884AD5C-A07E-416F-8C52-DA64D7EBBF33}" type="presOf" srcId="{A88BBC89-417C-45C7-B4C1-9994AD3A5FB3}" destId="{6CC4CB2D-24B7-4191-BBC6-519B1F25C0A5}" srcOrd="0" destOrd="0" presId="urn:microsoft.com/office/officeart/2005/8/layout/orgChart1"/>
    <dgm:cxn modelId="{FE3098E9-8AB2-45A6-B07D-EBBA140711D3}" type="presOf" srcId="{443BC700-FB08-4BA1-A6C1-41D1C9194A3A}" destId="{03423C93-039E-41CC-9806-D30D60CD9216}" srcOrd="0" destOrd="0" presId="urn:microsoft.com/office/officeart/2005/8/layout/orgChart1"/>
    <dgm:cxn modelId="{B782AAD5-0B3C-4858-9B1A-E6C056DD4410}" srcId="{A88BBC89-417C-45C7-B4C1-9994AD3A5FB3}" destId="{5716D04F-63AE-43D4-94BB-ED8F8C5608A6}" srcOrd="0" destOrd="0" parTransId="{31741F4A-33EB-4030-9C71-F35EE1B63211}" sibTransId="{71F2EEDD-C2B4-459C-B7F9-E5E8DEB5306B}"/>
    <dgm:cxn modelId="{E4E95B36-032C-4F56-B3CA-F10EC010655F}" type="presOf" srcId="{A88BBC89-417C-45C7-B4C1-9994AD3A5FB3}" destId="{2A6C2DC2-950B-42EB-B485-EAB10F67A5F0}" srcOrd="1" destOrd="0" presId="urn:microsoft.com/office/officeart/2005/8/layout/orgChart1"/>
    <dgm:cxn modelId="{B9738A12-2D5F-40EF-9291-9759843E57AB}" type="presParOf" srcId="{42DECDB9-EA36-4886-83D1-0EEDF3D624E1}" destId="{67BF0F72-6C67-4359-A09E-1BF8CDF1C72A}" srcOrd="0" destOrd="0" presId="urn:microsoft.com/office/officeart/2005/8/layout/orgChart1"/>
    <dgm:cxn modelId="{0599F8A8-4732-4C01-A4AF-DBD0A3279764}" type="presParOf" srcId="{67BF0F72-6C67-4359-A09E-1BF8CDF1C72A}" destId="{99FB5650-19CA-4A19-9044-BD1F58EB8398}" srcOrd="0" destOrd="0" presId="urn:microsoft.com/office/officeart/2005/8/layout/orgChart1"/>
    <dgm:cxn modelId="{D01B27DA-3691-4924-B556-2D30A87AC774}" type="presParOf" srcId="{99FB5650-19CA-4A19-9044-BD1F58EB8398}" destId="{6CC4CB2D-24B7-4191-BBC6-519B1F25C0A5}" srcOrd="0" destOrd="0" presId="urn:microsoft.com/office/officeart/2005/8/layout/orgChart1"/>
    <dgm:cxn modelId="{73D44CAC-5A6D-4C6A-9432-43B52357812B}" type="presParOf" srcId="{99FB5650-19CA-4A19-9044-BD1F58EB8398}" destId="{2A6C2DC2-950B-42EB-B485-EAB10F67A5F0}" srcOrd="1" destOrd="0" presId="urn:microsoft.com/office/officeart/2005/8/layout/orgChart1"/>
    <dgm:cxn modelId="{46AE7337-E7B3-45F2-9909-7EAA76434DA5}" type="presParOf" srcId="{67BF0F72-6C67-4359-A09E-1BF8CDF1C72A}" destId="{2FD1E9BD-C61E-4A7C-ADAC-BA33BDBC732C}" srcOrd="1" destOrd="0" presId="urn:microsoft.com/office/officeart/2005/8/layout/orgChart1"/>
    <dgm:cxn modelId="{D010F346-406D-4EF0-85D5-1194B2705E05}" type="presParOf" srcId="{2FD1E9BD-C61E-4A7C-ADAC-BA33BDBC732C}" destId="{914E6BBF-28A3-4BAC-BADA-D72D6AC8B622}" srcOrd="0" destOrd="0" presId="urn:microsoft.com/office/officeart/2005/8/layout/orgChart1"/>
    <dgm:cxn modelId="{F6B04BE0-6279-404F-86B6-DE4BAB2C5597}" type="presParOf" srcId="{2FD1E9BD-C61E-4A7C-ADAC-BA33BDBC732C}" destId="{ECB8AB5D-5A8B-41B0-A552-AF08BC473A79}" srcOrd="1" destOrd="0" presId="urn:microsoft.com/office/officeart/2005/8/layout/orgChart1"/>
    <dgm:cxn modelId="{9143C5BE-0528-4C02-9565-9EC8B33A5DE1}" type="presParOf" srcId="{ECB8AB5D-5A8B-41B0-A552-AF08BC473A79}" destId="{0B2DE447-102B-4657-BE37-A0E043CBD204}" srcOrd="0" destOrd="0" presId="urn:microsoft.com/office/officeart/2005/8/layout/orgChart1"/>
    <dgm:cxn modelId="{B0A45E4B-9979-4B65-A170-BEFBAFCD506F}" type="presParOf" srcId="{0B2DE447-102B-4657-BE37-A0E043CBD204}" destId="{975484F8-C195-487C-8523-C8FF536DF9C6}" srcOrd="0" destOrd="0" presId="urn:microsoft.com/office/officeart/2005/8/layout/orgChart1"/>
    <dgm:cxn modelId="{A76913CB-49B9-4939-9B59-96BB9F84B755}" type="presParOf" srcId="{0B2DE447-102B-4657-BE37-A0E043CBD204}" destId="{C3117A07-1C1B-464C-BAD1-CBF5E69E0BBF}" srcOrd="1" destOrd="0" presId="urn:microsoft.com/office/officeart/2005/8/layout/orgChart1"/>
    <dgm:cxn modelId="{AEA14333-A5DC-4C60-BF35-BFD56AA313CD}" type="presParOf" srcId="{ECB8AB5D-5A8B-41B0-A552-AF08BC473A79}" destId="{FB73D1F5-C043-43A9-8C8E-83A98DA22030}" srcOrd="1" destOrd="0" presId="urn:microsoft.com/office/officeart/2005/8/layout/orgChart1"/>
    <dgm:cxn modelId="{F67B38CC-81CD-4379-8B23-19E784EC06F4}" type="presParOf" srcId="{ECB8AB5D-5A8B-41B0-A552-AF08BC473A79}" destId="{AF6F5B67-8CD1-4CBC-8A75-C287BE0AA72B}" srcOrd="2" destOrd="0" presId="urn:microsoft.com/office/officeart/2005/8/layout/orgChart1"/>
    <dgm:cxn modelId="{1603A017-7ECE-4563-842D-60000CB2B16A}" type="presParOf" srcId="{2FD1E9BD-C61E-4A7C-ADAC-BA33BDBC732C}" destId="{C10A64AA-275A-4B69-BA2A-85E8D70472B2}" srcOrd="2" destOrd="0" presId="urn:microsoft.com/office/officeart/2005/8/layout/orgChart1"/>
    <dgm:cxn modelId="{383D2002-B322-42BC-A248-81B091A50ADA}" type="presParOf" srcId="{2FD1E9BD-C61E-4A7C-ADAC-BA33BDBC732C}" destId="{49BDAFE4-5CCB-4F03-9D12-28397386CE6F}" srcOrd="3" destOrd="0" presId="urn:microsoft.com/office/officeart/2005/8/layout/orgChart1"/>
    <dgm:cxn modelId="{E2801E2C-0A4C-4E00-9A62-C4D547369D04}" type="presParOf" srcId="{49BDAFE4-5CCB-4F03-9D12-28397386CE6F}" destId="{D3E5C418-5E7F-4EC2-87E3-6592291F31AE}" srcOrd="0" destOrd="0" presId="urn:microsoft.com/office/officeart/2005/8/layout/orgChart1"/>
    <dgm:cxn modelId="{B092CF90-AEB6-47A6-A807-E42969B84632}" type="presParOf" srcId="{D3E5C418-5E7F-4EC2-87E3-6592291F31AE}" destId="{03423C93-039E-41CC-9806-D30D60CD9216}" srcOrd="0" destOrd="0" presId="urn:microsoft.com/office/officeart/2005/8/layout/orgChart1"/>
    <dgm:cxn modelId="{04E9A3BC-425B-4D24-BA0E-7580BDE1B01C}" type="presParOf" srcId="{D3E5C418-5E7F-4EC2-87E3-6592291F31AE}" destId="{6958C564-FBEB-4B00-A0DA-C9A8841F3C81}" srcOrd="1" destOrd="0" presId="urn:microsoft.com/office/officeart/2005/8/layout/orgChart1"/>
    <dgm:cxn modelId="{53A8648C-D51E-4ADD-853A-C3EA8F577951}" type="presParOf" srcId="{49BDAFE4-5CCB-4F03-9D12-28397386CE6F}" destId="{192BF378-3DD3-40FD-A200-439C46B3A444}" srcOrd="1" destOrd="0" presId="urn:microsoft.com/office/officeart/2005/8/layout/orgChart1"/>
    <dgm:cxn modelId="{54CB354D-0424-4953-B9A4-04429928BEF2}" type="presParOf" srcId="{49BDAFE4-5CCB-4F03-9D12-28397386CE6F}" destId="{9EBC2A2E-A114-4FA1-AFE2-A394A8FFCA05}" srcOrd="2" destOrd="0" presId="urn:microsoft.com/office/officeart/2005/8/layout/orgChart1"/>
    <dgm:cxn modelId="{B7113EA6-5383-43E5-8688-BBD5AD99A650}" type="presParOf" srcId="{2FD1E9BD-C61E-4A7C-ADAC-BA33BDBC732C}" destId="{C237EFA9-22B2-4113-9BD5-2BBAC088E7FB}" srcOrd="4" destOrd="0" presId="urn:microsoft.com/office/officeart/2005/8/layout/orgChart1"/>
    <dgm:cxn modelId="{F9636C4E-B3E8-41E7-8802-244D42AA979B}" type="presParOf" srcId="{2FD1E9BD-C61E-4A7C-ADAC-BA33BDBC732C}" destId="{A4588D9C-DE90-43A2-8E73-B8260FF20444}" srcOrd="5" destOrd="0" presId="urn:microsoft.com/office/officeart/2005/8/layout/orgChart1"/>
    <dgm:cxn modelId="{B3DDA023-D4C7-4947-8F89-ABE38B3A427E}" type="presParOf" srcId="{A4588D9C-DE90-43A2-8E73-B8260FF20444}" destId="{F50B4FDF-9C16-452C-ABEF-799B0A9183AA}" srcOrd="0" destOrd="0" presId="urn:microsoft.com/office/officeart/2005/8/layout/orgChart1"/>
    <dgm:cxn modelId="{4C739D78-BC17-4C9A-93DE-E2FCCC94CE2B}" type="presParOf" srcId="{F50B4FDF-9C16-452C-ABEF-799B0A9183AA}" destId="{ABFAD81B-2F81-4FF2-B3D3-DC5372A2A6C6}" srcOrd="0" destOrd="0" presId="urn:microsoft.com/office/officeart/2005/8/layout/orgChart1"/>
    <dgm:cxn modelId="{07B67064-8C53-4739-BA07-860AD703C87A}" type="presParOf" srcId="{F50B4FDF-9C16-452C-ABEF-799B0A9183AA}" destId="{CE438FDC-2CD7-4657-946E-9DB02E8FB9AF}" srcOrd="1" destOrd="0" presId="urn:microsoft.com/office/officeart/2005/8/layout/orgChart1"/>
    <dgm:cxn modelId="{FA750ED5-D2E7-4571-B296-0FC532468CBE}" type="presParOf" srcId="{A4588D9C-DE90-43A2-8E73-B8260FF20444}" destId="{5B67AB00-77F1-4236-AB32-56CDC76A4108}" srcOrd="1" destOrd="0" presId="urn:microsoft.com/office/officeart/2005/8/layout/orgChart1"/>
    <dgm:cxn modelId="{E48D79B3-50EA-4217-8071-92EE68744A54}" type="presParOf" srcId="{A4588D9C-DE90-43A2-8E73-B8260FF20444}" destId="{C2F41700-B074-476F-984F-647B3E4C2DA4}" srcOrd="2" destOrd="0" presId="urn:microsoft.com/office/officeart/2005/8/layout/orgChart1"/>
    <dgm:cxn modelId="{CC5E9109-AB21-4C3E-B173-40BC87132AF4}" type="presParOf" srcId="{67BF0F72-6C67-4359-A09E-1BF8CDF1C72A}" destId="{F6F591C1-EF74-4A9C-AD1C-36B108D28658}" srcOrd="2" destOrd="0" presId="urn:microsoft.com/office/officeart/2005/8/layout/orgChart1"/>
    <dgm:cxn modelId="{91457315-E8B9-4921-93A5-DD91F88007F5}" type="presParOf" srcId="{F6F591C1-EF74-4A9C-AD1C-36B108D28658}" destId="{13458142-017F-4B1E-93EB-31DE505C311F}" srcOrd="0" destOrd="0" presId="urn:microsoft.com/office/officeart/2005/8/layout/orgChart1"/>
    <dgm:cxn modelId="{DA993823-E30D-4906-897A-D76799F3CBCA}" type="presParOf" srcId="{F6F591C1-EF74-4A9C-AD1C-36B108D28658}" destId="{E0312A98-ADAA-4D81-8A9A-8F752AF18682}" srcOrd="1" destOrd="0" presId="urn:microsoft.com/office/officeart/2005/8/layout/orgChart1"/>
    <dgm:cxn modelId="{22EFC26D-1327-408B-900B-5E4851152779}" type="presParOf" srcId="{E0312A98-ADAA-4D81-8A9A-8F752AF18682}" destId="{FFA6940B-4DA9-4B13-B550-C0B9012436C0}" srcOrd="0" destOrd="0" presId="urn:microsoft.com/office/officeart/2005/8/layout/orgChart1"/>
    <dgm:cxn modelId="{F750F1C9-47FC-42D7-9209-A0CF2D849A5B}" type="presParOf" srcId="{FFA6940B-4DA9-4B13-B550-C0B9012436C0}" destId="{539FAE06-A97A-4ACC-82C8-728DAE116BBC}" srcOrd="0" destOrd="0" presId="urn:microsoft.com/office/officeart/2005/8/layout/orgChart1"/>
    <dgm:cxn modelId="{D7C73A0E-65DB-458A-98E0-FF7715601873}" type="presParOf" srcId="{FFA6940B-4DA9-4B13-B550-C0B9012436C0}" destId="{093757EA-6E71-4B83-B68F-ADEBD6982FB1}" srcOrd="1" destOrd="0" presId="urn:microsoft.com/office/officeart/2005/8/layout/orgChart1"/>
    <dgm:cxn modelId="{A336E888-9D15-4412-BEDA-7400D01CB169}" type="presParOf" srcId="{E0312A98-ADAA-4D81-8A9A-8F752AF18682}" destId="{2837462D-8C77-4CDE-9405-41F39EA0FB98}" srcOrd="1" destOrd="0" presId="urn:microsoft.com/office/officeart/2005/8/layout/orgChart1"/>
    <dgm:cxn modelId="{58E2EF2E-2811-4113-A656-8042B5B7DD52}" type="presParOf" srcId="{E0312A98-ADAA-4D81-8A9A-8F752AF18682}" destId="{A9373F06-1B27-4A5A-BC8D-196077B5B1AF}" srcOrd="2" destOrd="0" presId="urn:microsoft.com/office/officeart/2005/8/layout/orgChar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954199F3-E99C-4C44-B1ED-C79009FDFA6A}" type="doc">
      <dgm:prSet loTypeId="urn:microsoft.com/office/officeart/2005/8/layout/hList1" loCatId="list" qsTypeId="urn:microsoft.com/office/officeart/2005/8/quickstyle/simple1" qsCatId="simple" csTypeId="urn:microsoft.com/office/officeart/2005/8/colors/accent1_2" csCatId="accent1" phldr="1"/>
      <dgm:spPr/>
      <dgm:t>
        <a:bodyPr/>
        <a:lstStyle/>
        <a:p>
          <a:endParaRPr lang="en-US"/>
        </a:p>
      </dgm:t>
    </dgm:pt>
    <dgm:pt modelId="{8376B6D4-E049-4889-989C-D215C25B1741}">
      <dgm:prSet phldrT="[Text]"/>
      <dgm:spPr/>
      <dgm:t>
        <a:bodyPr/>
        <a:lstStyle/>
        <a:p>
          <a:r>
            <a:rPr lang="en-US"/>
            <a:t>Marc Paulo Guzman (Admissions/ Entry)</a:t>
          </a:r>
        </a:p>
      </dgm:t>
    </dgm:pt>
    <dgm:pt modelId="{EB8AB18A-E1BA-44BF-BC71-592EB73C1AD8}" type="parTrans" cxnId="{85F2E3F2-E615-432F-BDBC-003C5835DC70}">
      <dgm:prSet/>
      <dgm:spPr/>
      <dgm:t>
        <a:bodyPr/>
        <a:lstStyle/>
        <a:p>
          <a:endParaRPr lang="en-US"/>
        </a:p>
      </dgm:t>
    </dgm:pt>
    <dgm:pt modelId="{12E584A7-CF10-4E25-B9FE-4A0BA44C5235}" type="sibTrans" cxnId="{85F2E3F2-E615-432F-BDBC-003C5835DC70}">
      <dgm:prSet/>
      <dgm:spPr/>
      <dgm:t>
        <a:bodyPr/>
        <a:lstStyle/>
        <a:p>
          <a:endParaRPr lang="en-US"/>
        </a:p>
      </dgm:t>
    </dgm:pt>
    <dgm:pt modelId="{79DDDE84-D4AA-4D49-A365-56D82574FC61}">
      <dgm:prSet phldrT="[Text]"/>
      <dgm:spPr/>
      <dgm:t>
        <a:bodyPr/>
        <a:lstStyle/>
        <a:p>
          <a:r>
            <a:rPr lang="en-US"/>
            <a:t>Nicole Lindsay</a:t>
          </a:r>
        </a:p>
      </dgm:t>
    </dgm:pt>
    <dgm:pt modelId="{F086361F-C582-43E6-A8D9-213E3154F622}" type="parTrans" cxnId="{FF616F68-025E-4D41-93AE-CD73BDBD905F}">
      <dgm:prSet/>
      <dgm:spPr/>
      <dgm:t>
        <a:bodyPr/>
        <a:lstStyle/>
        <a:p>
          <a:endParaRPr lang="en-US"/>
        </a:p>
      </dgm:t>
    </dgm:pt>
    <dgm:pt modelId="{264FA7D7-40EA-4677-A367-6F28137717D8}" type="sibTrans" cxnId="{FF616F68-025E-4D41-93AE-CD73BDBD905F}">
      <dgm:prSet/>
      <dgm:spPr/>
      <dgm:t>
        <a:bodyPr/>
        <a:lstStyle/>
        <a:p>
          <a:endParaRPr lang="en-US"/>
        </a:p>
      </dgm:t>
    </dgm:pt>
    <dgm:pt modelId="{4841F1EC-C2AE-42AC-BAEB-451547C2E49E}">
      <dgm:prSet phldrT="[Text]"/>
      <dgm:spPr/>
      <dgm:t>
        <a:bodyPr/>
        <a:lstStyle/>
        <a:p>
          <a:r>
            <a:rPr lang="en-US"/>
            <a:t>Martin Davidson (Faculty/Staff Climate)</a:t>
          </a:r>
        </a:p>
      </dgm:t>
    </dgm:pt>
    <dgm:pt modelId="{810CF36C-CAF1-4F8B-8603-A60DB2289D87}" type="parTrans" cxnId="{55A62E6A-E575-4F93-9CB8-D3CB46BCE67F}">
      <dgm:prSet/>
      <dgm:spPr/>
      <dgm:t>
        <a:bodyPr/>
        <a:lstStyle/>
        <a:p>
          <a:endParaRPr lang="en-US"/>
        </a:p>
      </dgm:t>
    </dgm:pt>
    <dgm:pt modelId="{06F525CD-388B-4C96-B9BB-59CBC2A62F09}" type="sibTrans" cxnId="{55A62E6A-E575-4F93-9CB8-D3CB46BCE67F}">
      <dgm:prSet/>
      <dgm:spPr/>
      <dgm:t>
        <a:bodyPr/>
        <a:lstStyle/>
        <a:p>
          <a:endParaRPr lang="en-US"/>
        </a:p>
      </dgm:t>
    </dgm:pt>
    <dgm:pt modelId="{64E14A99-66D1-4F9C-B9B1-A28B23723EE7}">
      <dgm:prSet phldrT="[Text]"/>
      <dgm:spPr/>
      <dgm:t>
        <a:bodyPr/>
        <a:lstStyle/>
        <a:p>
          <a:r>
            <a:rPr lang="en-US"/>
            <a:t>Greg Fairchild</a:t>
          </a:r>
        </a:p>
      </dgm:t>
    </dgm:pt>
    <dgm:pt modelId="{EBEC5266-8780-4B23-B6A2-FC83D883D72B}" type="parTrans" cxnId="{8169D391-E066-4157-A554-619176ABA2D4}">
      <dgm:prSet/>
      <dgm:spPr/>
      <dgm:t>
        <a:bodyPr/>
        <a:lstStyle/>
        <a:p>
          <a:endParaRPr lang="en-US"/>
        </a:p>
      </dgm:t>
    </dgm:pt>
    <dgm:pt modelId="{6DA21092-1E39-4E03-A146-E419AE11A756}" type="sibTrans" cxnId="{8169D391-E066-4157-A554-619176ABA2D4}">
      <dgm:prSet/>
      <dgm:spPr/>
      <dgm:t>
        <a:bodyPr/>
        <a:lstStyle/>
        <a:p>
          <a:endParaRPr lang="en-US"/>
        </a:p>
      </dgm:t>
    </dgm:pt>
    <dgm:pt modelId="{7F4A47EE-ABB8-4108-9E0F-B6ED3768862A}">
      <dgm:prSet phldrT="[Text]"/>
      <dgm:spPr/>
      <dgm:t>
        <a:bodyPr/>
        <a:lstStyle/>
        <a:p>
          <a:r>
            <a:rPr lang="en-US"/>
            <a:t>Renee Bush (Alumni and External Engagement)</a:t>
          </a:r>
        </a:p>
      </dgm:t>
    </dgm:pt>
    <dgm:pt modelId="{412A3AE7-E5F2-4BB2-97C9-7DF445B49E27}" type="parTrans" cxnId="{E7A6512C-CEA6-4144-B73B-DE519ED9C62B}">
      <dgm:prSet/>
      <dgm:spPr/>
      <dgm:t>
        <a:bodyPr/>
        <a:lstStyle/>
        <a:p>
          <a:endParaRPr lang="en-US"/>
        </a:p>
      </dgm:t>
    </dgm:pt>
    <dgm:pt modelId="{B599B20D-C379-48B9-87CE-80D7EE5DA137}" type="sibTrans" cxnId="{E7A6512C-CEA6-4144-B73B-DE519ED9C62B}">
      <dgm:prSet/>
      <dgm:spPr/>
      <dgm:t>
        <a:bodyPr/>
        <a:lstStyle/>
        <a:p>
          <a:endParaRPr lang="en-US"/>
        </a:p>
      </dgm:t>
    </dgm:pt>
    <dgm:pt modelId="{B6FAACF7-0BD3-453F-83A6-F3352DABA2AD}">
      <dgm:prSet phldrT="[Text]"/>
      <dgm:spPr/>
      <dgm:t>
        <a:bodyPr/>
        <a:lstStyle/>
        <a:p>
          <a:r>
            <a:rPr lang="en-US"/>
            <a:t>Toni Irving</a:t>
          </a:r>
        </a:p>
      </dgm:t>
    </dgm:pt>
    <dgm:pt modelId="{FF4412D9-E759-4B84-AF6E-C4599CBB1599}" type="parTrans" cxnId="{24E5A307-520C-40C8-ACE7-C80A4CCE3ABF}">
      <dgm:prSet/>
      <dgm:spPr/>
      <dgm:t>
        <a:bodyPr/>
        <a:lstStyle/>
        <a:p>
          <a:endParaRPr lang="en-US"/>
        </a:p>
      </dgm:t>
    </dgm:pt>
    <dgm:pt modelId="{5B063BF9-D83A-4BAC-AF97-1F64A97DAD23}" type="sibTrans" cxnId="{24E5A307-520C-40C8-ACE7-C80A4CCE3ABF}">
      <dgm:prSet/>
      <dgm:spPr/>
      <dgm:t>
        <a:bodyPr/>
        <a:lstStyle/>
        <a:p>
          <a:endParaRPr lang="en-US"/>
        </a:p>
      </dgm:t>
    </dgm:pt>
    <dgm:pt modelId="{32727572-0672-4B30-8762-0842B23B35B0}">
      <dgm:prSet phldrT="[Text]"/>
      <dgm:spPr/>
      <dgm:t>
        <a:bodyPr/>
        <a:lstStyle/>
        <a:p>
          <a:r>
            <a:rPr lang="en-US"/>
            <a:t>Christie Julien (Student Experience)</a:t>
          </a:r>
        </a:p>
      </dgm:t>
    </dgm:pt>
    <dgm:pt modelId="{C9AA7F66-D84E-4ADA-8E6D-55F95A585559}" type="parTrans" cxnId="{9FE9E0EE-9DDD-4CF0-83D5-8E0A08C34A57}">
      <dgm:prSet/>
      <dgm:spPr/>
      <dgm:t>
        <a:bodyPr/>
        <a:lstStyle/>
        <a:p>
          <a:endParaRPr lang="en-US"/>
        </a:p>
      </dgm:t>
    </dgm:pt>
    <dgm:pt modelId="{4D2522D9-10B8-45E4-9C8B-34700354498A}" type="sibTrans" cxnId="{9FE9E0EE-9DDD-4CF0-83D5-8E0A08C34A57}">
      <dgm:prSet/>
      <dgm:spPr/>
      <dgm:t>
        <a:bodyPr/>
        <a:lstStyle/>
        <a:p>
          <a:endParaRPr lang="en-US"/>
        </a:p>
      </dgm:t>
    </dgm:pt>
    <dgm:pt modelId="{DFCF5152-CCF5-4AFB-AFB4-D6B7CA049E96}">
      <dgm:prSet phldrT="[Text]"/>
      <dgm:spPr/>
      <dgm:t>
        <a:bodyPr/>
        <a:lstStyle/>
        <a:p>
          <a:r>
            <a:rPr lang="en-US"/>
            <a:t>Aja </a:t>
          </a:r>
          <a:r>
            <a:rPr lang="en-US" err="1"/>
            <a:t>Sae</a:t>
          </a:r>
          <a:r>
            <a:rPr lang="en-US"/>
            <a:t> Kung</a:t>
          </a:r>
        </a:p>
      </dgm:t>
    </dgm:pt>
    <dgm:pt modelId="{1B9A149A-AB71-4AF9-BC17-09F1182BBD36}" type="parTrans" cxnId="{A970D20A-F492-468B-B9FD-A83A3CACA8A1}">
      <dgm:prSet/>
      <dgm:spPr/>
      <dgm:t>
        <a:bodyPr/>
        <a:lstStyle/>
        <a:p>
          <a:endParaRPr lang="en-US"/>
        </a:p>
      </dgm:t>
    </dgm:pt>
    <dgm:pt modelId="{69D887BB-168B-46EF-BDBC-43253DC30FBE}" type="sibTrans" cxnId="{A970D20A-F492-468B-B9FD-A83A3CACA8A1}">
      <dgm:prSet/>
      <dgm:spPr/>
      <dgm:t>
        <a:bodyPr/>
        <a:lstStyle/>
        <a:p>
          <a:endParaRPr lang="en-US"/>
        </a:p>
      </dgm:t>
    </dgm:pt>
    <dgm:pt modelId="{7D140BB9-0001-4417-AB63-9F207A19980A}">
      <dgm:prSet/>
      <dgm:spPr/>
      <dgm:t>
        <a:bodyPr/>
        <a:lstStyle/>
        <a:p>
          <a:r>
            <a:rPr lang="en-US"/>
            <a:t>Robert Crosby</a:t>
          </a:r>
        </a:p>
      </dgm:t>
    </dgm:pt>
    <dgm:pt modelId="{D7E7EDAE-4091-4DF7-8013-D52BD4F8247B}" type="parTrans" cxnId="{6475CD10-23E1-4332-9C8A-6CEF05C7B878}">
      <dgm:prSet/>
      <dgm:spPr/>
      <dgm:t>
        <a:bodyPr/>
        <a:lstStyle/>
        <a:p>
          <a:endParaRPr lang="en-US"/>
        </a:p>
      </dgm:t>
    </dgm:pt>
    <dgm:pt modelId="{D337D967-5D5C-45C4-BBBB-23A5FF9B95D3}" type="sibTrans" cxnId="{6475CD10-23E1-4332-9C8A-6CEF05C7B878}">
      <dgm:prSet/>
      <dgm:spPr/>
      <dgm:t>
        <a:bodyPr/>
        <a:lstStyle/>
        <a:p>
          <a:endParaRPr lang="en-US"/>
        </a:p>
      </dgm:t>
    </dgm:pt>
    <dgm:pt modelId="{FF016D8B-6027-4231-B3AD-AF3CA7BFE317}">
      <dgm:prSet/>
      <dgm:spPr/>
      <dgm:t>
        <a:bodyPr/>
        <a:lstStyle/>
        <a:p>
          <a:r>
            <a:rPr lang="en-US"/>
            <a:t>Emily Kelly</a:t>
          </a:r>
        </a:p>
      </dgm:t>
    </dgm:pt>
    <dgm:pt modelId="{E217E60A-EBEA-454E-96CA-BB50180FD00F}" type="parTrans" cxnId="{0E41D654-3AAC-4660-A7CE-EE52608404C3}">
      <dgm:prSet/>
      <dgm:spPr/>
      <dgm:t>
        <a:bodyPr/>
        <a:lstStyle/>
        <a:p>
          <a:endParaRPr lang="en-US"/>
        </a:p>
      </dgm:t>
    </dgm:pt>
    <dgm:pt modelId="{903A0510-4014-48A9-85A8-F6E1A97925DB}" type="sibTrans" cxnId="{0E41D654-3AAC-4660-A7CE-EE52608404C3}">
      <dgm:prSet/>
      <dgm:spPr/>
      <dgm:t>
        <a:bodyPr/>
        <a:lstStyle/>
        <a:p>
          <a:endParaRPr lang="en-US"/>
        </a:p>
      </dgm:t>
    </dgm:pt>
    <dgm:pt modelId="{C54D1087-2D5C-4BD3-A119-ECE4D022DC5C}">
      <dgm:prSet/>
      <dgm:spPr/>
      <dgm:t>
        <a:bodyPr/>
        <a:lstStyle/>
        <a:p>
          <a:r>
            <a:rPr lang="en-US"/>
            <a:t>Yael </a:t>
          </a:r>
          <a:r>
            <a:rPr lang="en-US" err="1"/>
            <a:t>Grushka</a:t>
          </a:r>
          <a:r>
            <a:rPr lang="en-US"/>
            <a:t> </a:t>
          </a:r>
          <a:r>
            <a:rPr lang="en-US" err="1"/>
            <a:t>Cockayne</a:t>
          </a:r>
          <a:endParaRPr lang="en-US"/>
        </a:p>
      </dgm:t>
    </dgm:pt>
    <dgm:pt modelId="{AE03E091-621A-48B1-8495-5B32C27FAEE8}" type="parTrans" cxnId="{ACD3B1AC-C4FA-4923-8145-A47518CAADCD}">
      <dgm:prSet/>
      <dgm:spPr/>
      <dgm:t>
        <a:bodyPr/>
        <a:lstStyle/>
        <a:p>
          <a:endParaRPr lang="en-US"/>
        </a:p>
      </dgm:t>
    </dgm:pt>
    <dgm:pt modelId="{77CD5C1A-4825-466C-8DE9-F4AF37711BBB}" type="sibTrans" cxnId="{ACD3B1AC-C4FA-4923-8145-A47518CAADCD}">
      <dgm:prSet/>
      <dgm:spPr/>
      <dgm:t>
        <a:bodyPr/>
        <a:lstStyle/>
        <a:p>
          <a:endParaRPr lang="en-US"/>
        </a:p>
      </dgm:t>
    </dgm:pt>
    <dgm:pt modelId="{F34FB63E-8EE9-4A7B-BA19-B2CDE7F98F36}">
      <dgm:prSet/>
      <dgm:spPr/>
      <dgm:t>
        <a:bodyPr/>
        <a:lstStyle/>
        <a:p>
          <a:r>
            <a:rPr lang="en-US"/>
            <a:t>Laura Morgan Roberts</a:t>
          </a:r>
        </a:p>
      </dgm:t>
    </dgm:pt>
    <dgm:pt modelId="{CD895729-BDE8-4505-B285-5AD3B2B8062C}" type="parTrans" cxnId="{2B87E97C-AFD7-4CB1-B2D7-846D82FE19A9}">
      <dgm:prSet/>
      <dgm:spPr/>
      <dgm:t>
        <a:bodyPr/>
        <a:lstStyle/>
        <a:p>
          <a:endParaRPr lang="en-US"/>
        </a:p>
      </dgm:t>
    </dgm:pt>
    <dgm:pt modelId="{66E3A72B-475D-4CDF-8DDB-AF866A1F2E86}" type="sibTrans" cxnId="{2B87E97C-AFD7-4CB1-B2D7-846D82FE19A9}">
      <dgm:prSet/>
      <dgm:spPr/>
      <dgm:t>
        <a:bodyPr/>
        <a:lstStyle/>
        <a:p>
          <a:endParaRPr lang="en-US"/>
        </a:p>
      </dgm:t>
    </dgm:pt>
    <dgm:pt modelId="{6C28E4C5-BAD6-4F57-9F96-AEE326BD44D1}">
      <dgm:prSet/>
      <dgm:spPr/>
      <dgm:t>
        <a:bodyPr/>
        <a:lstStyle/>
        <a:p>
          <a:r>
            <a:rPr lang="en-US" err="1"/>
            <a:t>Zeeshan</a:t>
          </a:r>
          <a:r>
            <a:rPr lang="en-US"/>
            <a:t> </a:t>
          </a:r>
          <a:r>
            <a:rPr lang="en-US" err="1"/>
            <a:t>Hafeez</a:t>
          </a:r>
          <a:endParaRPr lang="en-US"/>
        </a:p>
      </dgm:t>
    </dgm:pt>
    <dgm:pt modelId="{0B15D8A6-EDBF-49E9-8819-1CA77F9EB11F}" type="parTrans" cxnId="{8DA709CD-EC3E-46E1-BC7B-A07C0FC50CFD}">
      <dgm:prSet/>
      <dgm:spPr/>
      <dgm:t>
        <a:bodyPr/>
        <a:lstStyle/>
        <a:p>
          <a:endParaRPr lang="en-US"/>
        </a:p>
      </dgm:t>
    </dgm:pt>
    <dgm:pt modelId="{EEA504EB-0C19-47CD-975A-F69EEFEC1109}" type="sibTrans" cxnId="{8DA709CD-EC3E-46E1-BC7B-A07C0FC50CFD}">
      <dgm:prSet/>
      <dgm:spPr/>
      <dgm:t>
        <a:bodyPr/>
        <a:lstStyle/>
        <a:p>
          <a:endParaRPr lang="en-US"/>
        </a:p>
      </dgm:t>
    </dgm:pt>
    <dgm:pt modelId="{69CE8760-3916-4DB1-897D-36E64CE51A72}">
      <dgm:prSet/>
      <dgm:spPr/>
      <dgm:t>
        <a:bodyPr/>
        <a:lstStyle/>
        <a:p>
          <a:r>
            <a:rPr lang="en-US"/>
            <a:t>Tre Tennyson</a:t>
          </a:r>
        </a:p>
      </dgm:t>
    </dgm:pt>
    <dgm:pt modelId="{7EE9929C-2A20-4D31-9C65-662B909F1432}" type="parTrans" cxnId="{EAE2D744-0D5D-428B-BEA4-84AEDFB92FDD}">
      <dgm:prSet/>
      <dgm:spPr/>
      <dgm:t>
        <a:bodyPr/>
        <a:lstStyle/>
        <a:p>
          <a:endParaRPr lang="en-US"/>
        </a:p>
      </dgm:t>
    </dgm:pt>
    <dgm:pt modelId="{ADDB7E04-A843-47EE-A5A4-63B05F8621EF}" type="sibTrans" cxnId="{EAE2D744-0D5D-428B-BEA4-84AEDFB92FDD}">
      <dgm:prSet/>
      <dgm:spPr/>
      <dgm:t>
        <a:bodyPr/>
        <a:lstStyle/>
        <a:p>
          <a:endParaRPr lang="en-US"/>
        </a:p>
      </dgm:t>
    </dgm:pt>
    <dgm:pt modelId="{B3915419-FFCA-49AA-B198-F8C67E4D58FC}">
      <dgm:prSet/>
      <dgm:spPr/>
      <dgm:t>
        <a:bodyPr/>
        <a:lstStyle/>
        <a:p>
          <a:r>
            <a:rPr lang="en-US"/>
            <a:t>Olamide Alli-</a:t>
          </a:r>
          <a:r>
            <a:rPr lang="en-US" err="1"/>
            <a:t>Odai</a:t>
          </a:r>
          <a:endParaRPr lang="en-US"/>
        </a:p>
      </dgm:t>
    </dgm:pt>
    <dgm:pt modelId="{F1BC9A0B-2D97-46C3-8B41-6108D319FBE7}" type="parTrans" cxnId="{0E893B86-24F3-4F6A-9C37-62C7D254CB73}">
      <dgm:prSet/>
      <dgm:spPr/>
      <dgm:t>
        <a:bodyPr/>
        <a:lstStyle/>
        <a:p>
          <a:endParaRPr lang="en-US"/>
        </a:p>
      </dgm:t>
    </dgm:pt>
    <dgm:pt modelId="{5E7BF4BC-F144-4189-95CE-B5BEF4E8B5B2}" type="sibTrans" cxnId="{0E893B86-24F3-4F6A-9C37-62C7D254CB73}">
      <dgm:prSet/>
      <dgm:spPr/>
      <dgm:t>
        <a:bodyPr/>
        <a:lstStyle/>
        <a:p>
          <a:endParaRPr lang="en-US"/>
        </a:p>
      </dgm:t>
    </dgm:pt>
    <dgm:pt modelId="{F3C2B372-D757-4DCA-B178-497345778EC4}">
      <dgm:prSet/>
      <dgm:spPr/>
      <dgm:t>
        <a:bodyPr/>
        <a:lstStyle/>
        <a:p>
          <a:r>
            <a:rPr lang="en-US"/>
            <a:t>Michael Long</a:t>
          </a:r>
        </a:p>
      </dgm:t>
    </dgm:pt>
    <dgm:pt modelId="{C9596C7D-D490-48AF-B510-061EFE169968}" type="parTrans" cxnId="{BB21E809-FA5B-4368-B747-BF2428C41EB7}">
      <dgm:prSet/>
      <dgm:spPr/>
      <dgm:t>
        <a:bodyPr/>
        <a:lstStyle/>
        <a:p>
          <a:endParaRPr lang="en-US"/>
        </a:p>
      </dgm:t>
    </dgm:pt>
    <dgm:pt modelId="{0A890381-9DDF-4F81-81DF-781A807FF526}" type="sibTrans" cxnId="{BB21E809-FA5B-4368-B747-BF2428C41EB7}">
      <dgm:prSet/>
      <dgm:spPr/>
      <dgm:t>
        <a:bodyPr/>
        <a:lstStyle/>
        <a:p>
          <a:endParaRPr lang="en-US"/>
        </a:p>
      </dgm:t>
    </dgm:pt>
    <dgm:pt modelId="{1AC0F2AC-A54A-4605-BC07-50C369FD4F39}">
      <dgm:prSet phldrT="[Text]"/>
      <dgm:spPr/>
      <dgm:t>
        <a:bodyPr/>
        <a:lstStyle/>
        <a:p>
          <a:endParaRPr lang="en-US"/>
        </a:p>
      </dgm:t>
    </dgm:pt>
    <dgm:pt modelId="{BC3E7997-ABBA-4672-A5DC-95B1EBAC7058}" type="parTrans" cxnId="{0D0983AD-45DF-421C-8C38-8557B2B5EF95}">
      <dgm:prSet/>
      <dgm:spPr/>
      <dgm:t>
        <a:bodyPr/>
        <a:lstStyle/>
        <a:p>
          <a:endParaRPr lang="en-US"/>
        </a:p>
      </dgm:t>
    </dgm:pt>
    <dgm:pt modelId="{5860717E-7885-44A9-8EDF-B7AD7555E11F}" type="sibTrans" cxnId="{0D0983AD-45DF-421C-8C38-8557B2B5EF95}">
      <dgm:prSet/>
      <dgm:spPr/>
      <dgm:t>
        <a:bodyPr/>
        <a:lstStyle/>
        <a:p>
          <a:endParaRPr lang="en-US"/>
        </a:p>
      </dgm:t>
    </dgm:pt>
    <dgm:pt modelId="{48124387-188E-4653-9245-0CF64A791187}">
      <dgm:prSet/>
      <dgm:spPr/>
      <dgm:t>
        <a:bodyPr/>
        <a:lstStyle/>
        <a:p>
          <a:r>
            <a:rPr lang="en-US"/>
            <a:t>Alex Gregorio</a:t>
          </a:r>
        </a:p>
      </dgm:t>
    </dgm:pt>
    <dgm:pt modelId="{E30D07D4-947C-4F8E-8C3F-50FFE762B57C}" type="parTrans" cxnId="{DF472644-8A50-490A-8C8A-275B5C8E33EA}">
      <dgm:prSet/>
      <dgm:spPr/>
      <dgm:t>
        <a:bodyPr/>
        <a:lstStyle/>
        <a:p>
          <a:endParaRPr lang="en-US"/>
        </a:p>
      </dgm:t>
    </dgm:pt>
    <dgm:pt modelId="{A2539196-FA98-4CEB-A5B4-3EA9CCDE407A}" type="sibTrans" cxnId="{DF472644-8A50-490A-8C8A-275B5C8E33EA}">
      <dgm:prSet/>
      <dgm:spPr/>
      <dgm:t>
        <a:bodyPr/>
        <a:lstStyle/>
        <a:p>
          <a:endParaRPr lang="en-US"/>
        </a:p>
      </dgm:t>
    </dgm:pt>
    <dgm:pt modelId="{E83F7B42-4203-4BC0-82B9-574F663733CB}">
      <dgm:prSet/>
      <dgm:spPr/>
      <dgm:t>
        <a:bodyPr/>
        <a:lstStyle/>
        <a:p>
          <a:endParaRPr lang="en-US"/>
        </a:p>
      </dgm:t>
    </dgm:pt>
    <dgm:pt modelId="{60B6936D-A36F-4F48-B063-B16383A8D97B}" type="parTrans" cxnId="{232595BB-18BD-4C1C-8A1B-2AFF567F6803}">
      <dgm:prSet/>
      <dgm:spPr/>
      <dgm:t>
        <a:bodyPr/>
        <a:lstStyle/>
        <a:p>
          <a:endParaRPr lang="en-US"/>
        </a:p>
      </dgm:t>
    </dgm:pt>
    <dgm:pt modelId="{F85DF355-F100-417D-B364-4F215C71C4F4}" type="sibTrans" cxnId="{232595BB-18BD-4C1C-8A1B-2AFF567F6803}">
      <dgm:prSet/>
      <dgm:spPr/>
      <dgm:t>
        <a:bodyPr/>
        <a:lstStyle/>
        <a:p>
          <a:endParaRPr lang="en-US"/>
        </a:p>
      </dgm:t>
    </dgm:pt>
    <dgm:pt modelId="{7836424A-B5CF-4ACA-AB82-3FBB3D6EAF69}">
      <dgm:prSet/>
      <dgm:spPr/>
      <dgm:t>
        <a:bodyPr/>
        <a:lstStyle/>
        <a:p>
          <a:r>
            <a:rPr lang="en-US"/>
            <a:t>Jeff Tang</a:t>
          </a:r>
        </a:p>
      </dgm:t>
    </dgm:pt>
    <dgm:pt modelId="{7B166DE4-0FB7-4F3B-A882-CC77E1FA3BC8}" type="parTrans" cxnId="{36FE770F-16F6-49C8-95AB-9C6591456E5C}">
      <dgm:prSet/>
      <dgm:spPr/>
      <dgm:t>
        <a:bodyPr/>
        <a:lstStyle/>
        <a:p>
          <a:endParaRPr lang="en-US"/>
        </a:p>
      </dgm:t>
    </dgm:pt>
    <dgm:pt modelId="{3963853B-399C-4667-AC1E-8EDEE74E8265}" type="sibTrans" cxnId="{36FE770F-16F6-49C8-95AB-9C6591456E5C}">
      <dgm:prSet/>
      <dgm:spPr/>
      <dgm:t>
        <a:bodyPr/>
        <a:lstStyle/>
        <a:p>
          <a:endParaRPr lang="en-US"/>
        </a:p>
      </dgm:t>
    </dgm:pt>
    <dgm:pt modelId="{56D50896-B199-40F7-939B-6EC944F42A82}">
      <dgm:prSet/>
      <dgm:spPr/>
      <dgm:t>
        <a:bodyPr/>
        <a:lstStyle/>
        <a:p>
          <a:endParaRPr lang="en-US"/>
        </a:p>
      </dgm:t>
    </dgm:pt>
    <dgm:pt modelId="{ECACE049-2E11-4168-8607-D80A77C15128}" type="parTrans" cxnId="{A38E6165-529C-4854-A711-31CFB6BDFD59}">
      <dgm:prSet/>
      <dgm:spPr/>
      <dgm:t>
        <a:bodyPr/>
        <a:lstStyle/>
        <a:p>
          <a:endParaRPr lang="en-US"/>
        </a:p>
      </dgm:t>
    </dgm:pt>
    <dgm:pt modelId="{BBE8408B-BC59-4B3D-8688-C702B7F77A2D}" type="sibTrans" cxnId="{A38E6165-529C-4854-A711-31CFB6BDFD59}">
      <dgm:prSet/>
      <dgm:spPr/>
      <dgm:t>
        <a:bodyPr/>
        <a:lstStyle/>
        <a:p>
          <a:endParaRPr lang="en-US"/>
        </a:p>
      </dgm:t>
    </dgm:pt>
    <dgm:pt modelId="{73CA6481-83C3-4624-A437-CD6D6B542FC2}">
      <dgm:prSet phldrT="[Text]"/>
      <dgm:spPr/>
      <dgm:t>
        <a:bodyPr/>
        <a:lstStyle/>
        <a:p>
          <a:endParaRPr lang="en-US"/>
        </a:p>
      </dgm:t>
    </dgm:pt>
    <dgm:pt modelId="{6D7BD23F-3D3E-40E2-BB49-5B431986BEEF}" type="parTrans" cxnId="{48359323-CE20-421A-9A93-0A9A8A7B946B}">
      <dgm:prSet/>
      <dgm:spPr/>
      <dgm:t>
        <a:bodyPr/>
        <a:lstStyle/>
        <a:p>
          <a:endParaRPr lang="en-US"/>
        </a:p>
      </dgm:t>
    </dgm:pt>
    <dgm:pt modelId="{CD206ED0-E4DA-4E8B-BD35-474823235B0F}" type="sibTrans" cxnId="{48359323-CE20-421A-9A93-0A9A8A7B946B}">
      <dgm:prSet/>
      <dgm:spPr/>
      <dgm:t>
        <a:bodyPr/>
        <a:lstStyle/>
        <a:p>
          <a:endParaRPr lang="en-US"/>
        </a:p>
      </dgm:t>
    </dgm:pt>
    <dgm:pt modelId="{A71C74C4-4D7C-43F2-8291-5A15845EA203}">
      <dgm:prSet/>
      <dgm:spPr/>
      <dgm:t>
        <a:bodyPr/>
        <a:lstStyle/>
        <a:p>
          <a:endParaRPr lang="en-US"/>
        </a:p>
      </dgm:t>
    </dgm:pt>
    <dgm:pt modelId="{C2FE7560-AA31-470F-B259-9DB4EDFF7242}" type="parTrans" cxnId="{8263D6BC-036F-49E9-8845-B2F7F486BD9F}">
      <dgm:prSet/>
      <dgm:spPr/>
      <dgm:t>
        <a:bodyPr/>
        <a:lstStyle/>
        <a:p>
          <a:endParaRPr lang="en-US"/>
        </a:p>
      </dgm:t>
    </dgm:pt>
    <dgm:pt modelId="{591B22E1-69B8-438F-ADE7-B07BAC25057D}" type="sibTrans" cxnId="{8263D6BC-036F-49E9-8845-B2F7F486BD9F}">
      <dgm:prSet/>
      <dgm:spPr/>
      <dgm:t>
        <a:bodyPr/>
        <a:lstStyle/>
        <a:p>
          <a:endParaRPr lang="en-US"/>
        </a:p>
      </dgm:t>
    </dgm:pt>
    <dgm:pt modelId="{F32B7CBF-17E3-4373-924F-4745914C6E2B}">
      <dgm:prSet/>
      <dgm:spPr/>
      <dgm:t>
        <a:bodyPr/>
        <a:lstStyle/>
        <a:p>
          <a:endParaRPr lang="en-US"/>
        </a:p>
      </dgm:t>
    </dgm:pt>
    <dgm:pt modelId="{684EE0EB-CDE8-451D-A51D-3ADCA503D0F9}" type="parTrans" cxnId="{9A4C570A-528A-4793-975E-DED9C2F2A1DC}">
      <dgm:prSet/>
      <dgm:spPr/>
      <dgm:t>
        <a:bodyPr/>
        <a:lstStyle/>
        <a:p>
          <a:endParaRPr lang="en-US"/>
        </a:p>
      </dgm:t>
    </dgm:pt>
    <dgm:pt modelId="{EF089AAA-B5BC-490F-B00A-9511FB2EE010}" type="sibTrans" cxnId="{9A4C570A-528A-4793-975E-DED9C2F2A1DC}">
      <dgm:prSet/>
      <dgm:spPr/>
      <dgm:t>
        <a:bodyPr/>
        <a:lstStyle/>
        <a:p>
          <a:endParaRPr lang="en-US"/>
        </a:p>
      </dgm:t>
    </dgm:pt>
    <dgm:pt modelId="{A32F8291-ACC8-4868-BDC0-265A6E410462}">
      <dgm:prSet/>
      <dgm:spPr/>
      <dgm:t>
        <a:bodyPr/>
        <a:lstStyle/>
        <a:p>
          <a:endParaRPr lang="en-US"/>
        </a:p>
      </dgm:t>
    </dgm:pt>
    <dgm:pt modelId="{05818189-F1BB-444D-A3BE-E68F5B8B9726}" type="parTrans" cxnId="{393BA7C0-4A92-45A8-A18C-B30BC91BE710}">
      <dgm:prSet/>
      <dgm:spPr/>
      <dgm:t>
        <a:bodyPr/>
        <a:lstStyle/>
        <a:p>
          <a:endParaRPr lang="en-US"/>
        </a:p>
      </dgm:t>
    </dgm:pt>
    <dgm:pt modelId="{36503FA7-2FF6-4297-99C0-7D5F73C09B3D}" type="sibTrans" cxnId="{393BA7C0-4A92-45A8-A18C-B30BC91BE710}">
      <dgm:prSet/>
      <dgm:spPr/>
      <dgm:t>
        <a:bodyPr/>
        <a:lstStyle/>
        <a:p>
          <a:endParaRPr lang="en-US"/>
        </a:p>
      </dgm:t>
    </dgm:pt>
    <dgm:pt modelId="{07331202-1E3F-4E62-AF86-4F9E6D9CB803}">
      <dgm:prSet/>
      <dgm:spPr/>
      <dgm:t>
        <a:bodyPr/>
        <a:lstStyle/>
        <a:p>
          <a:endParaRPr lang="en-US"/>
        </a:p>
      </dgm:t>
    </dgm:pt>
    <dgm:pt modelId="{95A1119A-BEF2-42F3-8435-69614308E770}" type="parTrans" cxnId="{6DB08567-D65C-4D8E-8DAF-7AF10DD5E0B1}">
      <dgm:prSet/>
      <dgm:spPr/>
      <dgm:t>
        <a:bodyPr/>
        <a:lstStyle/>
        <a:p>
          <a:endParaRPr lang="en-US"/>
        </a:p>
      </dgm:t>
    </dgm:pt>
    <dgm:pt modelId="{ED8B6DF1-F1E3-4E11-9401-A293C8935FCD}" type="sibTrans" cxnId="{6DB08567-D65C-4D8E-8DAF-7AF10DD5E0B1}">
      <dgm:prSet/>
      <dgm:spPr/>
      <dgm:t>
        <a:bodyPr/>
        <a:lstStyle/>
        <a:p>
          <a:endParaRPr lang="en-US"/>
        </a:p>
      </dgm:t>
    </dgm:pt>
    <dgm:pt modelId="{45D36E6C-4E03-4AB0-8207-25087C81C339}">
      <dgm:prSet/>
      <dgm:spPr/>
      <dgm:t>
        <a:bodyPr/>
        <a:lstStyle/>
        <a:p>
          <a:endParaRPr lang="en-US"/>
        </a:p>
      </dgm:t>
    </dgm:pt>
    <dgm:pt modelId="{A9E188C1-0EEF-41DA-8AB8-70730F9FD901}" type="parTrans" cxnId="{67FE8F56-5536-41FC-9BB5-B785C946503D}">
      <dgm:prSet/>
      <dgm:spPr/>
      <dgm:t>
        <a:bodyPr/>
        <a:lstStyle/>
        <a:p>
          <a:endParaRPr lang="en-US"/>
        </a:p>
      </dgm:t>
    </dgm:pt>
    <dgm:pt modelId="{76FBBE81-FBCF-4A55-AAAF-8A88A16E8509}" type="sibTrans" cxnId="{67FE8F56-5536-41FC-9BB5-B785C946503D}">
      <dgm:prSet/>
      <dgm:spPr/>
      <dgm:t>
        <a:bodyPr/>
        <a:lstStyle/>
        <a:p>
          <a:endParaRPr lang="en-US"/>
        </a:p>
      </dgm:t>
    </dgm:pt>
    <dgm:pt modelId="{FC19B1F9-601F-4699-9F0C-A8DEF871AA2B}">
      <dgm:prSet/>
      <dgm:spPr/>
      <dgm:t>
        <a:bodyPr/>
        <a:lstStyle/>
        <a:p>
          <a:endParaRPr lang="en-US"/>
        </a:p>
      </dgm:t>
    </dgm:pt>
    <dgm:pt modelId="{96E98DFC-7F9C-41C6-85BF-FAC08C00549B}" type="parTrans" cxnId="{3F5188B2-9102-40E9-B653-1055908333CD}">
      <dgm:prSet/>
      <dgm:spPr/>
      <dgm:t>
        <a:bodyPr/>
        <a:lstStyle/>
        <a:p>
          <a:endParaRPr lang="en-US"/>
        </a:p>
      </dgm:t>
    </dgm:pt>
    <dgm:pt modelId="{5AB4DE5F-54C0-4E33-BE75-779C835B425E}" type="sibTrans" cxnId="{3F5188B2-9102-40E9-B653-1055908333CD}">
      <dgm:prSet/>
      <dgm:spPr/>
      <dgm:t>
        <a:bodyPr/>
        <a:lstStyle/>
        <a:p>
          <a:endParaRPr lang="en-US"/>
        </a:p>
      </dgm:t>
    </dgm:pt>
    <dgm:pt modelId="{3401308D-3F07-4E6C-B3B3-9509AB3CBF68}">
      <dgm:prSet/>
      <dgm:spPr/>
      <dgm:t>
        <a:bodyPr/>
        <a:lstStyle/>
        <a:p>
          <a:r>
            <a:rPr lang="en-US"/>
            <a:t>Lauren Wallace</a:t>
          </a:r>
        </a:p>
      </dgm:t>
    </dgm:pt>
    <dgm:pt modelId="{079A5305-D90B-4EF7-B11C-6CDA0E52DA4F}" type="parTrans" cxnId="{4F8A5149-A318-47B9-984B-9DA6998B25FD}">
      <dgm:prSet/>
      <dgm:spPr/>
      <dgm:t>
        <a:bodyPr/>
        <a:lstStyle/>
        <a:p>
          <a:endParaRPr lang="en-US"/>
        </a:p>
      </dgm:t>
    </dgm:pt>
    <dgm:pt modelId="{EC04B626-37BE-41FC-8BD1-BE399DEB7B2B}" type="sibTrans" cxnId="{4F8A5149-A318-47B9-984B-9DA6998B25FD}">
      <dgm:prSet/>
      <dgm:spPr/>
      <dgm:t>
        <a:bodyPr/>
        <a:lstStyle/>
        <a:p>
          <a:endParaRPr lang="en-US"/>
        </a:p>
      </dgm:t>
    </dgm:pt>
    <dgm:pt modelId="{70B617C9-1EFE-4365-B291-52A99002D7AA}">
      <dgm:prSet/>
      <dgm:spPr/>
      <dgm:t>
        <a:bodyPr/>
        <a:lstStyle/>
        <a:p>
          <a:endParaRPr lang="en-US"/>
        </a:p>
      </dgm:t>
    </dgm:pt>
    <dgm:pt modelId="{12C1D60C-49BB-426C-9923-421DB3679A2E}" type="parTrans" cxnId="{8F939577-4E9C-47DA-823C-1144B5F3F1D9}">
      <dgm:prSet/>
      <dgm:spPr/>
      <dgm:t>
        <a:bodyPr/>
        <a:lstStyle/>
        <a:p>
          <a:endParaRPr lang="en-US"/>
        </a:p>
      </dgm:t>
    </dgm:pt>
    <dgm:pt modelId="{5D0FB094-419C-4825-A0F4-D1DDBF532D2A}" type="sibTrans" cxnId="{8F939577-4E9C-47DA-823C-1144B5F3F1D9}">
      <dgm:prSet/>
      <dgm:spPr/>
      <dgm:t>
        <a:bodyPr/>
        <a:lstStyle/>
        <a:p>
          <a:endParaRPr lang="en-US"/>
        </a:p>
      </dgm:t>
    </dgm:pt>
    <dgm:pt modelId="{B912D4FA-798E-4138-9CD6-CB2164AFE36F}">
      <dgm:prSet/>
      <dgm:spPr/>
      <dgm:t>
        <a:bodyPr/>
        <a:lstStyle/>
        <a:p>
          <a:r>
            <a:rPr lang="en-US"/>
            <a:t>Kelly Bonilla</a:t>
          </a:r>
        </a:p>
      </dgm:t>
    </dgm:pt>
    <dgm:pt modelId="{C899EE2E-C20A-4E2C-8C87-B3080822C9DB}" type="parTrans" cxnId="{8C4962E2-2B0F-4F06-A83C-C47FFE66E2CA}">
      <dgm:prSet/>
      <dgm:spPr/>
      <dgm:t>
        <a:bodyPr/>
        <a:lstStyle/>
        <a:p>
          <a:endParaRPr lang="en-US"/>
        </a:p>
      </dgm:t>
    </dgm:pt>
    <dgm:pt modelId="{B3CB4EA8-7F52-4719-956A-090D544AC4F1}" type="sibTrans" cxnId="{8C4962E2-2B0F-4F06-A83C-C47FFE66E2CA}">
      <dgm:prSet/>
      <dgm:spPr/>
      <dgm:t>
        <a:bodyPr/>
        <a:lstStyle/>
        <a:p>
          <a:endParaRPr lang="en-US"/>
        </a:p>
      </dgm:t>
    </dgm:pt>
    <dgm:pt modelId="{1340C6A4-A709-4BDF-ADF1-BDCC924DE14D}">
      <dgm:prSet/>
      <dgm:spPr/>
      <dgm:t>
        <a:bodyPr/>
        <a:lstStyle/>
        <a:p>
          <a:endParaRPr lang="en-US"/>
        </a:p>
      </dgm:t>
    </dgm:pt>
    <dgm:pt modelId="{31B1B2F3-0E2E-4974-83E1-BE61E9338071}" type="parTrans" cxnId="{3C801852-E865-4EA0-AC13-6BAB76A15CBD}">
      <dgm:prSet/>
      <dgm:spPr/>
      <dgm:t>
        <a:bodyPr/>
        <a:lstStyle/>
        <a:p>
          <a:endParaRPr lang="en-US"/>
        </a:p>
      </dgm:t>
    </dgm:pt>
    <dgm:pt modelId="{A322B0CE-4E93-413B-8116-B1FA8DE6C92B}" type="sibTrans" cxnId="{3C801852-E865-4EA0-AC13-6BAB76A15CBD}">
      <dgm:prSet/>
      <dgm:spPr/>
      <dgm:t>
        <a:bodyPr/>
        <a:lstStyle/>
        <a:p>
          <a:endParaRPr lang="en-US"/>
        </a:p>
      </dgm:t>
    </dgm:pt>
    <dgm:pt modelId="{F2FA2ADD-B233-4BB4-8C6C-AE873EDCB15C}">
      <dgm:prSet/>
      <dgm:spPr/>
      <dgm:t>
        <a:bodyPr/>
        <a:lstStyle/>
        <a:p>
          <a:r>
            <a:rPr lang="en-US" err="1"/>
            <a:t>Zeeshan</a:t>
          </a:r>
          <a:r>
            <a:rPr lang="en-US"/>
            <a:t> </a:t>
          </a:r>
          <a:r>
            <a:rPr lang="en-US" err="1"/>
            <a:t>Hafeez</a:t>
          </a:r>
          <a:endParaRPr lang="en-US"/>
        </a:p>
      </dgm:t>
    </dgm:pt>
    <dgm:pt modelId="{747DD74F-98EE-413A-989C-A933494A24E9}" type="parTrans" cxnId="{50F17C56-4F3E-487F-B84B-1F6EAE390C8B}">
      <dgm:prSet/>
      <dgm:spPr/>
      <dgm:t>
        <a:bodyPr/>
        <a:lstStyle/>
        <a:p>
          <a:endParaRPr lang="en-US"/>
        </a:p>
      </dgm:t>
    </dgm:pt>
    <dgm:pt modelId="{C3497181-7183-4FDD-9496-3EA2320CC40C}" type="sibTrans" cxnId="{50F17C56-4F3E-487F-B84B-1F6EAE390C8B}">
      <dgm:prSet/>
      <dgm:spPr/>
      <dgm:t>
        <a:bodyPr/>
        <a:lstStyle/>
        <a:p>
          <a:endParaRPr lang="en-US"/>
        </a:p>
      </dgm:t>
    </dgm:pt>
    <dgm:pt modelId="{E62C678D-BFC7-4B74-A530-BDB809CEDEB4}">
      <dgm:prSet/>
      <dgm:spPr/>
      <dgm:t>
        <a:bodyPr/>
        <a:lstStyle/>
        <a:p>
          <a:endParaRPr lang="en-US"/>
        </a:p>
      </dgm:t>
    </dgm:pt>
    <dgm:pt modelId="{624FE050-4F51-491E-9F7C-32E097C7EED9}" type="parTrans" cxnId="{DB995D15-D5B7-4945-819C-DFEC8C09B7C9}">
      <dgm:prSet/>
      <dgm:spPr/>
      <dgm:t>
        <a:bodyPr/>
        <a:lstStyle/>
        <a:p>
          <a:endParaRPr lang="en-US"/>
        </a:p>
      </dgm:t>
    </dgm:pt>
    <dgm:pt modelId="{78E98C65-E427-45E3-8027-A5B3FB3880F8}" type="sibTrans" cxnId="{DB995D15-D5B7-4945-819C-DFEC8C09B7C9}">
      <dgm:prSet/>
      <dgm:spPr/>
      <dgm:t>
        <a:bodyPr/>
        <a:lstStyle/>
        <a:p>
          <a:endParaRPr lang="en-US"/>
        </a:p>
      </dgm:t>
    </dgm:pt>
    <dgm:pt modelId="{A97CB0E6-E7C1-4FBA-A78E-9D6D13A9A0C3}">
      <dgm:prSet/>
      <dgm:spPr/>
      <dgm:t>
        <a:bodyPr/>
        <a:lstStyle/>
        <a:p>
          <a:r>
            <a:rPr lang="en-US"/>
            <a:t>Christie Julien</a:t>
          </a:r>
        </a:p>
      </dgm:t>
    </dgm:pt>
    <dgm:pt modelId="{ECA28AFE-0FE3-40D0-8CE4-4322CF014CCA}" type="parTrans" cxnId="{8095A045-95B0-4A4F-AF72-83D24EA8E766}">
      <dgm:prSet/>
      <dgm:spPr/>
      <dgm:t>
        <a:bodyPr/>
        <a:lstStyle/>
        <a:p>
          <a:endParaRPr lang="en-US"/>
        </a:p>
      </dgm:t>
    </dgm:pt>
    <dgm:pt modelId="{B62F8855-33CE-4481-B484-B39BF8B5CA3D}" type="sibTrans" cxnId="{8095A045-95B0-4A4F-AF72-83D24EA8E766}">
      <dgm:prSet/>
      <dgm:spPr/>
      <dgm:t>
        <a:bodyPr/>
        <a:lstStyle/>
        <a:p>
          <a:endParaRPr lang="en-US"/>
        </a:p>
      </dgm:t>
    </dgm:pt>
    <dgm:pt modelId="{11E9E2DF-898A-4D93-9339-B8C352C1E1B4}">
      <dgm:prSet/>
      <dgm:spPr/>
      <dgm:t>
        <a:bodyPr/>
        <a:lstStyle/>
        <a:p>
          <a:endParaRPr lang="en-US"/>
        </a:p>
      </dgm:t>
    </dgm:pt>
    <dgm:pt modelId="{7FBD0EA8-9F34-401C-A6E6-4C60D57EEA42}" type="parTrans" cxnId="{E6D1588C-F15B-4817-8631-1B33A3688814}">
      <dgm:prSet/>
      <dgm:spPr/>
      <dgm:t>
        <a:bodyPr/>
        <a:lstStyle/>
        <a:p>
          <a:endParaRPr lang="en-US"/>
        </a:p>
      </dgm:t>
    </dgm:pt>
    <dgm:pt modelId="{8D857CCF-9613-4BCE-9459-847966A43535}" type="sibTrans" cxnId="{E6D1588C-F15B-4817-8631-1B33A3688814}">
      <dgm:prSet/>
      <dgm:spPr/>
      <dgm:t>
        <a:bodyPr/>
        <a:lstStyle/>
        <a:p>
          <a:endParaRPr lang="en-US"/>
        </a:p>
      </dgm:t>
    </dgm:pt>
    <dgm:pt modelId="{E0013B7D-560D-4C80-B0B5-6C3066E57CFE}">
      <dgm:prSet/>
      <dgm:spPr/>
      <dgm:t>
        <a:bodyPr/>
        <a:lstStyle/>
        <a:p>
          <a:r>
            <a:rPr lang="en-US"/>
            <a:t>Christie Julien</a:t>
          </a:r>
        </a:p>
      </dgm:t>
    </dgm:pt>
    <dgm:pt modelId="{82C8A591-3D85-4E9D-9392-BC09774C279A}" type="parTrans" cxnId="{1D052D59-60A2-42D0-9917-4B912A6B4773}">
      <dgm:prSet/>
      <dgm:spPr/>
      <dgm:t>
        <a:bodyPr/>
        <a:lstStyle/>
        <a:p>
          <a:endParaRPr lang="en-US"/>
        </a:p>
      </dgm:t>
    </dgm:pt>
    <dgm:pt modelId="{464E1895-B6D0-4CF9-AAFF-B4844F31A4FC}" type="sibTrans" cxnId="{1D052D59-60A2-42D0-9917-4B912A6B4773}">
      <dgm:prSet/>
      <dgm:spPr/>
      <dgm:t>
        <a:bodyPr/>
        <a:lstStyle/>
        <a:p>
          <a:endParaRPr lang="en-US"/>
        </a:p>
      </dgm:t>
    </dgm:pt>
    <dgm:pt modelId="{9C9F5E70-8150-4932-B32B-8BC2AF55BEC7}">
      <dgm:prSet/>
      <dgm:spPr/>
      <dgm:t>
        <a:bodyPr/>
        <a:lstStyle/>
        <a:p>
          <a:endParaRPr lang="en-US"/>
        </a:p>
      </dgm:t>
    </dgm:pt>
    <dgm:pt modelId="{08DF5A77-37AD-493C-BC5A-2F33591B85FA}" type="parTrans" cxnId="{FDFE6F32-9C6F-46E6-B12B-ED942DDEA3A0}">
      <dgm:prSet/>
      <dgm:spPr/>
      <dgm:t>
        <a:bodyPr/>
        <a:lstStyle/>
        <a:p>
          <a:endParaRPr lang="en-US"/>
        </a:p>
      </dgm:t>
    </dgm:pt>
    <dgm:pt modelId="{E3489E70-3641-4FAA-BAAA-61B376DE0942}" type="sibTrans" cxnId="{FDFE6F32-9C6F-46E6-B12B-ED942DDEA3A0}">
      <dgm:prSet/>
      <dgm:spPr/>
      <dgm:t>
        <a:bodyPr/>
        <a:lstStyle/>
        <a:p>
          <a:endParaRPr lang="en-US"/>
        </a:p>
      </dgm:t>
    </dgm:pt>
    <dgm:pt modelId="{66666183-7175-4C7D-B333-78D6F3EE1A0B}">
      <dgm:prSet/>
      <dgm:spPr/>
      <dgm:t>
        <a:bodyPr/>
        <a:lstStyle/>
        <a:p>
          <a:r>
            <a:rPr lang="en-US"/>
            <a:t>Morolake Thompson</a:t>
          </a:r>
        </a:p>
      </dgm:t>
    </dgm:pt>
    <dgm:pt modelId="{887F7155-3655-425B-B6C8-B205FCBD2753}" type="parTrans" cxnId="{E0D27630-CF21-4831-BF83-C4DC214C6113}">
      <dgm:prSet/>
      <dgm:spPr/>
      <dgm:t>
        <a:bodyPr/>
        <a:lstStyle/>
        <a:p>
          <a:endParaRPr lang="en-US"/>
        </a:p>
      </dgm:t>
    </dgm:pt>
    <dgm:pt modelId="{A4709BA7-F1DD-4DE4-8AE2-FA11D85F31DB}" type="sibTrans" cxnId="{E0D27630-CF21-4831-BF83-C4DC214C6113}">
      <dgm:prSet/>
      <dgm:spPr/>
      <dgm:t>
        <a:bodyPr/>
        <a:lstStyle/>
        <a:p>
          <a:endParaRPr lang="en-US"/>
        </a:p>
      </dgm:t>
    </dgm:pt>
    <dgm:pt modelId="{2582102F-5C48-439F-AE1A-9316AD826BB8}">
      <dgm:prSet/>
      <dgm:spPr/>
      <dgm:t>
        <a:bodyPr/>
        <a:lstStyle/>
        <a:p>
          <a:endParaRPr lang="en-US"/>
        </a:p>
      </dgm:t>
    </dgm:pt>
    <dgm:pt modelId="{421EB19F-9C05-4A22-90CF-CD080188EE31}" type="parTrans" cxnId="{E0FEAFD4-DB3B-4148-8167-0944E54ACE16}">
      <dgm:prSet/>
      <dgm:spPr/>
      <dgm:t>
        <a:bodyPr/>
        <a:lstStyle/>
        <a:p>
          <a:endParaRPr lang="en-US"/>
        </a:p>
      </dgm:t>
    </dgm:pt>
    <dgm:pt modelId="{AFA4614B-5914-48A2-9495-42A11BFFDA98}" type="sibTrans" cxnId="{E0FEAFD4-DB3B-4148-8167-0944E54ACE16}">
      <dgm:prSet/>
      <dgm:spPr/>
      <dgm:t>
        <a:bodyPr/>
        <a:lstStyle/>
        <a:p>
          <a:endParaRPr lang="en-US"/>
        </a:p>
      </dgm:t>
    </dgm:pt>
    <dgm:pt modelId="{DB7A6B41-04DC-4290-BA8B-945701936882}">
      <dgm:prSet phldrT="[Text]"/>
      <dgm:spPr/>
      <dgm:t>
        <a:bodyPr/>
        <a:lstStyle/>
        <a:p>
          <a:r>
            <a:rPr lang="en-US"/>
            <a:t>Mary Margaret Frank</a:t>
          </a:r>
        </a:p>
      </dgm:t>
    </dgm:pt>
    <dgm:pt modelId="{6071BAD7-0C27-43EA-98EB-2219E52602E4}" type="parTrans" cxnId="{90CD3252-0A1B-4159-8053-7508C88BA855}">
      <dgm:prSet/>
      <dgm:spPr/>
      <dgm:t>
        <a:bodyPr/>
        <a:lstStyle/>
        <a:p>
          <a:endParaRPr lang="en-US"/>
        </a:p>
      </dgm:t>
    </dgm:pt>
    <dgm:pt modelId="{BF9A81FA-60E9-4933-8F29-FA129CEC425C}" type="sibTrans" cxnId="{90CD3252-0A1B-4159-8053-7508C88BA855}">
      <dgm:prSet/>
      <dgm:spPr/>
      <dgm:t>
        <a:bodyPr/>
        <a:lstStyle/>
        <a:p>
          <a:endParaRPr lang="en-US"/>
        </a:p>
      </dgm:t>
    </dgm:pt>
    <dgm:pt modelId="{3CE63589-54E1-45CC-A0AF-776B42A77843}">
      <dgm:prSet phldrT="[Text]"/>
      <dgm:spPr/>
      <dgm:t>
        <a:bodyPr/>
        <a:lstStyle/>
        <a:p>
          <a:endParaRPr lang="en-US"/>
        </a:p>
      </dgm:t>
    </dgm:pt>
    <dgm:pt modelId="{E9E09E7F-29E7-4369-898D-97525D5445FC}" type="parTrans" cxnId="{6DF90D93-CC6D-4FB9-8F7C-A6E3B89A3E90}">
      <dgm:prSet/>
      <dgm:spPr/>
      <dgm:t>
        <a:bodyPr/>
        <a:lstStyle/>
        <a:p>
          <a:endParaRPr lang="en-US"/>
        </a:p>
      </dgm:t>
    </dgm:pt>
    <dgm:pt modelId="{F591EB31-D362-40F6-84CA-058FF2B153A3}" type="sibTrans" cxnId="{6DF90D93-CC6D-4FB9-8F7C-A6E3B89A3E90}">
      <dgm:prSet/>
      <dgm:spPr/>
      <dgm:t>
        <a:bodyPr/>
        <a:lstStyle/>
        <a:p>
          <a:endParaRPr lang="en-US"/>
        </a:p>
      </dgm:t>
    </dgm:pt>
    <dgm:pt modelId="{16AA9946-552F-47FC-A45E-868A57790403}">
      <dgm:prSet/>
      <dgm:spPr/>
      <dgm:t>
        <a:bodyPr/>
        <a:lstStyle/>
        <a:p>
          <a:endParaRPr lang="en-US"/>
        </a:p>
      </dgm:t>
    </dgm:pt>
    <dgm:pt modelId="{C420F77C-EE67-481B-9346-E189E0682A36}" type="parTrans" cxnId="{4B49A089-D8A2-4F05-81C8-542C7509B5AB}">
      <dgm:prSet/>
      <dgm:spPr/>
      <dgm:t>
        <a:bodyPr/>
        <a:lstStyle/>
        <a:p>
          <a:endParaRPr lang="en-US"/>
        </a:p>
      </dgm:t>
    </dgm:pt>
    <dgm:pt modelId="{7722FB68-603B-42E1-85AE-7CCD75109FB2}" type="sibTrans" cxnId="{4B49A089-D8A2-4F05-81C8-542C7509B5AB}">
      <dgm:prSet/>
      <dgm:spPr/>
      <dgm:t>
        <a:bodyPr/>
        <a:lstStyle/>
        <a:p>
          <a:endParaRPr lang="en-US"/>
        </a:p>
      </dgm:t>
    </dgm:pt>
    <dgm:pt modelId="{01891FFD-72CD-46A2-A8C4-F392B7188BAA}">
      <dgm:prSet/>
      <dgm:spPr/>
      <dgm:t>
        <a:bodyPr/>
        <a:lstStyle/>
        <a:p>
          <a:r>
            <a:rPr lang="en-US"/>
            <a:t>Allison Price </a:t>
          </a:r>
        </a:p>
      </dgm:t>
    </dgm:pt>
    <dgm:pt modelId="{877F8FDA-7279-425D-A458-E4C9460B4514}" type="sibTrans" cxnId="{158E7BFF-DBA8-46ED-A457-95DDC9A7BF20}">
      <dgm:prSet/>
      <dgm:spPr/>
      <dgm:t>
        <a:bodyPr/>
        <a:lstStyle/>
        <a:p>
          <a:endParaRPr lang="en-US"/>
        </a:p>
      </dgm:t>
    </dgm:pt>
    <dgm:pt modelId="{21B9C392-E11D-4637-8325-DD006FD493FC}" type="parTrans" cxnId="{158E7BFF-DBA8-46ED-A457-95DDC9A7BF20}">
      <dgm:prSet/>
      <dgm:spPr/>
      <dgm:t>
        <a:bodyPr/>
        <a:lstStyle/>
        <a:p>
          <a:endParaRPr lang="en-US"/>
        </a:p>
      </dgm:t>
    </dgm:pt>
    <dgm:pt modelId="{C9EC2F0D-E830-4DD7-AFEA-B67ABE805360}" type="pres">
      <dgm:prSet presAssocID="{954199F3-E99C-4C44-B1ED-C79009FDFA6A}" presName="Name0" presStyleCnt="0">
        <dgm:presLayoutVars>
          <dgm:dir/>
          <dgm:animLvl val="lvl"/>
          <dgm:resizeHandles val="exact"/>
        </dgm:presLayoutVars>
      </dgm:prSet>
      <dgm:spPr/>
      <dgm:t>
        <a:bodyPr/>
        <a:lstStyle/>
        <a:p>
          <a:endParaRPr lang="en-US"/>
        </a:p>
      </dgm:t>
    </dgm:pt>
    <dgm:pt modelId="{E1C75B15-8D97-4A66-BF0B-4A03762D2C65}" type="pres">
      <dgm:prSet presAssocID="{8376B6D4-E049-4889-989C-D215C25B1741}" presName="composite" presStyleCnt="0"/>
      <dgm:spPr/>
    </dgm:pt>
    <dgm:pt modelId="{42AD7944-432E-4FFB-A49E-0CD83558D298}" type="pres">
      <dgm:prSet presAssocID="{8376B6D4-E049-4889-989C-D215C25B1741}" presName="parTx" presStyleLbl="alignNode1" presStyleIdx="0" presStyleCnt="4">
        <dgm:presLayoutVars>
          <dgm:chMax val="0"/>
          <dgm:chPref val="0"/>
          <dgm:bulletEnabled val="1"/>
        </dgm:presLayoutVars>
      </dgm:prSet>
      <dgm:spPr/>
      <dgm:t>
        <a:bodyPr/>
        <a:lstStyle/>
        <a:p>
          <a:endParaRPr lang="en-US"/>
        </a:p>
      </dgm:t>
    </dgm:pt>
    <dgm:pt modelId="{04A2569C-E0DB-48FF-891E-8AE6C3D8D45E}" type="pres">
      <dgm:prSet presAssocID="{8376B6D4-E049-4889-989C-D215C25B1741}" presName="desTx" presStyleLbl="alignAccFollowNode1" presStyleIdx="0" presStyleCnt="4">
        <dgm:presLayoutVars>
          <dgm:bulletEnabled val="1"/>
        </dgm:presLayoutVars>
      </dgm:prSet>
      <dgm:spPr/>
      <dgm:t>
        <a:bodyPr/>
        <a:lstStyle/>
        <a:p>
          <a:endParaRPr lang="en-US"/>
        </a:p>
      </dgm:t>
    </dgm:pt>
    <dgm:pt modelId="{8FCD1000-BC43-4476-99C5-E1D762FA57F2}" type="pres">
      <dgm:prSet presAssocID="{12E584A7-CF10-4E25-B9FE-4A0BA44C5235}" presName="space" presStyleCnt="0"/>
      <dgm:spPr/>
    </dgm:pt>
    <dgm:pt modelId="{29F3F5A7-DA01-4477-9856-0C3CA9F9E917}" type="pres">
      <dgm:prSet presAssocID="{4841F1EC-C2AE-42AC-BAEB-451547C2E49E}" presName="composite" presStyleCnt="0"/>
      <dgm:spPr/>
    </dgm:pt>
    <dgm:pt modelId="{FCAAF17D-C365-40FC-8428-0706FAD5B519}" type="pres">
      <dgm:prSet presAssocID="{4841F1EC-C2AE-42AC-BAEB-451547C2E49E}" presName="parTx" presStyleLbl="alignNode1" presStyleIdx="1" presStyleCnt="4">
        <dgm:presLayoutVars>
          <dgm:chMax val="0"/>
          <dgm:chPref val="0"/>
          <dgm:bulletEnabled val="1"/>
        </dgm:presLayoutVars>
      </dgm:prSet>
      <dgm:spPr/>
      <dgm:t>
        <a:bodyPr/>
        <a:lstStyle/>
        <a:p>
          <a:endParaRPr lang="en-US"/>
        </a:p>
      </dgm:t>
    </dgm:pt>
    <dgm:pt modelId="{FD2DD27C-3803-4C20-8723-500E8A4DDC27}" type="pres">
      <dgm:prSet presAssocID="{4841F1EC-C2AE-42AC-BAEB-451547C2E49E}" presName="desTx" presStyleLbl="alignAccFollowNode1" presStyleIdx="1" presStyleCnt="4">
        <dgm:presLayoutVars>
          <dgm:bulletEnabled val="1"/>
        </dgm:presLayoutVars>
      </dgm:prSet>
      <dgm:spPr/>
      <dgm:t>
        <a:bodyPr/>
        <a:lstStyle/>
        <a:p>
          <a:endParaRPr lang="en-US"/>
        </a:p>
      </dgm:t>
    </dgm:pt>
    <dgm:pt modelId="{BD93579A-38D3-432D-A8DA-6D51C7FE1626}" type="pres">
      <dgm:prSet presAssocID="{06F525CD-388B-4C96-B9BB-59CBC2A62F09}" presName="space" presStyleCnt="0"/>
      <dgm:spPr/>
    </dgm:pt>
    <dgm:pt modelId="{A9B39EF3-FA86-4B11-9339-D0198B15D2E5}" type="pres">
      <dgm:prSet presAssocID="{32727572-0672-4B30-8762-0842B23B35B0}" presName="composite" presStyleCnt="0"/>
      <dgm:spPr/>
    </dgm:pt>
    <dgm:pt modelId="{32586578-10AB-4BC9-B368-1515F19B3301}" type="pres">
      <dgm:prSet presAssocID="{32727572-0672-4B30-8762-0842B23B35B0}" presName="parTx" presStyleLbl="alignNode1" presStyleIdx="2" presStyleCnt="4">
        <dgm:presLayoutVars>
          <dgm:chMax val="0"/>
          <dgm:chPref val="0"/>
          <dgm:bulletEnabled val="1"/>
        </dgm:presLayoutVars>
      </dgm:prSet>
      <dgm:spPr/>
      <dgm:t>
        <a:bodyPr/>
        <a:lstStyle/>
        <a:p>
          <a:endParaRPr lang="en-US"/>
        </a:p>
      </dgm:t>
    </dgm:pt>
    <dgm:pt modelId="{5BA19C1F-ED07-4CCE-A646-A5C136107B03}" type="pres">
      <dgm:prSet presAssocID="{32727572-0672-4B30-8762-0842B23B35B0}" presName="desTx" presStyleLbl="alignAccFollowNode1" presStyleIdx="2" presStyleCnt="4">
        <dgm:presLayoutVars>
          <dgm:bulletEnabled val="1"/>
        </dgm:presLayoutVars>
      </dgm:prSet>
      <dgm:spPr/>
      <dgm:t>
        <a:bodyPr/>
        <a:lstStyle/>
        <a:p>
          <a:endParaRPr lang="en-US"/>
        </a:p>
      </dgm:t>
    </dgm:pt>
    <dgm:pt modelId="{F4A1E230-0F1F-455A-B1B2-9F7262AF2EE6}" type="pres">
      <dgm:prSet presAssocID="{4D2522D9-10B8-45E4-9C8B-34700354498A}" presName="space" presStyleCnt="0"/>
      <dgm:spPr/>
    </dgm:pt>
    <dgm:pt modelId="{14F1DE0F-02A6-4D6B-8426-6EBDA7AC79DB}" type="pres">
      <dgm:prSet presAssocID="{7F4A47EE-ABB8-4108-9E0F-B6ED3768862A}" presName="composite" presStyleCnt="0"/>
      <dgm:spPr/>
    </dgm:pt>
    <dgm:pt modelId="{2F61A85B-97C9-4970-B60B-317655A7D93C}" type="pres">
      <dgm:prSet presAssocID="{7F4A47EE-ABB8-4108-9E0F-B6ED3768862A}" presName="parTx" presStyleLbl="alignNode1" presStyleIdx="3" presStyleCnt="4">
        <dgm:presLayoutVars>
          <dgm:chMax val="0"/>
          <dgm:chPref val="0"/>
          <dgm:bulletEnabled val="1"/>
        </dgm:presLayoutVars>
      </dgm:prSet>
      <dgm:spPr/>
      <dgm:t>
        <a:bodyPr/>
        <a:lstStyle/>
        <a:p>
          <a:endParaRPr lang="en-US"/>
        </a:p>
      </dgm:t>
    </dgm:pt>
    <dgm:pt modelId="{01205E63-E585-4D7B-89F3-22D54F68AA43}" type="pres">
      <dgm:prSet presAssocID="{7F4A47EE-ABB8-4108-9E0F-B6ED3768862A}" presName="desTx" presStyleLbl="alignAccFollowNode1" presStyleIdx="3" presStyleCnt="4">
        <dgm:presLayoutVars>
          <dgm:bulletEnabled val="1"/>
        </dgm:presLayoutVars>
      </dgm:prSet>
      <dgm:spPr/>
      <dgm:t>
        <a:bodyPr/>
        <a:lstStyle/>
        <a:p>
          <a:endParaRPr lang="en-US"/>
        </a:p>
      </dgm:t>
    </dgm:pt>
  </dgm:ptLst>
  <dgm:cxnLst>
    <dgm:cxn modelId="{9E11DCA0-3735-43C4-98F4-86DA49001B01}" type="presOf" srcId="{4841F1EC-C2AE-42AC-BAEB-451547C2E49E}" destId="{FCAAF17D-C365-40FC-8428-0706FAD5B519}" srcOrd="0" destOrd="0" presId="urn:microsoft.com/office/officeart/2005/8/layout/hList1"/>
    <dgm:cxn modelId="{950A2915-377A-4946-91A7-0FFB1D8F7F79}" type="presOf" srcId="{A71C74C4-4D7C-43F2-8291-5A15845EA203}" destId="{5BA19C1F-ED07-4CCE-A646-A5C136107B03}" srcOrd="0" destOrd="3" presId="urn:microsoft.com/office/officeart/2005/8/layout/hList1"/>
    <dgm:cxn modelId="{232595BB-18BD-4C1C-8A1B-2AFF567F6803}" srcId="{8376B6D4-E049-4889-989C-D215C25B1741}" destId="{E83F7B42-4203-4BC0-82B9-574F663733CB}" srcOrd="3" destOrd="0" parTransId="{60B6936D-A36F-4F48-B063-B16383A8D97B}" sibTransId="{F85DF355-F100-417D-B364-4F215C71C4F4}"/>
    <dgm:cxn modelId="{0269DEDF-003D-4391-AE0F-AFFB81D8400B}" type="presOf" srcId="{73CA6481-83C3-4624-A437-CD6D6B542FC2}" destId="{5BA19C1F-ED07-4CCE-A646-A5C136107B03}" srcOrd="0" destOrd="1" presId="urn:microsoft.com/office/officeart/2005/8/layout/hList1"/>
    <dgm:cxn modelId="{CDE30FE2-381A-4777-925A-28B5B4CC8F14}" type="presOf" srcId="{FF016D8B-6027-4231-B3AD-AF3CA7BFE317}" destId="{5BA19C1F-ED07-4CCE-A646-A5C136107B03}" srcOrd="0" destOrd="2" presId="urn:microsoft.com/office/officeart/2005/8/layout/hList1"/>
    <dgm:cxn modelId="{CBD7B59E-1E84-496E-A99D-CC242F2A8AB7}" type="presOf" srcId="{B912D4FA-798E-4138-9CD6-CB2164AFE36F}" destId="{5BA19C1F-ED07-4CCE-A646-A5C136107B03}" srcOrd="0" destOrd="8" presId="urn:microsoft.com/office/officeart/2005/8/layout/hList1"/>
    <dgm:cxn modelId="{E7A6512C-CEA6-4144-B73B-DE519ED9C62B}" srcId="{954199F3-E99C-4C44-B1ED-C79009FDFA6A}" destId="{7F4A47EE-ABB8-4108-9E0F-B6ED3768862A}" srcOrd="3" destOrd="0" parTransId="{412A3AE7-E5F2-4BB2-97C9-7DF445B49E27}" sibTransId="{B599B20D-C379-48B9-87CE-80D7EE5DA137}"/>
    <dgm:cxn modelId="{A4546562-5AA8-4EF2-9520-70FBBA996763}" type="presOf" srcId="{6C28E4C5-BAD6-4F57-9F96-AEE326BD44D1}" destId="{5BA19C1F-ED07-4CCE-A646-A5C136107B03}" srcOrd="0" destOrd="10" presId="urn:microsoft.com/office/officeart/2005/8/layout/hList1"/>
    <dgm:cxn modelId="{6DB08567-D65C-4D8E-8DAF-7AF10DD5E0B1}" srcId="{7F4A47EE-ABB8-4108-9E0F-B6ED3768862A}" destId="{07331202-1E3F-4E62-AF86-4F9E6D9CB803}" srcOrd="1" destOrd="0" parTransId="{95A1119A-BEF2-42F3-8435-69614308E770}" sibTransId="{ED8B6DF1-F1E3-4E11-9401-A293C8935FCD}"/>
    <dgm:cxn modelId="{98C987B0-758F-425B-A4F0-C4C1D915071E}" type="presOf" srcId="{B3915419-FFCA-49AA-B198-F8C67E4D58FC}" destId="{01205E63-E585-4D7B-89F3-22D54F68AA43}" srcOrd="0" destOrd="4" presId="urn:microsoft.com/office/officeart/2005/8/layout/hList1"/>
    <dgm:cxn modelId="{55A62E6A-E575-4F93-9CB8-D3CB46BCE67F}" srcId="{954199F3-E99C-4C44-B1ED-C79009FDFA6A}" destId="{4841F1EC-C2AE-42AC-BAEB-451547C2E49E}" srcOrd="1" destOrd="0" parTransId="{810CF36C-CAF1-4F8B-8603-A60DB2289D87}" sibTransId="{06F525CD-388B-4C96-B9BB-59CBC2A62F09}"/>
    <dgm:cxn modelId="{E0F8D2C2-B1CB-4D37-864B-DBCD4E90B301}" type="presOf" srcId="{A32F8291-ACC8-4868-BDC0-265A6E410462}" destId="{5BA19C1F-ED07-4CCE-A646-A5C136107B03}" srcOrd="0" destOrd="9" presId="urn:microsoft.com/office/officeart/2005/8/layout/hList1"/>
    <dgm:cxn modelId="{93C4C808-D42B-4E3C-905C-7C19A871D9FE}" type="presOf" srcId="{56D50896-B199-40F7-939B-6EC944F42A82}" destId="{FD2DD27C-3803-4C20-8723-500E8A4DDC27}" srcOrd="0" destOrd="3" presId="urn:microsoft.com/office/officeart/2005/8/layout/hList1"/>
    <dgm:cxn modelId="{8263D6BC-036F-49E9-8845-B2F7F486BD9F}" srcId="{32727572-0672-4B30-8762-0842B23B35B0}" destId="{A71C74C4-4D7C-43F2-8291-5A15845EA203}" srcOrd="3" destOrd="0" parTransId="{C2FE7560-AA31-470F-B259-9DB4EDFF7242}" sibTransId="{591B22E1-69B8-438F-ADE7-B07BAC25057D}"/>
    <dgm:cxn modelId="{767C41BA-C37A-484A-9F73-4D9BA75F8578}" type="presOf" srcId="{7836424A-B5CF-4ACA-AB82-3FBB3D6EAF69}" destId="{FD2DD27C-3803-4C20-8723-500E8A4DDC27}" srcOrd="0" destOrd="4" presId="urn:microsoft.com/office/officeart/2005/8/layout/hList1"/>
    <dgm:cxn modelId="{580B666D-D6F8-4415-855F-A52D1B164F61}" type="presOf" srcId="{B6FAACF7-0BD3-453F-83A6-F3352DABA2AD}" destId="{01205E63-E585-4D7B-89F3-22D54F68AA43}" srcOrd="0" destOrd="0" presId="urn:microsoft.com/office/officeart/2005/8/layout/hList1"/>
    <dgm:cxn modelId="{0E893B86-24F3-4F6A-9C37-62C7D254CB73}" srcId="{7F4A47EE-ABB8-4108-9E0F-B6ED3768862A}" destId="{B3915419-FFCA-49AA-B198-F8C67E4D58FC}" srcOrd="4" destOrd="0" parTransId="{F1BC9A0B-2D97-46C3-8B41-6108D319FBE7}" sibTransId="{5E7BF4BC-F144-4189-95CE-B5BEF4E8B5B2}"/>
    <dgm:cxn modelId="{92541544-A929-4B45-8D00-AA306A5F4016}" type="presOf" srcId="{2582102F-5C48-439F-AE1A-9316AD826BB8}" destId="{04A2569C-E0DB-48FF-891E-8AE6C3D8D45E}" srcOrd="0" destOrd="9" presId="urn:microsoft.com/office/officeart/2005/8/layout/hList1"/>
    <dgm:cxn modelId="{ACD3B1AC-C4FA-4923-8145-A47518CAADCD}" srcId="{32727572-0672-4B30-8762-0842B23B35B0}" destId="{C54D1087-2D5C-4BD3-A119-ECE4D022DC5C}" srcOrd="4" destOrd="0" parTransId="{AE03E091-621A-48B1-8495-5B32C27FAEE8}" sibTransId="{77CD5C1A-4825-466C-8DE9-F4AF37711BBB}"/>
    <dgm:cxn modelId="{8F939577-4E9C-47DA-823C-1144B5F3F1D9}" srcId="{4841F1EC-C2AE-42AC-BAEB-451547C2E49E}" destId="{70B617C9-1EFE-4365-B291-52A99002D7AA}" srcOrd="5" destOrd="0" parTransId="{12C1D60C-49BB-426C-9923-421DB3679A2E}" sibTransId="{5D0FB094-419C-4825-A0F4-D1DDBF532D2A}"/>
    <dgm:cxn modelId="{D9FCB103-7A43-4907-BEFE-9253757C63DF}" type="presOf" srcId="{79DDDE84-D4AA-4D49-A365-56D82574FC61}" destId="{04A2569C-E0DB-48FF-891E-8AE6C3D8D45E}" srcOrd="0" destOrd="0" presId="urn:microsoft.com/office/officeart/2005/8/layout/hList1"/>
    <dgm:cxn modelId="{50F17C56-4F3E-487F-B84B-1F6EAE390C8B}" srcId="{8376B6D4-E049-4889-989C-D215C25B1741}" destId="{F2FA2ADD-B233-4BB4-8C6C-AE873EDCB15C}" srcOrd="6" destOrd="0" parTransId="{747DD74F-98EE-413A-989C-A933494A24E9}" sibTransId="{C3497181-7183-4FDD-9496-3EA2320CC40C}"/>
    <dgm:cxn modelId="{8DF622BE-6B1C-462E-AAEF-FBB7C2099547}" type="presOf" srcId="{45D36E6C-4E03-4AB0-8207-25087C81C339}" destId="{01205E63-E585-4D7B-89F3-22D54F68AA43}" srcOrd="0" destOrd="3" presId="urn:microsoft.com/office/officeart/2005/8/layout/hList1"/>
    <dgm:cxn modelId="{CDA05205-E113-4D37-A695-0585472F1BA3}" type="presOf" srcId="{3401308D-3F07-4E6C-B3B3-9509AB3CBF68}" destId="{FD2DD27C-3803-4C20-8723-500E8A4DDC27}" srcOrd="0" destOrd="6" presId="urn:microsoft.com/office/officeart/2005/8/layout/hList1"/>
    <dgm:cxn modelId="{ACAC5695-9418-4708-A611-E0A65CDD89F8}" type="presOf" srcId="{DB7A6B41-04DC-4290-BA8B-945701936882}" destId="{FD2DD27C-3803-4C20-8723-500E8A4DDC27}" srcOrd="0" destOrd="2" presId="urn:microsoft.com/office/officeart/2005/8/layout/hList1"/>
    <dgm:cxn modelId="{1D052D59-60A2-42D0-9917-4B912A6B4773}" srcId="{7F4A47EE-ABB8-4108-9E0F-B6ED3768862A}" destId="{E0013B7D-560D-4C80-B0B5-6C3066E57CFE}" srcOrd="8" destOrd="0" parTransId="{82C8A591-3D85-4E9D-9392-BC09774C279A}" sibTransId="{464E1895-B6D0-4CF9-AAFF-B4844F31A4FC}"/>
    <dgm:cxn modelId="{6475CD10-23E1-4332-9C8A-6CEF05C7B878}" srcId="{8376B6D4-E049-4889-989C-D215C25B1741}" destId="{7D140BB9-0001-4417-AB63-9F207A19980A}" srcOrd="2" destOrd="0" parTransId="{D7E7EDAE-4091-4DF7-8013-D52BD4F8247B}" sibTransId="{D337D967-5D5C-45C4-BBBB-23A5FF9B95D3}"/>
    <dgm:cxn modelId="{48359323-CE20-421A-9A93-0A9A8A7B946B}" srcId="{32727572-0672-4B30-8762-0842B23B35B0}" destId="{73CA6481-83C3-4624-A437-CD6D6B542FC2}" srcOrd="1" destOrd="0" parTransId="{6D7BD23F-3D3E-40E2-BB49-5B431986BEEF}" sibTransId="{CD206ED0-E4DA-4E8B-BD35-474823235B0F}"/>
    <dgm:cxn modelId="{80D2BF66-4D96-42AF-B08D-1AFB7D3DDF96}" type="presOf" srcId="{1340C6A4-A709-4BDF-ADF1-BDCC924DE14D}" destId="{5BA19C1F-ED07-4CCE-A646-A5C136107B03}" srcOrd="0" destOrd="7" presId="urn:microsoft.com/office/officeart/2005/8/layout/hList1"/>
    <dgm:cxn modelId="{90CD3252-0A1B-4159-8053-7508C88BA855}" srcId="{4841F1EC-C2AE-42AC-BAEB-451547C2E49E}" destId="{DB7A6B41-04DC-4290-BA8B-945701936882}" srcOrd="2" destOrd="0" parTransId="{6071BAD7-0C27-43EA-98EB-2219E52602E4}" sibTransId="{BF9A81FA-60E9-4933-8F29-FA129CEC425C}"/>
    <dgm:cxn modelId="{A7EAB21B-2E6F-425E-B3E1-427C35C5C0AF}" type="presOf" srcId="{9C9F5E70-8150-4932-B32B-8BC2AF55BEC7}" destId="{01205E63-E585-4D7B-89F3-22D54F68AA43}" srcOrd="0" destOrd="7" presId="urn:microsoft.com/office/officeart/2005/8/layout/hList1"/>
    <dgm:cxn modelId="{158E7BFF-DBA8-46ED-A457-95DDC9A7BF20}" srcId="{4841F1EC-C2AE-42AC-BAEB-451547C2E49E}" destId="{01891FFD-72CD-46A2-A8C4-F392B7188BAA}" srcOrd="8" destOrd="0" parTransId="{21B9C392-E11D-4637-8325-DD006FD493FC}" sibTransId="{877F8FDA-7279-425D-A458-E4C9460B4514}"/>
    <dgm:cxn modelId="{36FE770F-16F6-49C8-95AB-9C6591456E5C}" srcId="{4841F1EC-C2AE-42AC-BAEB-451547C2E49E}" destId="{7836424A-B5CF-4ACA-AB82-3FBB3D6EAF69}" srcOrd="4" destOrd="0" parTransId="{7B166DE4-0FB7-4F3B-A882-CC77E1FA3BC8}" sibTransId="{3963853B-399C-4667-AC1E-8EDEE74E8265}"/>
    <dgm:cxn modelId="{8C4962E2-2B0F-4F06-A83C-C47FFE66E2CA}" srcId="{32727572-0672-4B30-8762-0842B23B35B0}" destId="{B912D4FA-798E-4138-9CD6-CB2164AFE36F}" srcOrd="8" destOrd="0" parTransId="{C899EE2E-C20A-4E2C-8C87-B3080822C9DB}" sibTransId="{B3CB4EA8-7F52-4719-956A-090D544AC4F1}"/>
    <dgm:cxn modelId="{F9AB3D37-0520-49BF-9F7C-E6F68C517845}" type="presOf" srcId="{F32B7CBF-17E3-4373-924F-4745914C6E2B}" destId="{5BA19C1F-ED07-4CCE-A646-A5C136107B03}" srcOrd="0" destOrd="5" presId="urn:microsoft.com/office/officeart/2005/8/layout/hList1"/>
    <dgm:cxn modelId="{3C801852-E865-4EA0-AC13-6BAB76A15CBD}" srcId="{32727572-0672-4B30-8762-0842B23B35B0}" destId="{1340C6A4-A709-4BDF-ADF1-BDCC924DE14D}" srcOrd="7" destOrd="0" parTransId="{31B1B2F3-0E2E-4974-83E1-BE61E9338071}" sibTransId="{A322B0CE-4E93-413B-8116-B1FA8DE6C92B}"/>
    <dgm:cxn modelId="{72AAEB19-1F63-4246-848E-526B506B394E}" type="presOf" srcId="{32727572-0672-4B30-8762-0842B23B35B0}" destId="{32586578-10AB-4BC9-B368-1515F19B3301}" srcOrd="0" destOrd="0" presId="urn:microsoft.com/office/officeart/2005/8/layout/hList1"/>
    <dgm:cxn modelId="{EAE2D744-0D5D-428B-BEA4-84AEDFB92FDD}" srcId="{7F4A47EE-ABB8-4108-9E0F-B6ED3768862A}" destId="{69CE8760-3916-4DB1-897D-36E64CE51A72}" srcOrd="2" destOrd="0" parTransId="{7EE9929C-2A20-4D31-9C65-662B909F1432}" sibTransId="{ADDB7E04-A843-47EE-A5A4-63B05F8621EF}"/>
    <dgm:cxn modelId="{0D4E6050-2209-4B79-92AB-E13DD50E36C7}" type="presOf" srcId="{F34FB63E-8EE9-4A7B-BA19-B2CDE7F98F36}" destId="{5BA19C1F-ED07-4CCE-A646-A5C136107B03}" srcOrd="0" destOrd="6" presId="urn:microsoft.com/office/officeart/2005/8/layout/hList1"/>
    <dgm:cxn modelId="{DB995D15-D5B7-4945-819C-DFEC8C09B7C9}" srcId="{8376B6D4-E049-4889-989C-D215C25B1741}" destId="{E62C678D-BFC7-4B74-A530-BDB809CEDEB4}" srcOrd="5" destOrd="0" parTransId="{624FE050-4F51-491E-9F7C-32E097C7EED9}" sibTransId="{78E98C65-E427-45E3-8027-A5B3FB3880F8}"/>
    <dgm:cxn modelId="{2B87E97C-AFD7-4CB1-B2D7-846D82FE19A9}" srcId="{32727572-0672-4B30-8762-0842B23B35B0}" destId="{F34FB63E-8EE9-4A7B-BA19-B2CDE7F98F36}" srcOrd="6" destOrd="0" parTransId="{CD895729-BDE8-4505-B285-5AD3B2B8062C}" sibTransId="{66E3A72B-475D-4CDF-8DDB-AF866A1F2E86}"/>
    <dgm:cxn modelId="{3F5188B2-9102-40E9-B653-1055908333CD}" srcId="{7F4A47EE-ABB8-4108-9E0F-B6ED3768862A}" destId="{FC19B1F9-601F-4699-9F0C-A8DEF871AA2B}" srcOrd="5" destOrd="0" parTransId="{96E98DFC-7F9C-41C6-85BF-FAC08C00549B}" sibTransId="{5AB4DE5F-54C0-4E33-BE75-779C835B425E}"/>
    <dgm:cxn modelId="{0D0983AD-45DF-421C-8C38-8557B2B5EF95}" srcId="{8376B6D4-E049-4889-989C-D215C25B1741}" destId="{1AC0F2AC-A54A-4605-BC07-50C369FD4F39}" srcOrd="1" destOrd="0" parTransId="{BC3E7997-ABBA-4672-A5DC-95B1EBAC7058}" sibTransId="{5860717E-7885-44A9-8EDF-B7AD7555E11F}"/>
    <dgm:cxn modelId="{3C1EF06B-D6FA-4E5C-8C65-F7498C1784FE}" type="presOf" srcId="{E83F7B42-4203-4BC0-82B9-574F663733CB}" destId="{04A2569C-E0DB-48FF-891E-8AE6C3D8D45E}" srcOrd="0" destOrd="3" presId="urn:microsoft.com/office/officeart/2005/8/layout/hList1"/>
    <dgm:cxn modelId="{4B49A089-D8A2-4F05-81C8-542C7509B5AB}" srcId="{4841F1EC-C2AE-42AC-BAEB-451547C2E49E}" destId="{16AA9946-552F-47FC-A45E-868A57790403}" srcOrd="7" destOrd="0" parTransId="{C420F77C-EE67-481B-9346-E189E0682A36}" sibTransId="{7722FB68-603B-42E1-85AE-7CCD75109FB2}"/>
    <dgm:cxn modelId="{569D5142-2F85-40AA-96C7-C6746ABF4723}" type="presOf" srcId="{8376B6D4-E049-4889-989C-D215C25B1741}" destId="{42AD7944-432E-4FFB-A49E-0CD83558D298}" srcOrd="0" destOrd="0" presId="urn:microsoft.com/office/officeart/2005/8/layout/hList1"/>
    <dgm:cxn modelId="{F8B6DCAF-EF31-4F78-BEAD-615E75D578D8}" type="presOf" srcId="{48124387-188E-4653-9245-0CF64A791187}" destId="{04A2569C-E0DB-48FF-891E-8AE6C3D8D45E}" srcOrd="0" destOrd="4" presId="urn:microsoft.com/office/officeart/2005/8/layout/hList1"/>
    <dgm:cxn modelId="{393BA7C0-4A92-45A8-A18C-B30BC91BE710}" srcId="{32727572-0672-4B30-8762-0842B23B35B0}" destId="{A32F8291-ACC8-4868-BDC0-265A6E410462}" srcOrd="9" destOrd="0" parTransId="{05818189-F1BB-444D-A3BE-E68F5B8B9726}" sibTransId="{36503FA7-2FF6-4297-99C0-7D5F73C09B3D}"/>
    <dgm:cxn modelId="{8169D391-E066-4157-A554-619176ABA2D4}" srcId="{4841F1EC-C2AE-42AC-BAEB-451547C2E49E}" destId="{64E14A99-66D1-4F9C-B9B1-A28B23723EE7}" srcOrd="0" destOrd="0" parTransId="{EBEC5266-8780-4B23-B6A2-FC83D883D72B}" sibTransId="{6DA21092-1E39-4E03-A146-E419AE11A756}"/>
    <dgm:cxn modelId="{24E5A307-520C-40C8-ACE7-C80A4CCE3ABF}" srcId="{7F4A47EE-ABB8-4108-9E0F-B6ED3768862A}" destId="{B6FAACF7-0BD3-453F-83A6-F3352DABA2AD}" srcOrd="0" destOrd="0" parTransId="{FF4412D9-E759-4B84-AF6E-C4599CBB1599}" sibTransId="{5B063BF9-D83A-4BAC-AF97-1F64A97DAD23}"/>
    <dgm:cxn modelId="{4F8A5149-A318-47B9-984B-9DA6998B25FD}" srcId="{4841F1EC-C2AE-42AC-BAEB-451547C2E49E}" destId="{3401308D-3F07-4E6C-B3B3-9509AB3CBF68}" srcOrd="6" destOrd="0" parTransId="{079A5305-D90B-4EF7-B11C-6CDA0E52DA4F}" sibTransId="{EC04B626-37BE-41FC-8BD1-BE399DEB7B2B}"/>
    <dgm:cxn modelId="{D7810B15-4607-4E67-A2F8-F0FA5BFF18CE}" type="presOf" srcId="{7D140BB9-0001-4417-AB63-9F207A19980A}" destId="{04A2569C-E0DB-48FF-891E-8AE6C3D8D45E}" srcOrd="0" destOrd="2" presId="urn:microsoft.com/office/officeart/2005/8/layout/hList1"/>
    <dgm:cxn modelId="{064138CF-63ED-4A9A-858F-2603D9AE5BDA}" type="presOf" srcId="{64E14A99-66D1-4F9C-B9B1-A28B23723EE7}" destId="{FD2DD27C-3803-4C20-8723-500E8A4DDC27}" srcOrd="0" destOrd="0" presId="urn:microsoft.com/office/officeart/2005/8/layout/hList1"/>
    <dgm:cxn modelId="{75E0C0CA-1FE8-4189-969D-277F32EE3571}" type="presOf" srcId="{16AA9946-552F-47FC-A45E-868A57790403}" destId="{FD2DD27C-3803-4C20-8723-500E8A4DDC27}" srcOrd="0" destOrd="7" presId="urn:microsoft.com/office/officeart/2005/8/layout/hList1"/>
    <dgm:cxn modelId="{2FDEC8B1-917E-45FB-B486-8218331EE05D}" type="presOf" srcId="{DFCF5152-CCF5-4AFB-AFB4-D6B7CA049E96}" destId="{5BA19C1F-ED07-4CCE-A646-A5C136107B03}" srcOrd="0" destOrd="0" presId="urn:microsoft.com/office/officeart/2005/8/layout/hList1"/>
    <dgm:cxn modelId="{9FE9E0EE-9DDD-4CF0-83D5-8E0A08C34A57}" srcId="{954199F3-E99C-4C44-B1ED-C79009FDFA6A}" destId="{32727572-0672-4B30-8762-0842B23B35B0}" srcOrd="2" destOrd="0" parTransId="{C9AA7F66-D84E-4ADA-8E6D-55F95A585559}" sibTransId="{4D2522D9-10B8-45E4-9C8B-34700354498A}"/>
    <dgm:cxn modelId="{EBF88593-66B2-4BC7-823E-71009F5FCF9C}" type="presOf" srcId="{FC19B1F9-601F-4699-9F0C-A8DEF871AA2B}" destId="{01205E63-E585-4D7B-89F3-22D54F68AA43}" srcOrd="0" destOrd="5" presId="urn:microsoft.com/office/officeart/2005/8/layout/hList1"/>
    <dgm:cxn modelId="{A970D20A-F492-468B-B9FD-A83A3CACA8A1}" srcId="{32727572-0672-4B30-8762-0842B23B35B0}" destId="{DFCF5152-CCF5-4AFB-AFB4-D6B7CA049E96}" srcOrd="0" destOrd="0" parTransId="{1B9A149A-AB71-4AF9-BC17-09F1182BBD36}" sibTransId="{69D887BB-168B-46EF-BDBC-43253DC30FBE}"/>
    <dgm:cxn modelId="{67FE8F56-5536-41FC-9BB5-B785C946503D}" srcId="{7F4A47EE-ABB8-4108-9E0F-B6ED3768862A}" destId="{45D36E6C-4E03-4AB0-8207-25087C81C339}" srcOrd="3" destOrd="0" parTransId="{A9E188C1-0EEF-41DA-8AB8-70730F9FD901}" sibTransId="{76FBBE81-FBCF-4A55-AAAF-8A88A16E8509}"/>
    <dgm:cxn modelId="{A93C122A-54F8-42C4-86C0-9E50DEAF6ED9}" type="presOf" srcId="{7F4A47EE-ABB8-4108-9E0F-B6ED3768862A}" destId="{2F61A85B-97C9-4970-B60B-317655A7D93C}" srcOrd="0" destOrd="0" presId="urn:microsoft.com/office/officeart/2005/8/layout/hList1"/>
    <dgm:cxn modelId="{85F2E3F2-E615-432F-BDBC-003C5835DC70}" srcId="{954199F3-E99C-4C44-B1ED-C79009FDFA6A}" destId="{8376B6D4-E049-4889-989C-D215C25B1741}" srcOrd="0" destOrd="0" parTransId="{EB8AB18A-E1BA-44BF-BC71-592EB73C1AD8}" sibTransId="{12E584A7-CF10-4E25-B9FE-4A0BA44C5235}"/>
    <dgm:cxn modelId="{4FAA27D1-17A1-4D3B-87E2-EDC343207B44}" type="presOf" srcId="{66666183-7175-4C7D-B333-78D6F3EE1A0B}" destId="{04A2569C-E0DB-48FF-891E-8AE6C3D8D45E}" srcOrd="0" destOrd="10" presId="urn:microsoft.com/office/officeart/2005/8/layout/hList1"/>
    <dgm:cxn modelId="{65F23059-EA26-4326-A498-7532AEA0232D}" type="presOf" srcId="{1AC0F2AC-A54A-4605-BC07-50C369FD4F39}" destId="{04A2569C-E0DB-48FF-891E-8AE6C3D8D45E}" srcOrd="0" destOrd="1" presId="urn:microsoft.com/office/officeart/2005/8/layout/hList1"/>
    <dgm:cxn modelId="{E0D27630-CF21-4831-BF83-C4DC214C6113}" srcId="{8376B6D4-E049-4889-989C-D215C25B1741}" destId="{66666183-7175-4C7D-B333-78D6F3EE1A0B}" srcOrd="10" destOrd="0" parTransId="{887F7155-3655-425B-B6C8-B205FCBD2753}" sibTransId="{A4709BA7-F1DD-4DE4-8AE2-FA11D85F31DB}"/>
    <dgm:cxn modelId="{BEBB2DFD-31E8-4EEA-904E-6E53430AB183}" type="presOf" srcId="{E62C678D-BFC7-4B74-A530-BDB809CEDEB4}" destId="{04A2569C-E0DB-48FF-891E-8AE6C3D8D45E}" srcOrd="0" destOrd="5" presId="urn:microsoft.com/office/officeart/2005/8/layout/hList1"/>
    <dgm:cxn modelId="{A38E6165-529C-4854-A711-31CFB6BDFD59}" srcId="{4841F1EC-C2AE-42AC-BAEB-451547C2E49E}" destId="{56D50896-B199-40F7-939B-6EC944F42A82}" srcOrd="3" destOrd="0" parTransId="{ECACE049-2E11-4168-8607-D80A77C15128}" sibTransId="{BBE8408B-BC59-4B3D-8688-C702B7F77A2D}"/>
    <dgm:cxn modelId="{91DC92F2-258C-4980-BBD6-E4F8E4BCFCF3}" type="presOf" srcId="{F3C2B372-D757-4DCA-B178-497345778EC4}" destId="{01205E63-E585-4D7B-89F3-22D54F68AA43}" srcOrd="0" destOrd="6" presId="urn:microsoft.com/office/officeart/2005/8/layout/hList1"/>
    <dgm:cxn modelId="{0E41D654-3AAC-4660-A7CE-EE52608404C3}" srcId="{32727572-0672-4B30-8762-0842B23B35B0}" destId="{FF016D8B-6027-4231-B3AD-AF3CA7BFE317}" srcOrd="2" destOrd="0" parTransId="{E217E60A-EBEA-454E-96CA-BB50180FD00F}" sibTransId="{903A0510-4014-48A9-85A8-F6E1A97925DB}"/>
    <dgm:cxn modelId="{8095A045-95B0-4A4F-AF72-83D24EA8E766}" srcId="{8376B6D4-E049-4889-989C-D215C25B1741}" destId="{A97CB0E6-E7C1-4FBA-A78E-9D6D13A9A0C3}" srcOrd="8" destOrd="0" parTransId="{ECA28AFE-0FE3-40D0-8CE4-4322CF014CCA}" sibTransId="{B62F8855-33CE-4481-B484-B39BF8B5CA3D}"/>
    <dgm:cxn modelId="{2AD46BA6-5E34-43B2-9352-1F05560C3C7C}" type="presOf" srcId="{11E9E2DF-898A-4D93-9339-B8C352C1E1B4}" destId="{04A2569C-E0DB-48FF-891E-8AE6C3D8D45E}" srcOrd="0" destOrd="7" presId="urn:microsoft.com/office/officeart/2005/8/layout/hList1"/>
    <dgm:cxn modelId="{FDFE6F32-9C6F-46E6-B12B-ED942DDEA3A0}" srcId="{7F4A47EE-ABB8-4108-9E0F-B6ED3768862A}" destId="{9C9F5E70-8150-4932-B32B-8BC2AF55BEC7}" srcOrd="7" destOrd="0" parTransId="{08DF5A77-37AD-493C-BC5A-2F33591B85FA}" sibTransId="{E3489E70-3641-4FAA-BAAA-61B376DE0942}"/>
    <dgm:cxn modelId="{9A4C570A-528A-4793-975E-DED9C2F2A1DC}" srcId="{32727572-0672-4B30-8762-0842B23B35B0}" destId="{F32B7CBF-17E3-4373-924F-4745914C6E2B}" srcOrd="5" destOrd="0" parTransId="{684EE0EB-CDE8-451D-A51D-3ADCA503D0F9}" sibTransId="{EF089AAA-B5BC-490F-B00A-9511FB2EE010}"/>
    <dgm:cxn modelId="{B4D5BA27-357A-4EBF-A653-24409C13EDF1}" type="presOf" srcId="{69CE8760-3916-4DB1-897D-36E64CE51A72}" destId="{01205E63-E585-4D7B-89F3-22D54F68AA43}" srcOrd="0" destOrd="2" presId="urn:microsoft.com/office/officeart/2005/8/layout/hList1"/>
    <dgm:cxn modelId="{E6D1588C-F15B-4817-8631-1B33A3688814}" srcId="{8376B6D4-E049-4889-989C-D215C25B1741}" destId="{11E9E2DF-898A-4D93-9339-B8C352C1E1B4}" srcOrd="7" destOrd="0" parTransId="{7FBD0EA8-9F34-401C-A6E6-4C60D57EEA42}" sibTransId="{8D857CCF-9613-4BCE-9459-847966A43535}"/>
    <dgm:cxn modelId="{9061B119-1942-4BA0-8BED-C3F71B87B842}" type="presOf" srcId="{A97CB0E6-E7C1-4FBA-A78E-9D6D13A9A0C3}" destId="{04A2569C-E0DB-48FF-891E-8AE6C3D8D45E}" srcOrd="0" destOrd="8" presId="urn:microsoft.com/office/officeart/2005/8/layout/hList1"/>
    <dgm:cxn modelId="{FF616F68-025E-4D41-93AE-CD73BDBD905F}" srcId="{8376B6D4-E049-4889-989C-D215C25B1741}" destId="{79DDDE84-D4AA-4D49-A365-56D82574FC61}" srcOrd="0" destOrd="0" parTransId="{F086361F-C582-43E6-A8D9-213E3154F622}" sibTransId="{264FA7D7-40EA-4677-A367-6F28137717D8}"/>
    <dgm:cxn modelId="{2D42A726-0B27-4263-8396-CBF49D4921E6}" type="presOf" srcId="{954199F3-E99C-4C44-B1ED-C79009FDFA6A}" destId="{C9EC2F0D-E830-4DD7-AFEA-B67ABE805360}" srcOrd="0" destOrd="0" presId="urn:microsoft.com/office/officeart/2005/8/layout/hList1"/>
    <dgm:cxn modelId="{7349FAA7-3EEF-4DF1-AFA9-530B7619070E}" type="presOf" srcId="{07331202-1E3F-4E62-AF86-4F9E6D9CB803}" destId="{01205E63-E585-4D7B-89F3-22D54F68AA43}" srcOrd="0" destOrd="1" presId="urn:microsoft.com/office/officeart/2005/8/layout/hList1"/>
    <dgm:cxn modelId="{DE195858-8897-4D99-8C17-F00DF47DAEF1}" type="presOf" srcId="{C54D1087-2D5C-4BD3-A119-ECE4D022DC5C}" destId="{5BA19C1F-ED07-4CCE-A646-A5C136107B03}" srcOrd="0" destOrd="4" presId="urn:microsoft.com/office/officeart/2005/8/layout/hList1"/>
    <dgm:cxn modelId="{EF1FC63B-71B4-4AB0-8B96-DD2AFD84AAD7}" type="presOf" srcId="{F2FA2ADD-B233-4BB4-8C6C-AE873EDCB15C}" destId="{04A2569C-E0DB-48FF-891E-8AE6C3D8D45E}" srcOrd="0" destOrd="6" presId="urn:microsoft.com/office/officeart/2005/8/layout/hList1"/>
    <dgm:cxn modelId="{BB21E809-FA5B-4368-B747-BF2428C41EB7}" srcId="{7F4A47EE-ABB8-4108-9E0F-B6ED3768862A}" destId="{F3C2B372-D757-4DCA-B178-497345778EC4}" srcOrd="6" destOrd="0" parTransId="{C9596C7D-D490-48AF-B510-061EFE169968}" sibTransId="{0A890381-9DDF-4F81-81DF-781A807FF526}"/>
    <dgm:cxn modelId="{6DF90D93-CC6D-4FB9-8F7C-A6E3B89A3E90}" srcId="{4841F1EC-C2AE-42AC-BAEB-451547C2E49E}" destId="{3CE63589-54E1-45CC-A0AF-776B42A77843}" srcOrd="1" destOrd="0" parTransId="{E9E09E7F-29E7-4369-898D-97525D5445FC}" sibTransId="{F591EB31-D362-40F6-84CA-058FF2B153A3}"/>
    <dgm:cxn modelId="{B6A8B98E-A8CC-4BDB-9BBD-0A83641CB3B6}" type="presOf" srcId="{70B617C9-1EFE-4365-B291-52A99002D7AA}" destId="{FD2DD27C-3803-4C20-8723-500E8A4DDC27}" srcOrd="0" destOrd="5" presId="urn:microsoft.com/office/officeart/2005/8/layout/hList1"/>
    <dgm:cxn modelId="{8DA709CD-EC3E-46E1-BC7B-A07C0FC50CFD}" srcId="{32727572-0672-4B30-8762-0842B23B35B0}" destId="{6C28E4C5-BAD6-4F57-9F96-AEE326BD44D1}" srcOrd="10" destOrd="0" parTransId="{0B15D8A6-EDBF-49E9-8819-1CA77F9EB11F}" sibTransId="{EEA504EB-0C19-47CD-975A-F69EEFEC1109}"/>
    <dgm:cxn modelId="{B05215DF-4183-4999-9D75-079E666BE589}" type="presOf" srcId="{01891FFD-72CD-46A2-A8C4-F392B7188BAA}" destId="{FD2DD27C-3803-4C20-8723-500E8A4DDC27}" srcOrd="0" destOrd="8" presId="urn:microsoft.com/office/officeart/2005/8/layout/hList1"/>
    <dgm:cxn modelId="{DF472644-8A50-490A-8C8A-275B5C8E33EA}" srcId="{8376B6D4-E049-4889-989C-D215C25B1741}" destId="{48124387-188E-4653-9245-0CF64A791187}" srcOrd="4" destOrd="0" parTransId="{E30D07D4-947C-4F8E-8C3F-50FFE762B57C}" sibTransId="{A2539196-FA98-4CEB-A5B4-3EA9CCDE407A}"/>
    <dgm:cxn modelId="{23E20C8E-357E-4604-9A81-DF795A832009}" type="presOf" srcId="{E0013B7D-560D-4C80-B0B5-6C3066E57CFE}" destId="{01205E63-E585-4D7B-89F3-22D54F68AA43}" srcOrd="0" destOrd="8" presId="urn:microsoft.com/office/officeart/2005/8/layout/hList1"/>
    <dgm:cxn modelId="{E0FEAFD4-DB3B-4148-8167-0944E54ACE16}" srcId="{8376B6D4-E049-4889-989C-D215C25B1741}" destId="{2582102F-5C48-439F-AE1A-9316AD826BB8}" srcOrd="9" destOrd="0" parTransId="{421EB19F-9C05-4A22-90CF-CD080188EE31}" sibTransId="{AFA4614B-5914-48A2-9495-42A11BFFDA98}"/>
    <dgm:cxn modelId="{4C6BBDDA-6ED9-46BB-9A61-3BF1ED9ADC73}" type="presOf" srcId="{3CE63589-54E1-45CC-A0AF-776B42A77843}" destId="{FD2DD27C-3803-4C20-8723-500E8A4DDC27}" srcOrd="0" destOrd="1" presId="urn:microsoft.com/office/officeart/2005/8/layout/hList1"/>
    <dgm:cxn modelId="{7A968E85-8B2C-4E70-A378-4FFA865DF4EA}" type="presParOf" srcId="{C9EC2F0D-E830-4DD7-AFEA-B67ABE805360}" destId="{E1C75B15-8D97-4A66-BF0B-4A03762D2C65}" srcOrd="0" destOrd="0" presId="urn:microsoft.com/office/officeart/2005/8/layout/hList1"/>
    <dgm:cxn modelId="{A1BA1ED8-DCC5-4F4D-8E01-8C13EA07C649}" type="presParOf" srcId="{E1C75B15-8D97-4A66-BF0B-4A03762D2C65}" destId="{42AD7944-432E-4FFB-A49E-0CD83558D298}" srcOrd="0" destOrd="0" presId="urn:microsoft.com/office/officeart/2005/8/layout/hList1"/>
    <dgm:cxn modelId="{58B6972B-FF86-4FEA-B56B-654523443F8D}" type="presParOf" srcId="{E1C75B15-8D97-4A66-BF0B-4A03762D2C65}" destId="{04A2569C-E0DB-48FF-891E-8AE6C3D8D45E}" srcOrd="1" destOrd="0" presId="urn:microsoft.com/office/officeart/2005/8/layout/hList1"/>
    <dgm:cxn modelId="{3A083585-BFC8-44AD-B565-DB578449F770}" type="presParOf" srcId="{C9EC2F0D-E830-4DD7-AFEA-B67ABE805360}" destId="{8FCD1000-BC43-4476-99C5-E1D762FA57F2}" srcOrd="1" destOrd="0" presId="urn:microsoft.com/office/officeart/2005/8/layout/hList1"/>
    <dgm:cxn modelId="{4B909B2F-7C7D-4EED-8CE7-2190593D013B}" type="presParOf" srcId="{C9EC2F0D-E830-4DD7-AFEA-B67ABE805360}" destId="{29F3F5A7-DA01-4477-9856-0C3CA9F9E917}" srcOrd="2" destOrd="0" presId="urn:microsoft.com/office/officeart/2005/8/layout/hList1"/>
    <dgm:cxn modelId="{0082C2A3-F715-4446-A214-99B5350D5B04}" type="presParOf" srcId="{29F3F5A7-DA01-4477-9856-0C3CA9F9E917}" destId="{FCAAF17D-C365-40FC-8428-0706FAD5B519}" srcOrd="0" destOrd="0" presId="urn:microsoft.com/office/officeart/2005/8/layout/hList1"/>
    <dgm:cxn modelId="{C3BFFCC3-F67A-42B3-91E1-86FA60A87FA1}" type="presParOf" srcId="{29F3F5A7-DA01-4477-9856-0C3CA9F9E917}" destId="{FD2DD27C-3803-4C20-8723-500E8A4DDC27}" srcOrd="1" destOrd="0" presId="urn:microsoft.com/office/officeart/2005/8/layout/hList1"/>
    <dgm:cxn modelId="{838EFB97-0466-47EC-8634-12E20722EE47}" type="presParOf" srcId="{C9EC2F0D-E830-4DD7-AFEA-B67ABE805360}" destId="{BD93579A-38D3-432D-A8DA-6D51C7FE1626}" srcOrd="3" destOrd="0" presId="urn:microsoft.com/office/officeart/2005/8/layout/hList1"/>
    <dgm:cxn modelId="{BE82F59B-91FF-4992-B8FF-FACEEB6D09CD}" type="presParOf" srcId="{C9EC2F0D-E830-4DD7-AFEA-B67ABE805360}" destId="{A9B39EF3-FA86-4B11-9339-D0198B15D2E5}" srcOrd="4" destOrd="0" presId="urn:microsoft.com/office/officeart/2005/8/layout/hList1"/>
    <dgm:cxn modelId="{DC2D6136-6564-45FF-984D-D793B3864FD7}" type="presParOf" srcId="{A9B39EF3-FA86-4B11-9339-D0198B15D2E5}" destId="{32586578-10AB-4BC9-B368-1515F19B3301}" srcOrd="0" destOrd="0" presId="urn:microsoft.com/office/officeart/2005/8/layout/hList1"/>
    <dgm:cxn modelId="{7329A1CA-8C05-4E27-BAE7-1D6B871ABDC6}" type="presParOf" srcId="{A9B39EF3-FA86-4B11-9339-D0198B15D2E5}" destId="{5BA19C1F-ED07-4CCE-A646-A5C136107B03}" srcOrd="1" destOrd="0" presId="urn:microsoft.com/office/officeart/2005/8/layout/hList1"/>
    <dgm:cxn modelId="{2AE48344-2D52-4512-9474-F7B109FF07D8}" type="presParOf" srcId="{C9EC2F0D-E830-4DD7-AFEA-B67ABE805360}" destId="{F4A1E230-0F1F-455A-B1B2-9F7262AF2EE6}" srcOrd="5" destOrd="0" presId="urn:microsoft.com/office/officeart/2005/8/layout/hList1"/>
    <dgm:cxn modelId="{047E7BF6-C023-45A3-872D-FE9FA95056D7}" type="presParOf" srcId="{C9EC2F0D-E830-4DD7-AFEA-B67ABE805360}" destId="{14F1DE0F-02A6-4D6B-8426-6EBDA7AC79DB}" srcOrd="6" destOrd="0" presId="urn:microsoft.com/office/officeart/2005/8/layout/hList1"/>
    <dgm:cxn modelId="{64BC7C35-DDCA-48A6-949C-0E2E639364E8}" type="presParOf" srcId="{14F1DE0F-02A6-4D6B-8426-6EBDA7AC79DB}" destId="{2F61A85B-97C9-4970-B60B-317655A7D93C}" srcOrd="0" destOrd="0" presId="urn:microsoft.com/office/officeart/2005/8/layout/hList1"/>
    <dgm:cxn modelId="{6EED02A8-FC2C-4C55-9070-4D87E49EEE8C}" type="presParOf" srcId="{14F1DE0F-02A6-4D6B-8426-6EBDA7AC79DB}" destId="{01205E63-E585-4D7B-89F3-22D54F68AA43}" srcOrd="1" destOrd="0" presId="urn:microsoft.com/office/officeart/2005/8/layout/hList1"/>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BA735467-28D0-414A-8340-1678999C7FC7}" type="doc">
      <dgm:prSet loTypeId="urn:microsoft.com/office/officeart/2005/8/layout/radial6" loCatId="cycle" qsTypeId="urn:microsoft.com/office/officeart/2005/8/quickstyle/simple1" qsCatId="simple" csTypeId="urn:microsoft.com/office/officeart/2005/8/colors/accent2_3" csCatId="accent2" phldr="1"/>
      <dgm:spPr/>
      <dgm:t>
        <a:bodyPr/>
        <a:lstStyle/>
        <a:p>
          <a:endParaRPr lang="en-US"/>
        </a:p>
      </dgm:t>
    </dgm:pt>
    <dgm:pt modelId="{E5AC0784-89E3-4EAB-BECD-FEFFBFAFCCC4}">
      <dgm:prSet phldrT="[Text]"/>
      <dgm:spPr/>
      <dgm:t>
        <a:bodyPr/>
        <a:lstStyle/>
        <a:p>
          <a:r>
            <a:rPr lang="en-US" b="1" dirty="0" smtClean="0"/>
            <a:t>Leveraging </a:t>
          </a:r>
          <a:r>
            <a:rPr lang="en-US" b="1" dirty="0" smtClean="0"/>
            <a:t>Difference</a:t>
          </a:r>
        </a:p>
        <a:p>
          <a:r>
            <a:rPr lang="en-US" b="1" dirty="0" smtClean="0"/>
            <a:t>Frame</a:t>
          </a:r>
          <a:endParaRPr lang="en-US" b="1" dirty="0"/>
        </a:p>
      </dgm:t>
    </dgm:pt>
    <dgm:pt modelId="{7C04029A-05A0-419E-8FD9-EC81135BEC16}" type="parTrans" cxnId="{4733EFF0-27F3-4A7E-B316-150DF2CBCF4C}">
      <dgm:prSet/>
      <dgm:spPr/>
      <dgm:t>
        <a:bodyPr/>
        <a:lstStyle/>
        <a:p>
          <a:endParaRPr lang="en-US"/>
        </a:p>
      </dgm:t>
    </dgm:pt>
    <dgm:pt modelId="{91933425-DF78-433C-9FAE-AD916CF84FEA}" type="sibTrans" cxnId="{4733EFF0-27F3-4A7E-B316-150DF2CBCF4C}">
      <dgm:prSet/>
      <dgm:spPr/>
      <dgm:t>
        <a:bodyPr/>
        <a:lstStyle/>
        <a:p>
          <a:endParaRPr lang="en-US"/>
        </a:p>
      </dgm:t>
    </dgm:pt>
    <dgm:pt modelId="{26E56FF1-F5BD-46F7-B83B-B2877A057592}">
      <dgm:prSet phldrT="[Text]" custT="1"/>
      <dgm:spPr/>
      <dgm:t>
        <a:bodyPr/>
        <a:lstStyle/>
        <a:p>
          <a:r>
            <a:rPr lang="en-US" sz="2800" dirty="0" smtClean="0"/>
            <a:t>Entry</a:t>
          </a:r>
          <a:endParaRPr lang="en-US" sz="2800" dirty="0"/>
        </a:p>
      </dgm:t>
    </dgm:pt>
    <dgm:pt modelId="{426ECEF3-7BF5-4B14-8DB4-98B6EA359EAB}" type="parTrans" cxnId="{C2E00184-6967-4630-8B7F-B7B9F5AD8C1C}">
      <dgm:prSet/>
      <dgm:spPr/>
      <dgm:t>
        <a:bodyPr/>
        <a:lstStyle/>
        <a:p>
          <a:endParaRPr lang="en-US"/>
        </a:p>
      </dgm:t>
    </dgm:pt>
    <dgm:pt modelId="{4F13C331-DCE5-421A-AEC9-4CE7541AFCC2}" type="sibTrans" cxnId="{C2E00184-6967-4630-8B7F-B7B9F5AD8C1C}">
      <dgm:prSet/>
      <dgm:spPr/>
      <dgm:t>
        <a:bodyPr/>
        <a:lstStyle/>
        <a:p>
          <a:endParaRPr lang="en-US"/>
        </a:p>
      </dgm:t>
    </dgm:pt>
    <dgm:pt modelId="{5F61AA25-05FC-45A4-A736-BCD997CC59B0}">
      <dgm:prSet phldrT="[Text]" custT="1"/>
      <dgm:spPr/>
      <dgm:t>
        <a:bodyPr/>
        <a:lstStyle/>
        <a:p>
          <a:endParaRPr lang="en-US" sz="1400" b="0" dirty="0"/>
        </a:p>
      </dgm:t>
    </dgm:pt>
    <dgm:pt modelId="{1D501C66-B294-47E1-919F-19AE1879C2FB}" type="parTrans" cxnId="{4DDB40B5-2062-4EEC-8C1D-392CC1AC5756}">
      <dgm:prSet/>
      <dgm:spPr/>
      <dgm:t>
        <a:bodyPr/>
        <a:lstStyle/>
        <a:p>
          <a:endParaRPr lang="en-US"/>
        </a:p>
      </dgm:t>
    </dgm:pt>
    <dgm:pt modelId="{CA32B46B-A2BE-45B1-94F5-FD3FE00AE272}" type="sibTrans" cxnId="{4DDB40B5-2062-4EEC-8C1D-392CC1AC5756}">
      <dgm:prSet/>
      <dgm:spPr/>
      <dgm:t>
        <a:bodyPr/>
        <a:lstStyle/>
        <a:p>
          <a:endParaRPr lang="en-US"/>
        </a:p>
      </dgm:t>
    </dgm:pt>
    <dgm:pt modelId="{CE9504E0-3F90-4120-8499-5B101314CFE0}">
      <dgm:prSet phldrT="[Text]" custT="1"/>
      <dgm:spPr/>
      <dgm:t>
        <a:bodyPr/>
        <a:lstStyle/>
        <a:p>
          <a:r>
            <a:rPr lang="en-US" sz="1800" b="1" dirty="0" smtClean="0"/>
            <a:t>Engage</a:t>
          </a:r>
          <a:endParaRPr lang="en-US" sz="2000" b="1" dirty="0"/>
        </a:p>
      </dgm:t>
    </dgm:pt>
    <dgm:pt modelId="{18F5543F-9245-41DD-BCEB-AB6D90A43E42}" type="parTrans" cxnId="{C83D96EC-8295-42E0-9996-E9E3391916FC}">
      <dgm:prSet/>
      <dgm:spPr/>
      <dgm:t>
        <a:bodyPr/>
        <a:lstStyle/>
        <a:p>
          <a:endParaRPr lang="en-US"/>
        </a:p>
      </dgm:t>
    </dgm:pt>
    <dgm:pt modelId="{D8850261-B4D1-4174-88CA-664E69DB603F}" type="sibTrans" cxnId="{C83D96EC-8295-42E0-9996-E9E3391916FC}">
      <dgm:prSet/>
      <dgm:spPr/>
      <dgm:t>
        <a:bodyPr/>
        <a:lstStyle/>
        <a:p>
          <a:endParaRPr lang="en-US"/>
        </a:p>
      </dgm:t>
    </dgm:pt>
    <dgm:pt modelId="{E24EB08F-A0A7-4CCF-9525-CB1AEE8F16FB}" type="pres">
      <dgm:prSet presAssocID="{BA735467-28D0-414A-8340-1678999C7FC7}" presName="Name0" presStyleCnt="0">
        <dgm:presLayoutVars>
          <dgm:chMax val="1"/>
          <dgm:dir/>
          <dgm:animLvl val="ctr"/>
          <dgm:resizeHandles val="exact"/>
        </dgm:presLayoutVars>
      </dgm:prSet>
      <dgm:spPr/>
      <dgm:t>
        <a:bodyPr/>
        <a:lstStyle/>
        <a:p>
          <a:endParaRPr lang="en-US"/>
        </a:p>
      </dgm:t>
    </dgm:pt>
    <dgm:pt modelId="{E71D70BB-D1C1-44C0-A395-1CD65F401D7F}" type="pres">
      <dgm:prSet presAssocID="{E5AC0784-89E3-4EAB-BECD-FEFFBFAFCCC4}" presName="centerShape" presStyleLbl="node0" presStyleIdx="0" presStyleCnt="1"/>
      <dgm:spPr/>
      <dgm:t>
        <a:bodyPr/>
        <a:lstStyle/>
        <a:p>
          <a:endParaRPr lang="en-US"/>
        </a:p>
      </dgm:t>
    </dgm:pt>
    <dgm:pt modelId="{35AE15BD-C742-463D-8C6D-02F397E4C321}" type="pres">
      <dgm:prSet presAssocID="{26E56FF1-F5BD-46F7-B83B-B2877A057592}" presName="node" presStyleLbl="node1" presStyleIdx="0" presStyleCnt="3">
        <dgm:presLayoutVars>
          <dgm:bulletEnabled val="1"/>
        </dgm:presLayoutVars>
      </dgm:prSet>
      <dgm:spPr/>
      <dgm:t>
        <a:bodyPr/>
        <a:lstStyle/>
        <a:p>
          <a:endParaRPr lang="en-US"/>
        </a:p>
      </dgm:t>
    </dgm:pt>
    <dgm:pt modelId="{177ADCB3-252D-4347-A8AA-9D76E29A95D1}" type="pres">
      <dgm:prSet presAssocID="{26E56FF1-F5BD-46F7-B83B-B2877A057592}" presName="dummy" presStyleCnt="0"/>
      <dgm:spPr/>
    </dgm:pt>
    <dgm:pt modelId="{A41F5AB3-E714-442B-A52A-50F94DB69A70}" type="pres">
      <dgm:prSet presAssocID="{4F13C331-DCE5-421A-AEC9-4CE7541AFCC2}" presName="sibTrans" presStyleLbl="sibTrans2D1" presStyleIdx="0" presStyleCnt="3" custLinFactNeighborX="-2510" custLinFactNeighborY="11"/>
      <dgm:spPr/>
      <dgm:t>
        <a:bodyPr/>
        <a:lstStyle/>
        <a:p>
          <a:endParaRPr lang="en-US"/>
        </a:p>
      </dgm:t>
    </dgm:pt>
    <dgm:pt modelId="{865D3841-D242-4431-89DB-7B1C8D37A707}" type="pres">
      <dgm:prSet presAssocID="{5F61AA25-05FC-45A4-A736-BCD997CC59B0}" presName="node" presStyleLbl="node1" presStyleIdx="1" presStyleCnt="3" custRadScaleRad="103715" custRadScaleInc="3035">
        <dgm:presLayoutVars>
          <dgm:bulletEnabled val="1"/>
        </dgm:presLayoutVars>
      </dgm:prSet>
      <dgm:spPr/>
      <dgm:t>
        <a:bodyPr/>
        <a:lstStyle/>
        <a:p>
          <a:endParaRPr lang="en-US"/>
        </a:p>
      </dgm:t>
    </dgm:pt>
    <dgm:pt modelId="{4535DD7B-299B-4174-A3A6-028398FDAEDE}" type="pres">
      <dgm:prSet presAssocID="{5F61AA25-05FC-45A4-A736-BCD997CC59B0}" presName="dummy" presStyleCnt="0"/>
      <dgm:spPr/>
    </dgm:pt>
    <dgm:pt modelId="{71BF3E60-9B41-41C3-AD79-A46A546E066D}" type="pres">
      <dgm:prSet presAssocID="{CA32B46B-A2BE-45B1-94F5-FD3FE00AE272}" presName="sibTrans" presStyleLbl="sibTrans2D1" presStyleIdx="1" presStyleCnt="3"/>
      <dgm:spPr/>
      <dgm:t>
        <a:bodyPr/>
        <a:lstStyle/>
        <a:p>
          <a:endParaRPr lang="en-US"/>
        </a:p>
      </dgm:t>
    </dgm:pt>
    <dgm:pt modelId="{9BBF211B-C285-4335-A6AC-4E9844BBCC01}" type="pres">
      <dgm:prSet presAssocID="{CE9504E0-3F90-4120-8499-5B101314CFE0}" presName="node" presStyleLbl="node1" presStyleIdx="2" presStyleCnt="3" custScaleX="105866" custScaleY="102041">
        <dgm:presLayoutVars>
          <dgm:bulletEnabled val="1"/>
        </dgm:presLayoutVars>
      </dgm:prSet>
      <dgm:spPr/>
      <dgm:t>
        <a:bodyPr/>
        <a:lstStyle/>
        <a:p>
          <a:endParaRPr lang="en-US"/>
        </a:p>
      </dgm:t>
    </dgm:pt>
    <dgm:pt modelId="{06976F8A-C787-43BB-BB73-9ED4FAA5A2BE}" type="pres">
      <dgm:prSet presAssocID="{CE9504E0-3F90-4120-8499-5B101314CFE0}" presName="dummy" presStyleCnt="0"/>
      <dgm:spPr/>
    </dgm:pt>
    <dgm:pt modelId="{9984DDFC-10CE-4FFA-ACC7-A5FA24CBB36B}" type="pres">
      <dgm:prSet presAssocID="{D8850261-B4D1-4174-88CA-664E69DB603F}" presName="sibTrans" presStyleLbl="sibTrans2D1" presStyleIdx="2" presStyleCnt="3"/>
      <dgm:spPr/>
      <dgm:t>
        <a:bodyPr/>
        <a:lstStyle/>
        <a:p>
          <a:endParaRPr lang="en-US"/>
        </a:p>
      </dgm:t>
    </dgm:pt>
  </dgm:ptLst>
  <dgm:cxnLst>
    <dgm:cxn modelId="{4733EFF0-27F3-4A7E-B316-150DF2CBCF4C}" srcId="{BA735467-28D0-414A-8340-1678999C7FC7}" destId="{E5AC0784-89E3-4EAB-BECD-FEFFBFAFCCC4}" srcOrd="0" destOrd="0" parTransId="{7C04029A-05A0-419E-8FD9-EC81135BEC16}" sibTransId="{91933425-DF78-433C-9FAE-AD916CF84FEA}"/>
    <dgm:cxn modelId="{3AA96FB7-2B7A-4519-9CB9-C451E0B0F097}" type="presOf" srcId="{BA735467-28D0-414A-8340-1678999C7FC7}" destId="{E24EB08F-A0A7-4CCF-9525-CB1AEE8F16FB}" srcOrd="0" destOrd="0" presId="urn:microsoft.com/office/officeart/2005/8/layout/radial6"/>
    <dgm:cxn modelId="{BFAAEFD2-F8E7-46F6-BB31-C0CCE1B36D46}" type="presOf" srcId="{E5AC0784-89E3-4EAB-BECD-FEFFBFAFCCC4}" destId="{E71D70BB-D1C1-44C0-A395-1CD65F401D7F}" srcOrd="0" destOrd="0" presId="urn:microsoft.com/office/officeart/2005/8/layout/radial6"/>
    <dgm:cxn modelId="{E83C200A-9360-4921-BC59-590FE7BAAAE5}" type="presOf" srcId="{4F13C331-DCE5-421A-AEC9-4CE7541AFCC2}" destId="{A41F5AB3-E714-442B-A52A-50F94DB69A70}" srcOrd="0" destOrd="0" presId="urn:microsoft.com/office/officeart/2005/8/layout/radial6"/>
    <dgm:cxn modelId="{4DDB40B5-2062-4EEC-8C1D-392CC1AC5756}" srcId="{E5AC0784-89E3-4EAB-BECD-FEFFBFAFCCC4}" destId="{5F61AA25-05FC-45A4-A736-BCD997CC59B0}" srcOrd="1" destOrd="0" parTransId="{1D501C66-B294-47E1-919F-19AE1879C2FB}" sibTransId="{CA32B46B-A2BE-45B1-94F5-FD3FE00AE272}"/>
    <dgm:cxn modelId="{8D19D07E-94B0-4C02-B206-B1FDF21134F6}" type="presOf" srcId="{D8850261-B4D1-4174-88CA-664E69DB603F}" destId="{9984DDFC-10CE-4FFA-ACC7-A5FA24CBB36B}" srcOrd="0" destOrd="0" presId="urn:microsoft.com/office/officeart/2005/8/layout/radial6"/>
    <dgm:cxn modelId="{6AE4226F-5F09-43DA-B2B3-06F352683DBB}" type="presOf" srcId="{5F61AA25-05FC-45A4-A736-BCD997CC59B0}" destId="{865D3841-D242-4431-89DB-7B1C8D37A707}" srcOrd="0" destOrd="0" presId="urn:microsoft.com/office/officeart/2005/8/layout/radial6"/>
    <dgm:cxn modelId="{5DB2823B-F649-4F72-8375-06F92611D5C3}" type="presOf" srcId="{26E56FF1-F5BD-46F7-B83B-B2877A057592}" destId="{35AE15BD-C742-463D-8C6D-02F397E4C321}" srcOrd="0" destOrd="0" presId="urn:microsoft.com/office/officeart/2005/8/layout/radial6"/>
    <dgm:cxn modelId="{C2E00184-6967-4630-8B7F-B7B9F5AD8C1C}" srcId="{E5AC0784-89E3-4EAB-BECD-FEFFBFAFCCC4}" destId="{26E56FF1-F5BD-46F7-B83B-B2877A057592}" srcOrd="0" destOrd="0" parTransId="{426ECEF3-7BF5-4B14-8DB4-98B6EA359EAB}" sibTransId="{4F13C331-DCE5-421A-AEC9-4CE7541AFCC2}"/>
    <dgm:cxn modelId="{56BCCD50-AE4D-48D5-8850-814F46D492BC}" type="presOf" srcId="{CE9504E0-3F90-4120-8499-5B101314CFE0}" destId="{9BBF211B-C285-4335-A6AC-4E9844BBCC01}" srcOrd="0" destOrd="0" presId="urn:microsoft.com/office/officeart/2005/8/layout/radial6"/>
    <dgm:cxn modelId="{3DEB074A-7FA0-4590-8D9B-CF9666DD6288}" type="presOf" srcId="{CA32B46B-A2BE-45B1-94F5-FD3FE00AE272}" destId="{71BF3E60-9B41-41C3-AD79-A46A546E066D}" srcOrd="0" destOrd="0" presId="urn:microsoft.com/office/officeart/2005/8/layout/radial6"/>
    <dgm:cxn modelId="{C83D96EC-8295-42E0-9996-E9E3391916FC}" srcId="{E5AC0784-89E3-4EAB-BECD-FEFFBFAFCCC4}" destId="{CE9504E0-3F90-4120-8499-5B101314CFE0}" srcOrd="2" destOrd="0" parTransId="{18F5543F-9245-41DD-BCEB-AB6D90A43E42}" sibTransId="{D8850261-B4D1-4174-88CA-664E69DB603F}"/>
    <dgm:cxn modelId="{B289722A-AA20-4D09-86BD-8ABA1C5CACD9}" type="presParOf" srcId="{E24EB08F-A0A7-4CCF-9525-CB1AEE8F16FB}" destId="{E71D70BB-D1C1-44C0-A395-1CD65F401D7F}" srcOrd="0" destOrd="0" presId="urn:microsoft.com/office/officeart/2005/8/layout/radial6"/>
    <dgm:cxn modelId="{AF8D073F-0806-4AE1-A751-161759D675CD}" type="presParOf" srcId="{E24EB08F-A0A7-4CCF-9525-CB1AEE8F16FB}" destId="{35AE15BD-C742-463D-8C6D-02F397E4C321}" srcOrd="1" destOrd="0" presId="urn:microsoft.com/office/officeart/2005/8/layout/radial6"/>
    <dgm:cxn modelId="{F9F99597-C0CC-4F93-AE56-7C76AA4DE1DE}" type="presParOf" srcId="{E24EB08F-A0A7-4CCF-9525-CB1AEE8F16FB}" destId="{177ADCB3-252D-4347-A8AA-9D76E29A95D1}" srcOrd="2" destOrd="0" presId="urn:microsoft.com/office/officeart/2005/8/layout/radial6"/>
    <dgm:cxn modelId="{1F0A1B0F-6879-4722-8EB1-BA57FE23F605}" type="presParOf" srcId="{E24EB08F-A0A7-4CCF-9525-CB1AEE8F16FB}" destId="{A41F5AB3-E714-442B-A52A-50F94DB69A70}" srcOrd="3" destOrd="0" presId="urn:microsoft.com/office/officeart/2005/8/layout/radial6"/>
    <dgm:cxn modelId="{595EA349-BD63-4A72-90D1-E8DBDDA15F39}" type="presParOf" srcId="{E24EB08F-A0A7-4CCF-9525-CB1AEE8F16FB}" destId="{865D3841-D242-4431-89DB-7B1C8D37A707}" srcOrd="4" destOrd="0" presId="urn:microsoft.com/office/officeart/2005/8/layout/radial6"/>
    <dgm:cxn modelId="{EB452B10-0FC5-42DC-B97E-E26B845FCBE3}" type="presParOf" srcId="{E24EB08F-A0A7-4CCF-9525-CB1AEE8F16FB}" destId="{4535DD7B-299B-4174-A3A6-028398FDAEDE}" srcOrd="5" destOrd="0" presId="urn:microsoft.com/office/officeart/2005/8/layout/radial6"/>
    <dgm:cxn modelId="{EDD5099E-7A86-46ED-8AC3-D9D52ADB4DE4}" type="presParOf" srcId="{E24EB08F-A0A7-4CCF-9525-CB1AEE8F16FB}" destId="{71BF3E60-9B41-41C3-AD79-A46A546E066D}" srcOrd="6" destOrd="0" presId="urn:microsoft.com/office/officeart/2005/8/layout/radial6"/>
    <dgm:cxn modelId="{6DAC8B29-B69D-428D-BC77-B2ECADC5F3CA}" type="presParOf" srcId="{E24EB08F-A0A7-4CCF-9525-CB1AEE8F16FB}" destId="{9BBF211B-C285-4335-A6AC-4E9844BBCC01}" srcOrd="7" destOrd="0" presId="urn:microsoft.com/office/officeart/2005/8/layout/radial6"/>
    <dgm:cxn modelId="{47898018-FE30-4E64-8E1E-0FE6CBD12E82}" type="presParOf" srcId="{E24EB08F-A0A7-4CCF-9525-CB1AEE8F16FB}" destId="{06976F8A-C787-43BB-BB73-9ED4FAA5A2BE}" srcOrd="8" destOrd="0" presId="urn:microsoft.com/office/officeart/2005/8/layout/radial6"/>
    <dgm:cxn modelId="{B9E6CF0E-9347-4F7F-AAF6-69C40587B751}" type="presParOf" srcId="{E24EB08F-A0A7-4CCF-9525-CB1AEE8F16FB}" destId="{9984DDFC-10CE-4FFA-ACC7-A5FA24CBB36B}" srcOrd="9" destOrd="0" presId="urn:microsoft.com/office/officeart/2005/8/layout/radial6"/>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3458142-017F-4B1E-93EB-31DE505C311F}">
      <dsp:nvSpPr>
        <dsp:cNvPr id="0" name=""/>
        <dsp:cNvSpPr/>
      </dsp:nvSpPr>
      <dsp:spPr>
        <a:xfrm>
          <a:off x="4693023" y="3655151"/>
          <a:ext cx="306976" cy="1344848"/>
        </a:xfrm>
        <a:custGeom>
          <a:avLst/>
          <a:gdLst/>
          <a:ahLst/>
          <a:cxnLst/>
          <a:rect l="0" t="0" r="0" b="0"/>
          <a:pathLst>
            <a:path>
              <a:moveTo>
                <a:pt x="306976" y="0"/>
              </a:moveTo>
              <a:lnTo>
                <a:pt x="306976" y="1344848"/>
              </a:lnTo>
              <a:lnTo>
                <a:pt x="0" y="1344848"/>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C237EFA9-22B2-4113-9BD5-2BBAC088E7FB}">
      <dsp:nvSpPr>
        <dsp:cNvPr id="0" name=""/>
        <dsp:cNvSpPr/>
      </dsp:nvSpPr>
      <dsp:spPr>
        <a:xfrm>
          <a:off x="5000000" y="3655151"/>
          <a:ext cx="3537536" cy="2689697"/>
        </a:xfrm>
        <a:custGeom>
          <a:avLst/>
          <a:gdLst/>
          <a:ahLst/>
          <a:cxnLst/>
          <a:rect l="0" t="0" r="0" b="0"/>
          <a:pathLst>
            <a:path>
              <a:moveTo>
                <a:pt x="0" y="0"/>
              </a:moveTo>
              <a:lnTo>
                <a:pt x="0" y="2382720"/>
              </a:lnTo>
              <a:lnTo>
                <a:pt x="3537536" y="2382720"/>
              </a:lnTo>
              <a:lnTo>
                <a:pt x="3537536" y="2689697"/>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C10A64AA-275A-4B69-BA2A-85E8D70472B2}">
      <dsp:nvSpPr>
        <dsp:cNvPr id="0" name=""/>
        <dsp:cNvSpPr/>
      </dsp:nvSpPr>
      <dsp:spPr>
        <a:xfrm>
          <a:off x="4954279" y="3655151"/>
          <a:ext cx="91440" cy="2689697"/>
        </a:xfrm>
        <a:custGeom>
          <a:avLst/>
          <a:gdLst/>
          <a:ahLst/>
          <a:cxnLst/>
          <a:rect l="0" t="0" r="0" b="0"/>
          <a:pathLst>
            <a:path>
              <a:moveTo>
                <a:pt x="45720" y="0"/>
              </a:moveTo>
              <a:lnTo>
                <a:pt x="45720" y="2689697"/>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914E6BBF-28A3-4BAC-BADA-D72D6AC8B622}">
      <dsp:nvSpPr>
        <dsp:cNvPr id="0" name=""/>
        <dsp:cNvSpPr/>
      </dsp:nvSpPr>
      <dsp:spPr>
        <a:xfrm>
          <a:off x="1462463" y="3655151"/>
          <a:ext cx="3537536" cy="2689697"/>
        </a:xfrm>
        <a:custGeom>
          <a:avLst/>
          <a:gdLst/>
          <a:ahLst/>
          <a:cxnLst/>
          <a:rect l="0" t="0" r="0" b="0"/>
          <a:pathLst>
            <a:path>
              <a:moveTo>
                <a:pt x="3537536" y="0"/>
              </a:moveTo>
              <a:lnTo>
                <a:pt x="3537536" y="2382720"/>
              </a:lnTo>
              <a:lnTo>
                <a:pt x="0" y="2382720"/>
              </a:lnTo>
              <a:lnTo>
                <a:pt x="0" y="2689697"/>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6CC4CB2D-24B7-4191-BBC6-519B1F25C0A5}">
      <dsp:nvSpPr>
        <dsp:cNvPr id="0" name=""/>
        <dsp:cNvSpPr/>
      </dsp:nvSpPr>
      <dsp:spPr>
        <a:xfrm>
          <a:off x="3538208" y="2193359"/>
          <a:ext cx="2923583" cy="1461791"/>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1275" tIns="41275" rIns="41275" bIns="41275" numCol="1" spcCol="1270" anchor="ctr" anchorCtr="0">
          <a:noAutofit/>
        </a:bodyPr>
        <a:lstStyle/>
        <a:p>
          <a:pPr lvl="0" algn="ctr" defTabSz="2889250">
            <a:lnSpc>
              <a:spcPct val="90000"/>
            </a:lnSpc>
            <a:spcBef>
              <a:spcPct val="0"/>
            </a:spcBef>
            <a:spcAft>
              <a:spcPct val="35000"/>
            </a:spcAft>
          </a:pPr>
          <a:endParaRPr lang="en-US" sz="6500" kern="1200"/>
        </a:p>
      </dsp:txBody>
      <dsp:txXfrm>
        <a:off x="3538208" y="2193359"/>
        <a:ext cx="2923583" cy="1461791"/>
      </dsp:txXfrm>
    </dsp:sp>
    <dsp:sp modelId="{975484F8-C195-487C-8523-C8FF536DF9C6}">
      <dsp:nvSpPr>
        <dsp:cNvPr id="0" name=""/>
        <dsp:cNvSpPr/>
      </dsp:nvSpPr>
      <dsp:spPr>
        <a:xfrm>
          <a:off x="671" y="6344848"/>
          <a:ext cx="2923583" cy="1461791"/>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1275" tIns="41275" rIns="41275" bIns="41275" numCol="1" spcCol="1270" anchor="ctr" anchorCtr="0">
          <a:noAutofit/>
        </a:bodyPr>
        <a:lstStyle/>
        <a:p>
          <a:pPr lvl="0" algn="ctr" defTabSz="2889250">
            <a:lnSpc>
              <a:spcPct val="90000"/>
            </a:lnSpc>
            <a:spcBef>
              <a:spcPct val="0"/>
            </a:spcBef>
            <a:spcAft>
              <a:spcPct val="35000"/>
            </a:spcAft>
          </a:pPr>
          <a:endParaRPr lang="en-US" sz="6500" kern="1200"/>
        </a:p>
      </dsp:txBody>
      <dsp:txXfrm>
        <a:off x="671" y="6344848"/>
        <a:ext cx="2923583" cy="1461791"/>
      </dsp:txXfrm>
    </dsp:sp>
    <dsp:sp modelId="{03423C93-039E-41CC-9806-D30D60CD9216}">
      <dsp:nvSpPr>
        <dsp:cNvPr id="0" name=""/>
        <dsp:cNvSpPr/>
      </dsp:nvSpPr>
      <dsp:spPr>
        <a:xfrm>
          <a:off x="3538208" y="6344848"/>
          <a:ext cx="2923583" cy="1461791"/>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1275" tIns="41275" rIns="41275" bIns="41275" numCol="1" spcCol="1270" anchor="ctr" anchorCtr="0">
          <a:noAutofit/>
        </a:bodyPr>
        <a:lstStyle/>
        <a:p>
          <a:pPr lvl="0" algn="ctr" defTabSz="2889250">
            <a:lnSpc>
              <a:spcPct val="90000"/>
            </a:lnSpc>
            <a:spcBef>
              <a:spcPct val="0"/>
            </a:spcBef>
            <a:spcAft>
              <a:spcPct val="35000"/>
            </a:spcAft>
          </a:pPr>
          <a:endParaRPr lang="en-US" sz="6500" kern="1200"/>
        </a:p>
      </dsp:txBody>
      <dsp:txXfrm>
        <a:off x="3538208" y="6344848"/>
        <a:ext cx="2923583" cy="1461791"/>
      </dsp:txXfrm>
    </dsp:sp>
    <dsp:sp modelId="{ABFAD81B-2F81-4FF2-B3D3-DC5372A2A6C6}">
      <dsp:nvSpPr>
        <dsp:cNvPr id="0" name=""/>
        <dsp:cNvSpPr/>
      </dsp:nvSpPr>
      <dsp:spPr>
        <a:xfrm>
          <a:off x="7075744" y="6344848"/>
          <a:ext cx="2923583" cy="1461791"/>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1275" tIns="41275" rIns="41275" bIns="41275" numCol="1" spcCol="1270" anchor="ctr" anchorCtr="0">
          <a:noAutofit/>
        </a:bodyPr>
        <a:lstStyle/>
        <a:p>
          <a:pPr lvl="0" algn="ctr" defTabSz="2889250">
            <a:lnSpc>
              <a:spcPct val="90000"/>
            </a:lnSpc>
            <a:spcBef>
              <a:spcPct val="0"/>
            </a:spcBef>
            <a:spcAft>
              <a:spcPct val="35000"/>
            </a:spcAft>
          </a:pPr>
          <a:endParaRPr lang="en-US" sz="6500" kern="1200"/>
        </a:p>
      </dsp:txBody>
      <dsp:txXfrm>
        <a:off x="7075744" y="6344848"/>
        <a:ext cx="2923583" cy="1461791"/>
      </dsp:txXfrm>
    </dsp:sp>
    <dsp:sp modelId="{539FAE06-A97A-4ACC-82C8-728DAE116BBC}">
      <dsp:nvSpPr>
        <dsp:cNvPr id="0" name=""/>
        <dsp:cNvSpPr/>
      </dsp:nvSpPr>
      <dsp:spPr>
        <a:xfrm>
          <a:off x="1769439" y="4269104"/>
          <a:ext cx="2923583" cy="1461791"/>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1275" tIns="41275" rIns="41275" bIns="41275" numCol="1" spcCol="1270" anchor="ctr" anchorCtr="0">
          <a:noAutofit/>
        </a:bodyPr>
        <a:lstStyle/>
        <a:p>
          <a:pPr lvl="0" algn="ctr" defTabSz="2889250">
            <a:lnSpc>
              <a:spcPct val="90000"/>
            </a:lnSpc>
            <a:spcBef>
              <a:spcPct val="0"/>
            </a:spcBef>
            <a:spcAft>
              <a:spcPct val="35000"/>
            </a:spcAft>
          </a:pPr>
          <a:endParaRPr lang="en-US" sz="6500" kern="1200"/>
        </a:p>
      </dsp:txBody>
      <dsp:txXfrm>
        <a:off x="1769439" y="4269104"/>
        <a:ext cx="2923583" cy="1461791"/>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2AD7944-432E-4FFB-A49E-0CD83558D298}">
      <dsp:nvSpPr>
        <dsp:cNvPr id="0" name=""/>
        <dsp:cNvSpPr/>
      </dsp:nvSpPr>
      <dsp:spPr>
        <a:xfrm>
          <a:off x="3412" y="970813"/>
          <a:ext cx="2051652" cy="716284"/>
        </a:xfrm>
        <a:prstGeom prst="rect">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60960" rIns="106680" bIns="60960" numCol="1" spcCol="1270" anchor="ctr" anchorCtr="0">
          <a:noAutofit/>
        </a:bodyPr>
        <a:lstStyle/>
        <a:p>
          <a:pPr lvl="0" algn="ctr" defTabSz="666750">
            <a:lnSpc>
              <a:spcPct val="90000"/>
            </a:lnSpc>
            <a:spcBef>
              <a:spcPct val="0"/>
            </a:spcBef>
            <a:spcAft>
              <a:spcPct val="35000"/>
            </a:spcAft>
          </a:pPr>
          <a:r>
            <a:rPr lang="en-US" sz="1500" kern="1200"/>
            <a:t>Marc Paulo Guzman (Admissions/ Entry)</a:t>
          </a:r>
        </a:p>
      </dsp:txBody>
      <dsp:txXfrm>
        <a:off x="3412" y="970813"/>
        <a:ext cx="2051652" cy="716284"/>
      </dsp:txXfrm>
    </dsp:sp>
    <dsp:sp modelId="{04A2569C-E0DB-48FF-891E-8AE6C3D8D45E}">
      <dsp:nvSpPr>
        <dsp:cNvPr id="0" name=""/>
        <dsp:cNvSpPr/>
      </dsp:nvSpPr>
      <dsp:spPr>
        <a:xfrm>
          <a:off x="3412" y="1687098"/>
          <a:ext cx="2051652" cy="3142167"/>
        </a:xfrm>
        <a:prstGeom prst="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80010" tIns="80010" rIns="106680" bIns="120015" numCol="1" spcCol="1270" anchor="t" anchorCtr="0">
          <a:noAutofit/>
        </a:bodyPr>
        <a:lstStyle/>
        <a:p>
          <a:pPr marL="114300" lvl="1" indent="-114300" algn="l" defTabSz="666750">
            <a:lnSpc>
              <a:spcPct val="90000"/>
            </a:lnSpc>
            <a:spcBef>
              <a:spcPct val="0"/>
            </a:spcBef>
            <a:spcAft>
              <a:spcPct val="15000"/>
            </a:spcAft>
            <a:buChar char="••"/>
          </a:pPr>
          <a:r>
            <a:rPr lang="en-US" sz="1500" kern="1200"/>
            <a:t>Nicole Lindsay</a:t>
          </a:r>
        </a:p>
        <a:p>
          <a:pPr marL="114300" lvl="1" indent="-114300" algn="l" defTabSz="666750">
            <a:lnSpc>
              <a:spcPct val="90000"/>
            </a:lnSpc>
            <a:spcBef>
              <a:spcPct val="0"/>
            </a:spcBef>
            <a:spcAft>
              <a:spcPct val="15000"/>
            </a:spcAft>
            <a:buChar char="••"/>
          </a:pPr>
          <a:endParaRPr lang="en-US" sz="1500" kern="1200"/>
        </a:p>
        <a:p>
          <a:pPr marL="114300" lvl="1" indent="-114300" algn="l" defTabSz="666750">
            <a:lnSpc>
              <a:spcPct val="90000"/>
            </a:lnSpc>
            <a:spcBef>
              <a:spcPct val="0"/>
            </a:spcBef>
            <a:spcAft>
              <a:spcPct val="15000"/>
            </a:spcAft>
            <a:buChar char="••"/>
          </a:pPr>
          <a:r>
            <a:rPr lang="en-US" sz="1500" kern="1200"/>
            <a:t>Robert Crosby</a:t>
          </a:r>
        </a:p>
        <a:p>
          <a:pPr marL="114300" lvl="1" indent="-114300" algn="l" defTabSz="666750">
            <a:lnSpc>
              <a:spcPct val="90000"/>
            </a:lnSpc>
            <a:spcBef>
              <a:spcPct val="0"/>
            </a:spcBef>
            <a:spcAft>
              <a:spcPct val="15000"/>
            </a:spcAft>
            <a:buChar char="••"/>
          </a:pPr>
          <a:endParaRPr lang="en-US" sz="1500" kern="1200"/>
        </a:p>
        <a:p>
          <a:pPr marL="114300" lvl="1" indent="-114300" algn="l" defTabSz="666750">
            <a:lnSpc>
              <a:spcPct val="90000"/>
            </a:lnSpc>
            <a:spcBef>
              <a:spcPct val="0"/>
            </a:spcBef>
            <a:spcAft>
              <a:spcPct val="15000"/>
            </a:spcAft>
            <a:buChar char="••"/>
          </a:pPr>
          <a:r>
            <a:rPr lang="en-US" sz="1500" kern="1200"/>
            <a:t>Alex Gregorio</a:t>
          </a:r>
        </a:p>
        <a:p>
          <a:pPr marL="114300" lvl="1" indent="-114300" algn="l" defTabSz="666750">
            <a:lnSpc>
              <a:spcPct val="90000"/>
            </a:lnSpc>
            <a:spcBef>
              <a:spcPct val="0"/>
            </a:spcBef>
            <a:spcAft>
              <a:spcPct val="15000"/>
            </a:spcAft>
            <a:buChar char="••"/>
          </a:pPr>
          <a:endParaRPr lang="en-US" sz="1500" kern="1200"/>
        </a:p>
        <a:p>
          <a:pPr marL="114300" lvl="1" indent="-114300" algn="l" defTabSz="666750">
            <a:lnSpc>
              <a:spcPct val="90000"/>
            </a:lnSpc>
            <a:spcBef>
              <a:spcPct val="0"/>
            </a:spcBef>
            <a:spcAft>
              <a:spcPct val="15000"/>
            </a:spcAft>
            <a:buChar char="••"/>
          </a:pPr>
          <a:r>
            <a:rPr lang="en-US" sz="1500" kern="1200" err="1"/>
            <a:t>Zeeshan</a:t>
          </a:r>
          <a:r>
            <a:rPr lang="en-US" sz="1500" kern="1200"/>
            <a:t> </a:t>
          </a:r>
          <a:r>
            <a:rPr lang="en-US" sz="1500" kern="1200" err="1"/>
            <a:t>Hafeez</a:t>
          </a:r>
          <a:endParaRPr lang="en-US" sz="1500" kern="1200"/>
        </a:p>
        <a:p>
          <a:pPr marL="114300" lvl="1" indent="-114300" algn="l" defTabSz="666750">
            <a:lnSpc>
              <a:spcPct val="90000"/>
            </a:lnSpc>
            <a:spcBef>
              <a:spcPct val="0"/>
            </a:spcBef>
            <a:spcAft>
              <a:spcPct val="15000"/>
            </a:spcAft>
            <a:buChar char="••"/>
          </a:pPr>
          <a:endParaRPr lang="en-US" sz="1500" kern="1200"/>
        </a:p>
        <a:p>
          <a:pPr marL="114300" lvl="1" indent="-114300" algn="l" defTabSz="666750">
            <a:lnSpc>
              <a:spcPct val="90000"/>
            </a:lnSpc>
            <a:spcBef>
              <a:spcPct val="0"/>
            </a:spcBef>
            <a:spcAft>
              <a:spcPct val="15000"/>
            </a:spcAft>
            <a:buChar char="••"/>
          </a:pPr>
          <a:r>
            <a:rPr lang="en-US" sz="1500" kern="1200"/>
            <a:t>Christie Julien</a:t>
          </a:r>
        </a:p>
        <a:p>
          <a:pPr marL="114300" lvl="1" indent="-114300" algn="l" defTabSz="666750">
            <a:lnSpc>
              <a:spcPct val="90000"/>
            </a:lnSpc>
            <a:spcBef>
              <a:spcPct val="0"/>
            </a:spcBef>
            <a:spcAft>
              <a:spcPct val="15000"/>
            </a:spcAft>
            <a:buChar char="••"/>
          </a:pPr>
          <a:endParaRPr lang="en-US" sz="1500" kern="1200"/>
        </a:p>
        <a:p>
          <a:pPr marL="114300" lvl="1" indent="-114300" algn="l" defTabSz="666750">
            <a:lnSpc>
              <a:spcPct val="90000"/>
            </a:lnSpc>
            <a:spcBef>
              <a:spcPct val="0"/>
            </a:spcBef>
            <a:spcAft>
              <a:spcPct val="15000"/>
            </a:spcAft>
            <a:buChar char="••"/>
          </a:pPr>
          <a:r>
            <a:rPr lang="en-US" sz="1500" kern="1200"/>
            <a:t>Morolake Thompson</a:t>
          </a:r>
        </a:p>
      </dsp:txBody>
      <dsp:txXfrm>
        <a:off x="3412" y="1687098"/>
        <a:ext cx="2051652" cy="3142167"/>
      </dsp:txXfrm>
    </dsp:sp>
    <dsp:sp modelId="{FCAAF17D-C365-40FC-8428-0706FAD5B519}">
      <dsp:nvSpPr>
        <dsp:cNvPr id="0" name=""/>
        <dsp:cNvSpPr/>
      </dsp:nvSpPr>
      <dsp:spPr>
        <a:xfrm>
          <a:off x="2342296" y="970813"/>
          <a:ext cx="2051652" cy="716284"/>
        </a:xfrm>
        <a:prstGeom prst="rect">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60960" rIns="106680" bIns="60960" numCol="1" spcCol="1270" anchor="ctr" anchorCtr="0">
          <a:noAutofit/>
        </a:bodyPr>
        <a:lstStyle/>
        <a:p>
          <a:pPr lvl="0" algn="ctr" defTabSz="666750">
            <a:lnSpc>
              <a:spcPct val="90000"/>
            </a:lnSpc>
            <a:spcBef>
              <a:spcPct val="0"/>
            </a:spcBef>
            <a:spcAft>
              <a:spcPct val="35000"/>
            </a:spcAft>
          </a:pPr>
          <a:r>
            <a:rPr lang="en-US" sz="1500" kern="1200"/>
            <a:t>Martin Davidson (Faculty/Staff Climate)</a:t>
          </a:r>
        </a:p>
      </dsp:txBody>
      <dsp:txXfrm>
        <a:off x="2342296" y="970813"/>
        <a:ext cx="2051652" cy="716284"/>
      </dsp:txXfrm>
    </dsp:sp>
    <dsp:sp modelId="{FD2DD27C-3803-4C20-8723-500E8A4DDC27}">
      <dsp:nvSpPr>
        <dsp:cNvPr id="0" name=""/>
        <dsp:cNvSpPr/>
      </dsp:nvSpPr>
      <dsp:spPr>
        <a:xfrm>
          <a:off x="2342296" y="1687098"/>
          <a:ext cx="2051652" cy="3142167"/>
        </a:xfrm>
        <a:prstGeom prst="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80010" tIns="80010" rIns="106680" bIns="120015" numCol="1" spcCol="1270" anchor="t" anchorCtr="0">
          <a:noAutofit/>
        </a:bodyPr>
        <a:lstStyle/>
        <a:p>
          <a:pPr marL="114300" lvl="1" indent="-114300" algn="l" defTabSz="666750">
            <a:lnSpc>
              <a:spcPct val="90000"/>
            </a:lnSpc>
            <a:spcBef>
              <a:spcPct val="0"/>
            </a:spcBef>
            <a:spcAft>
              <a:spcPct val="15000"/>
            </a:spcAft>
            <a:buChar char="••"/>
          </a:pPr>
          <a:r>
            <a:rPr lang="en-US" sz="1500" kern="1200"/>
            <a:t>Greg Fairchild</a:t>
          </a:r>
        </a:p>
        <a:p>
          <a:pPr marL="114300" lvl="1" indent="-114300" algn="l" defTabSz="666750">
            <a:lnSpc>
              <a:spcPct val="90000"/>
            </a:lnSpc>
            <a:spcBef>
              <a:spcPct val="0"/>
            </a:spcBef>
            <a:spcAft>
              <a:spcPct val="15000"/>
            </a:spcAft>
            <a:buChar char="••"/>
          </a:pPr>
          <a:endParaRPr lang="en-US" sz="1500" kern="1200"/>
        </a:p>
        <a:p>
          <a:pPr marL="114300" lvl="1" indent="-114300" algn="l" defTabSz="666750">
            <a:lnSpc>
              <a:spcPct val="90000"/>
            </a:lnSpc>
            <a:spcBef>
              <a:spcPct val="0"/>
            </a:spcBef>
            <a:spcAft>
              <a:spcPct val="15000"/>
            </a:spcAft>
            <a:buChar char="••"/>
          </a:pPr>
          <a:r>
            <a:rPr lang="en-US" sz="1500" kern="1200"/>
            <a:t>Mary Margaret Frank</a:t>
          </a:r>
        </a:p>
        <a:p>
          <a:pPr marL="114300" lvl="1" indent="-114300" algn="l" defTabSz="666750">
            <a:lnSpc>
              <a:spcPct val="90000"/>
            </a:lnSpc>
            <a:spcBef>
              <a:spcPct val="0"/>
            </a:spcBef>
            <a:spcAft>
              <a:spcPct val="15000"/>
            </a:spcAft>
            <a:buChar char="••"/>
          </a:pPr>
          <a:endParaRPr lang="en-US" sz="1500" kern="1200"/>
        </a:p>
        <a:p>
          <a:pPr marL="114300" lvl="1" indent="-114300" algn="l" defTabSz="666750">
            <a:lnSpc>
              <a:spcPct val="90000"/>
            </a:lnSpc>
            <a:spcBef>
              <a:spcPct val="0"/>
            </a:spcBef>
            <a:spcAft>
              <a:spcPct val="15000"/>
            </a:spcAft>
            <a:buChar char="••"/>
          </a:pPr>
          <a:r>
            <a:rPr lang="en-US" sz="1500" kern="1200"/>
            <a:t>Jeff Tang</a:t>
          </a:r>
        </a:p>
        <a:p>
          <a:pPr marL="114300" lvl="1" indent="-114300" algn="l" defTabSz="666750">
            <a:lnSpc>
              <a:spcPct val="90000"/>
            </a:lnSpc>
            <a:spcBef>
              <a:spcPct val="0"/>
            </a:spcBef>
            <a:spcAft>
              <a:spcPct val="15000"/>
            </a:spcAft>
            <a:buChar char="••"/>
          </a:pPr>
          <a:endParaRPr lang="en-US" sz="1500" kern="1200"/>
        </a:p>
        <a:p>
          <a:pPr marL="114300" lvl="1" indent="-114300" algn="l" defTabSz="666750">
            <a:lnSpc>
              <a:spcPct val="90000"/>
            </a:lnSpc>
            <a:spcBef>
              <a:spcPct val="0"/>
            </a:spcBef>
            <a:spcAft>
              <a:spcPct val="15000"/>
            </a:spcAft>
            <a:buChar char="••"/>
          </a:pPr>
          <a:r>
            <a:rPr lang="en-US" sz="1500" kern="1200"/>
            <a:t>Lauren Wallace</a:t>
          </a:r>
        </a:p>
        <a:p>
          <a:pPr marL="114300" lvl="1" indent="-114300" algn="l" defTabSz="666750">
            <a:lnSpc>
              <a:spcPct val="90000"/>
            </a:lnSpc>
            <a:spcBef>
              <a:spcPct val="0"/>
            </a:spcBef>
            <a:spcAft>
              <a:spcPct val="15000"/>
            </a:spcAft>
            <a:buChar char="••"/>
          </a:pPr>
          <a:endParaRPr lang="en-US" sz="1500" kern="1200"/>
        </a:p>
        <a:p>
          <a:pPr marL="114300" lvl="1" indent="-114300" algn="l" defTabSz="666750">
            <a:lnSpc>
              <a:spcPct val="90000"/>
            </a:lnSpc>
            <a:spcBef>
              <a:spcPct val="0"/>
            </a:spcBef>
            <a:spcAft>
              <a:spcPct val="15000"/>
            </a:spcAft>
            <a:buChar char="••"/>
          </a:pPr>
          <a:r>
            <a:rPr lang="en-US" sz="1500" kern="1200"/>
            <a:t>Allison Price </a:t>
          </a:r>
        </a:p>
      </dsp:txBody>
      <dsp:txXfrm>
        <a:off x="2342296" y="1687098"/>
        <a:ext cx="2051652" cy="3142167"/>
      </dsp:txXfrm>
    </dsp:sp>
    <dsp:sp modelId="{32586578-10AB-4BC9-B368-1515F19B3301}">
      <dsp:nvSpPr>
        <dsp:cNvPr id="0" name=""/>
        <dsp:cNvSpPr/>
      </dsp:nvSpPr>
      <dsp:spPr>
        <a:xfrm>
          <a:off x="4681180" y="970813"/>
          <a:ext cx="2051652" cy="716284"/>
        </a:xfrm>
        <a:prstGeom prst="rect">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60960" rIns="106680" bIns="60960" numCol="1" spcCol="1270" anchor="ctr" anchorCtr="0">
          <a:noAutofit/>
        </a:bodyPr>
        <a:lstStyle/>
        <a:p>
          <a:pPr lvl="0" algn="ctr" defTabSz="666750">
            <a:lnSpc>
              <a:spcPct val="90000"/>
            </a:lnSpc>
            <a:spcBef>
              <a:spcPct val="0"/>
            </a:spcBef>
            <a:spcAft>
              <a:spcPct val="35000"/>
            </a:spcAft>
          </a:pPr>
          <a:r>
            <a:rPr lang="en-US" sz="1500" kern="1200"/>
            <a:t>Christie Julien (Student Experience)</a:t>
          </a:r>
        </a:p>
      </dsp:txBody>
      <dsp:txXfrm>
        <a:off x="4681180" y="970813"/>
        <a:ext cx="2051652" cy="716284"/>
      </dsp:txXfrm>
    </dsp:sp>
    <dsp:sp modelId="{5BA19C1F-ED07-4CCE-A646-A5C136107B03}">
      <dsp:nvSpPr>
        <dsp:cNvPr id="0" name=""/>
        <dsp:cNvSpPr/>
      </dsp:nvSpPr>
      <dsp:spPr>
        <a:xfrm>
          <a:off x="4681180" y="1687098"/>
          <a:ext cx="2051652" cy="3142167"/>
        </a:xfrm>
        <a:prstGeom prst="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80010" tIns="80010" rIns="106680" bIns="120015" numCol="1" spcCol="1270" anchor="t" anchorCtr="0">
          <a:noAutofit/>
        </a:bodyPr>
        <a:lstStyle/>
        <a:p>
          <a:pPr marL="114300" lvl="1" indent="-114300" algn="l" defTabSz="666750">
            <a:lnSpc>
              <a:spcPct val="90000"/>
            </a:lnSpc>
            <a:spcBef>
              <a:spcPct val="0"/>
            </a:spcBef>
            <a:spcAft>
              <a:spcPct val="15000"/>
            </a:spcAft>
            <a:buChar char="••"/>
          </a:pPr>
          <a:r>
            <a:rPr lang="en-US" sz="1500" kern="1200"/>
            <a:t>Aja </a:t>
          </a:r>
          <a:r>
            <a:rPr lang="en-US" sz="1500" kern="1200" err="1"/>
            <a:t>Sae</a:t>
          </a:r>
          <a:r>
            <a:rPr lang="en-US" sz="1500" kern="1200"/>
            <a:t> Kung</a:t>
          </a:r>
        </a:p>
        <a:p>
          <a:pPr marL="114300" lvl="1" indent="-114300" algn="l" defTabSz="666750">
            <a:lnSpc>
              <a:spcPct val="90000"/>
            </a:lnSpc>
            <a:spcBef>
              <a:spcPct val="0"/>
            </a:spcBef>
            <a:spcAft>
              <a:spcPct val="15000"/>
            </a:spcAft>
            <a:buChar char="••"/>
          </a:pPr>
          <a:endParaRPr lang="en-US" sz="1500" kern="1200"/>
        </a:p>
        <a:p>
          <a:pPr marL="114300" lvl="1" indent="-114300" algn="l" defTabSz="666750">
            <a:lnSpc>
              <a:spcPct val="90000"/>
            </a:lnSpc>
            <a:spcBef>
              <a:spcPct val="0"/>
            </a:spcBef>
            <a:spcAft>
              <a:spcPct val="15000"/>
            </a:spcAft>
            <a:buChar char="••"/>
          </a:pPr>
          <a:r>
            <a:rPr lang="en-US" sz="1500" kern="1200"/>
            <a:t>Emily Kelly</a:t>
          </a:r>
        </a:p>
        <a:p>
          <a:pPr marL="114300" lvl="1" indent="-114300" algn="l" defTabSz="666750">
            <a:lnSpc>
              <a:spcPct val="90000"/>
            </a:lnSpc>
            <a:spcBef>
              <a:spcPct val="0"/>
            </a:spcBef>
            <a:spcAft>
              <a:spcPct val="15000"/>
            </a:spcAft>
            <a:buChar char="••"/>
          </a:pPr>
          <a:endParaRPr lang="en-US" sz="1500" kern="1200"/>
        </a:p>
        <a:p>
          <a:pPr marL="114300" lvl="1" indent="-114300" algn="l" defTabSz="666750">
            <a:lnSpc>
              <a:spcPct val="90000"/>
            </a:lnSpc>
            <a:spcBef>
              <a:spcPct val="0"/>
            </a:spcBef>
            <a:spcAft>
              <a:spcPct val="15000"/>
            </a:spcAft>
            <a:buChar char="••"/>
          </a:pPr>
          <a:r>
            <a:rPr lang="en-US" sz="1500" kern="1200"/>
            <a:t>Yael </a:t>
          </a:r>
          <a:r>
            <a:rPr lang="en-US" sz="1500" kern="1200" err="1"/>
            <a:t>Grushka</a:t>
          </a:r>
          <a:r>
            <a:rPr lang="en-US" sz="1500" kern="1200"/>
            <a:t> </a:t>
          </a:r>
          <a:r>
            <a:rPr lang="en-US" sz="1500" kern="1200" err="1"/>
            <a:t>Cockayne</a:t>
          </a:r>
          <a:endParaRPr lang="en-US" sz="1500" kern="1200"/>
        </a:p>
        <a:p>
          <a:pPr marL="114300" lvl="1" indent="-114300" algn="l" defTabSz="666750">
            <a:lnSpc>
              <a:spcPct val="90000"/>
            </a:lnSpc>
            <a:spcBef>
              <a:spcPct val="0"/>
            </a:spcBef>
            <a:spcAft>
              <a:spcPct val="15000"/>
            </a:spcAft>
            <a:buChar char="••"/>
          </a:pPr>
          <a:endParaRPr lang="en-US" sz="1500" kern="1200"/>
        </a:p>
        <a:p>
          <a:pPr marL="114300" lvl="1" indent="-114300" algn="l" defTabSz="666750">
            <a:lnSpc>
              <a:spcPct val="90000"/>
            </a:lnSpc>
            <a:spcBef>
              <a:spcPct val="0"/>
            </a:spcBef>
            <a:spcAft>
              <a:spcPct val="15000"/>
            </a:spcAft>
            <a:buChar char="••"/>
          </a:pPr>
          <a:r>
            <a:rPr lang="en-US" sz="1500" kern="1200"/>
            <a:t>Laura Morgan Roberts</a:t>
          </a:r>
        </a:p>
        <a:p>
          <a:pPr marL="114300" lvl="1" indent="-114300" algn="l" defTabSz="666750">
            <a:lnSpc>
              <a:spcPct val="90000"/>
            </a:lnSpc>
            <a:spcBef>
              <a:spcPct val="0"/>
            </a:spcBef>
            <a:spcAft>
              <a:spcPct val="15000"/>
            </a:spcAft>
            <a:buChar char="••"/>
          </a:pPr>
          <a:endParaRPr lang="en-US" sz="1500" kern="1200"/>
        </a:p>
        <a:p>
          <a:pPr marL="114300" lvl="1" indent="-114300" algn="l" defTabSz="666750">
            <a:lnSpc>
              <a:spcPct val="90000"/>
            </a:lnSpc>
            <a:spcBef>
              <a:spcPct val="0"/>
            </a:spcBef>
            <a:spcAft>
              <a:spcPct val="15000"/>
            </a:spcAft>
            <a:buChar char="••"/>
          </a:pPr>
          <a:r>
            <a:rPr lang="en-US" sz="1500" kern="1200"/>
            <a:t>Kelly Bonilla</a:t>
          </a:r>
        </a:p>
        <a:p>
          <a:pPr marL="114300" lvl="1" indent="-114300" algn="l" defTabSz="666750">
            <a:lnSpc>
              <a:spcPct val="90000"/>
            </a:lnSpc>
            <a:spcBef>
              <a:spcPct val="0"/>
            </a:spcBef>
            <a:spcAft>
              <a:spcPct val="15000"/>
            </a:spcAft>
            <a:buChar char="••"/>
          </a:pPr>
          <a:endParaRPr lang="en-US" sz="1500" kern="1200"/>
        </a:p>
        <a:p>
          <a:pPr marL="114300" lvl="1" indent="-114300" algn="l" defTabSz="666750">
            <a:lnSpc>
              <a:spcPct val="90000"/>
            </a:lnSpc>
            <a:spcBef>
              <a:spcPct val="0"/>
            </a:spcBef>
            <a:spcAft>
              <a:spcPct val="15000"/>
            </a:spcAft>
            <a:buChar char="••"/>
          </a:pPr>
          <a:r>
            <a:rPr lang="en-US" sz="1500" kern="1200" err="1"/>
            <a:t>Zeeshan</a:t>
          </a:r>
          <a:r>
            <a:rPr lang="en-US" sz="1500" kern="1200"/>
            <a:t> </a:t>
          </a:r>
          <a:r>
            <a:rPr lang="en-US" sz="1500" kern="1200" err="1"/>
            <a:t>Hafeez</a:t>
          </a:r>
          <a:endParaRPr lang="en-US" sz="1500" kern="1200"/>
        </a:p>
      </dsp:txBody>
      <dsp:txXfrm>
        <a:off x="4681180" y="1687098"/>
        <a:ext cx="2051652" cy="3142167"/>
      </dsp:txXfrm>
    </dsp:sp>
    <dsp:sp modelId="{2F61A85B-97C9-4970-B60B-317655A7D93C}">
      <dsp:nvSpPr>
        <dsp:cNvPr id="0" name=""/>
        <dsp:cNvSpPr/>
      </dsp:nvSpPr>
      <dsp:spPr>
        <a:xfrm>
          <a:off x="7020065" y="970813"/>
          <a:ext cx="2051652" cy="716284"/>
        </a:xfrm>
        <a:prstGeom prst="rect">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60960" rIns="106680" bIns="60960" numCol="1" spcCol="1270" anchor="ctr" anchorCtr="0">
          <a:noAutofit/>
        </a:bodyPr>
        <a:lstStyle/>
        <a:p>
          <a:pPr lvl="0" algn="ctr" defTabSz="666750">
            <a:lnSpc>
              <a:spcPct val="90000"/>
            </a:lnSpc>
            <a:spcBef>
              <a:spcPct val="0"/>
            </a:spcBef>
            <a:spcAft>
              <a:spcPct val="35000"/>
            </a:spcAft>
          </a:pPr>
          <a:r>
            <a:rPr lang="en-US" sz="1500" kern="1200"/>
            <a:t>Renee Bush (Alumni and External Engagement)</a:t>
          </a:r>
        </a:p>
      </dsp:txBody>
      <dsp:txXfrm>
        <a:off x="7020065" y="970813"/>
        <a:ext cx="2051652" cy="716284"/>
      </dsp:txXfrm>
    </dsp:sp>
    <dsp:sp modelId="{01205E63-E585-4D7B-89F3-22D54F68AA43}">
      <dsp:nvSpPr>
        <dsp:cNvPr id="0" name=""/>
        <dsp:cNvSpPr/>
      </dsp:nvSpPr>
      <dsp:spPr>
        <a:xfrm>
          <a:off x="7020065" y="1687098"/>
          <a:ext cx="2051652" cy="3142167"/>
        </a:xfrm>
        <a:prstGeom prst="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80010" tIns="80010" rIns="106680" bIns="120015" numCol="1" spcCol="1270" anchor="t" anchorCtr="0">
          <a:noAutofit/>
        </a:bodyPr>
        <a:lstStyle/>
        <a:p>
          <a:pPr marL="114300" lvl="1" indent="-114300" algn="l" defTabSz="666750">
            <a:lnSpc>
              <a:spcPct val="90000"/>
            </a:lnSpc>
            <a:spcBef>
              <a:spcPct val="0"/>
            </a:spcBef>
            <a:spcAft>
              <a:spcPct val="15000"/>
            </a:spcAft>
            <a:buChar char="••"/>
          </a:pPr>
          <a:r>
            <a:rPr lang="en-US" sz="1500" kern="1200"/>
            <a:t>Toni Irving</a:t>
          </a:r>
        </a:p>
        <a:p>
          <a:pPr marL="114300" lvl="1" indent="-114300" algn="l" defTabSz="666750">
            <a:lnSpc>
              <a:spcPct val="90000"/>
            </a:lnSpc>
            <a:spcBef>
              <a:spcPct val="0"/>
            </a:spcBef>
            <a:spcAft>
              <a:spcPct val="15000"/>
            </a:spcAft>
            <a:buChar char="••"/>
          </a:pPr>
          <a:endParaRPr lang="en-US" sz="1500" kern="1200"/>
        </a:p>
        <a:p>
          <a:pPr marL="114300" lvl="1" indent="-114300" algn="l" defTabSz="666750">
            <a:lnSpc>
              <a:spcPct val="90000"/>
            </a:lnSpc>
            <a:spcBef>
              <a:spcPct val="0"/>
            </a:spcBef>
            <a:spcAft>
              <a:spcPct val="15000"/>
            </a:spcAft>
            <a:buChar char="••"/>
          </a:pPr>
          <a:r>
            <a:rPr lang="en-US" sz="1500" kern="1200"/>
            <a:t>Tre Tennyson</a:t>
          </a:r>
        </a:p>
        <a:p>
          <a:pPr marL="114300" lvl="1" indent="-114300" algn="l" defTabSz="666750">
            <a:lnSpc>
              <a:spcPct val="90000"/>
            </a:lnSpc>
            <a:spcBef>
              <a:spcPct val="0"/>
            </a:spcBef>
            <a:spcAft>
              <a:spcPct val="15000"/>
            </a:spcAft>
            <a:buChar char="••"/>
          </a:pPr>
          <a:endParaRPr lang="en-US" sz="1500" kern="1200"/>
        </a:p>
        <a:p>
          <a:pPr marL="114300" lvl="1" indent="-114300" algn="l" defTabSz="666750">
            <a:lnSpc>
              <a:spcPct val="90000"/>
            </a:lnSpc>
            <a:spcBef>
              <a:spcPct val="0"/>
            </a:spcBef>
            <a:spcAft>
              <a:spcPct val="15000"/>
            </a:spcAft>
            <a:buChar char="••"/>
          </a:pPr>
          <a:r>
            <a:rPr lang="en-US" sz="1500" kern="1200"/>
            <a:t>Olamide Alli-</a:t>
          </a:r>
          <a:r>
            <a:rPr lang="en-US" sz="1500" kern="1200" err="1"/>
            <a:t>Odai</a:t>
          </a:r>
          <a:endParaRPr lang="en-US" sz="1500" kern="1200"/>
        </a:p>
        <a:p>
          <a:pPr marL="114300" lvl="1" indent="-114300" algn="l" defTabSz="666750">
            <a:lnSpc>
              <a:spcPct val="90000"/>
            </a:lnSpc>
            <a:spcBef>
              <a:spcPct val="0"/>
            </a:spcBef>
            <a:spcAft>
              <a:spcPct val="15000"/>
            </a:spcAft>
            <a:buChar char="••"/>
          </a:pPr>
          <a:endParaRPr lang="en-US" sz="1500" kern="1200"/>
        </a:p>
        <a:p>
          <a:pPr marL="114300" lvl="1" indent="-114300" algn="l" defTabSz="666750">
            <a:lnSpc>
              <a:spcPct val="90000"/>
            </a:lnSpc>
            <a:spcBef>
              <a:spcPct val="0"/>
            </a:spcBef>
            <a:spcAft>
              <a:spcPct val="15000"/>
            </a:spcAft>
            <a:buChar char="••"/>
          </a:pPr>
          <a:r>
            <a:rPr lang="en-US" sz="1500" kern="1200"/>
            <a:t>Michael Long</a:t>
          </a:r>
        </a:p>
        <a:p>
          <a:pPr marL="114300" lvl="1" indent="-114300" algn="l" defTabSz="666750">
            <a:lnSpc>
              <a:spcPct val="90000"/>
            </a:lnSpc>
            <a:spcBef>
              <a:spcPct val="0"/>
            </a:spcBef>
            <a:spcAft>
              <a:spcPct val="15000"/>
            </a:spcAft>
            <a:buChar char="••"/>
          </a:pPr>
          <a:endParaRPr lang="en-US" sz="1500" kern="1200"/>
        </a:p>
        <a:p>
          <a:pPr marL="114300" lvl="1" indent="-114300" algn="l" defTabSz="666750">
            <a:lnSpc>
              <a:spcPct val="90000"/>
            </a:lnSpc>
            <a:spcBef>
              <a:spcPct val="0"/>
            </a:spcBef>
            <a:spcAft>
              <a:spcPct val="15000"/>
            </a:spcAft>
            <a:buChar char="••"/>
          </a:pPr>
          <a:r>
            <a:rPr lang="en-US" sz="1500" kern="1200"/>
            <a:t>Christie Julien</a:t>
          </a:r>
        </a:p>
      </dsp:txBody>
      <dsp:txXfrm>
        <a:off x="7020065" y="1687098"/>
        <a:ext cx="2051652" cy="3142167"/>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984DDFC-10CE-4FFA-ACC7-A5FA24CBB36B}">
      <dsp:nvSpPr>
        <dsp:cNvPr id="0" name=""/>
        <dsp:cNvSpPr/>
      </dsp:nvSpPr>
      <dsp:spPr>
        <a:xfrm>
          <a:off x="1854805" y="668065"/>
          <a:ext cx="4460515" cy="4460515"/>
        </a:xfrm>
        <a:prstGeom prst="blockArc">
          <a:avLst>
            <a:gd name="adj1" fmla="val 9000000"/>
            <a:gd name="adj2" fmla="val 16200000"/>
            <a:gd name="adj3" fmla="val 4637"/>
          </a:avLst>
        </a:prstGeom>
        <a:solidFill>
          <a:schemeClr val="accent2">
            <a:shade val="90000"/>
            <a:hueOff val="581992"/>
            <a:satOff val="-70026"/>
            <a:lumOff val="42447"/>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71BF3E60-9B41-41C3-AD79-A46A546E066D}">
      <dsp:nvSpPr>
        <dsp:cNvPr id="0" name=""/>
        <dsp:cNvSpPr/>
      </dsp:nvSpPr>
      <dsp:spPr>
        <a:xfrm>
          <a:off x="1900067" y="750522"/>
          <a:ext cx="4460515" cy="4460515"/>
        </a:xfrm>
        <a:prstGeom prst="blockArc">
          <a:avLst>
            <a:gd name="adj1" fmla="val 1798567"/>
            <a:gd name="adj2" fmla="val 9148442"/>
            <a:gd name="adj3" fmla="val 4637"/>
          </a:avLst>
        </a:prstGeom>
        <a:solidFill>
          <a:schemeClr val="accent2">
            <a:shade val="90000"/>
            <a:hueOff val="290996"/>
            <a:satOff val="-35013"/>
            <a:lumOff val="21223"/>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A41F5AB3-E714-442B-A52A-50F94DB69A70}">
      <dsp:nvSpPr>
        <dsp:cNvPr id="0" name=""/>
        <dsp:cNvSpPr/>
      </dsp:nvSpPr>
      <dsp:spPr>
        <a:xfrm>
          <a:off x="1839502" y="666410"/>
          <a:ext cx="4460515" cy="4460515"/>
        </a:xfrm>
        <a:prstGeom prst="blockArc">
          <a:avLst>
            <a:gd name="adj1" fmla="val 16047427"/>
            <a:gd name="adj2" fmla="val 1954786"/>
            <a:gd name="adj3" fmla="val 4637"/>
          </a:avLst>
        </a:prstGeom>
        <a:solidFill>
          <a:schemeClr val="accent2">
            <a:shade val="9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E71D70BB-D1C1-44C0-A395-1CD65F401D7F}">
      <dsp:nvSpPr>
        <dsp:cNvPr id="0" name=""/>
        <dsp:cNvSpPr/>
      </dsp:nvSpPr>
      <dsp:spPr>
        <a:xfrm>
          <a:off x="3059141" y="1872401"/>
          <a:ext cx="2051843" cy="2051843"/>
        </a:xfrm>
        <a:prstGeom prst="ellipse">
          <a:avLst/>
        </a:prstGeom>
        <a:solidFill>
          <a:schemeClr val="accent2">
            <a:shade val="8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5400" tIns="25400" rIns="25400" bIns="25400" numCol="1" spcCol="1270" anchor="ctr" anchorCtr="0">
          <a:noAutofit/>
        </a:bodyPr>
        <a:lstStyle/>
        <a:p>
          <a:pPr lvl="0" algn="ctr" defTabSz="889000">
            <a:lnSpc>
              <a:spcPct val="90000"/>
            </a:lnSpc>
            <a:spcBef>
              <a:spcPct val="0"/>
            </a:spcBef>
            <a:spcAft>
              <a:spcPct val="35000"/>
            </a:spcAft>
          </a:pPr>
          <a:r>
            <a:rPr lang="en-US" sz="2000" b="1" kern="1200" dirty="0" smtClean="0"/>
            <a:t>Leveraging </a:t>
          </a:r>
          <a:r>
            <a:rPr lang="en-US" sz="2000" b="1" kern="1200" dirty="0" smtClean="0"/>
            <a:t>Difference</a:t>
          </a:r>
        </a:p>
        <a:p>
          <a:pPr lvl="0" algn="ctr" defTabSz="889000">
            <a:lnSpc>
              <a:spcPct val="90000"/>
            </a:lnSpc>
            <a:spcBef>
              <a:spcPct val="0"/>
            </a:spcBef>
            <a:spcAft>
              <a:spcPct val="35000"/>
            </a:spcAft>
          </a:pPr>
          <a:r>
            <a:rPr lang="en-US" sz="2000" b="1" kern="1200" dirty="0" smtClean="0"/>
            <a:t>Frame</a:t>
          </a:r>
          <a:endParaRPr lang="en-US" sz="2000" b="1" kern="1200" dirty="0"/>
        </a:p>
      </dsp:txBody>
      <dsp:txXfrm>
        <a:off x="3359626" y="2172886"/>
        <a:ext cx="1450873" cy="1450873"/>
      </dsp:txXfrm>
    </dsp:sp>
    <dsp:sp modelId="{35AE15BD-C742-463D-8C6D-02F397E4C321}">
      <dsp:nvSpPr>
        <dsp:cNvPr id="0" name=""/>
        <dsp:cNvSpPr/>
      </dsp:nvSpPr>
      <dsp:spPr>
        <a:xfrm>
          <a:off x="3366917" y="1626"/>
          <a:ext cx="1436290" cy="1436290"/>
        </a:xfrm>
        <a:prstGeom prst="ellipse">
          <a:avLst/>
        </a:prstGeom>
        <a:solidFill>
          <a:schemeClr val="accent2">
            <a:shade val="8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5560" tIns="35560" rIns="35560" bIns="35560" numCol="1" spcCol="1270" anchor="ctr" anchorCtr="0">
          <a:noAutofit/>
        </a:bodyPr>
        <a:lstStyle/>
        <a:p>
          <a:pPr lvl="0" algn="ctr" defTabSz="1244600">
            <a:lnSpc>
              <a:spcPct val="90000"/>
            </a:lnSpc>
            <a:spcBef>
              <a:spcPct val="0"/>
            </a:spcBef>
            <a:spcAft>
              <a:spcPct val="35000"/>
            </a:spcAft>
          </a:pPr>
          <a:r>
            <a:rPr lang="en-US" sz="2800" kern="1200" dirty="0" smtClean="0"/>
            <a:t>Entry</a:t>
          </a:r>
          <a:endParaRPr lang="en-US" sz="2800" kern="1200" dirty="0"/>
        </a:p>
      </dsp:txBody>
      <dsp:txXfrm>
        <a:off x="3577257" y="211966"/>
        <a:ext cx="1015610" cy="1015610"/>
      </dsp:txXfrm>
    </dsp:sp>
    <dsp:sp modelId="{865D3841-D242-4431-89DB-7B1C8D37A707}">
      <dsp:nvSpPr>
        <dsp:cNvPr id="0" name=""/>
        <dsp:cNvSpPr/>
      </dsp:nvSpPr>
      <dsp:spPr>
        <a:xfrm>
          <a:off x="5299314" y="3351124"/>
          <a:ext cx="1436290" cy="1436290"/>
        </a:xfrm>
        <a:prstGeom prst="ellipse">
          <a:avLst/>
        </a:prstGeom>
        <a:solidFill>
          <a:schemeClr val="accent2">
            <a:shade val="80000"/>
            <a:hueOff val="291102"/>
            <a:satOff val="-35590"/>
            <a:lumOff val="21813"/>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lvl="0" algn="ctr" defTabSz="622300">
            <a:lnSpc>
              <a:spcPct val="90000"/>
            </a:lnSpc>
            <a:spcBef>
              <a:spcPct val="0"/>
            </a:spcBef>
            <a:spcAft>
              <a:spcPct val="35000"/>
            </a:spcAft>
          </a:pPr>
          <a:endParaRPr lang="en-US" sz="1400" b="0" kern="1200" dirty="0"/>
        </a:p>
      </dsp:txBody>
      <dsp:txXfrm>
        <a:off x="5509654" y="3561464"/>
        <a:ext cx="1015610" cy="1015610"/>
      </dsp:txXfrm>
    </dsp:sp>
    <dsp:sp modelId="{9BBF211B-C285-4335-A6AC-4E9844BBCC01}">
      <dsp:nvSpPr>
        <dsp:cNvPr id="0" name=""/>
        <dsp:cNvSpPr/>
      </dsp:nvSpPr>
      <dsp:spPr>
        <a:xfrm>
          <a:off x="1438110" y="3254796"/>
          <a:ext cx="1520543" cy="1465605"/>
        </a:xfrm>
        <a:prstGeom prst="ellipse">
          <a:avLst/>
        </a:prstGeom>
        <a:solidFill>
          <a:schemeClr val="accent2">
            <a:shade val="80000"/>
            <a:hueOff val="582203"/>
            <a:satOff val="-71181"/>
            <a:lumOff val="43626"/>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lvl="0" algn="ctr" defTabSz="800100">
            <a:lnSpc>
              <a:spcPct val="90000"/>
            </a:lnSpc>
            <a:spcBef>
              <a:spcPct val="0"/>
            </a:spcBef>
            <a:spcAft>
              <a:spcPct val="35000"/>
            </a:spcAft>
          </a:pPr>
          <a:r>
            <a:rPr lang="en-US" sz="1800" b="1" kern="1200" dirty="0" smtClean="0"/>
            <a:t>Engage</a:t>
          </a:r>
          <a:endParaRPr lang="en-US" sz="2000" b="1" kern="1200" dirty="0"/>
        </a:p>
      </dsp:txBody>
      <dsp:txXfrm>
        <a:off x="1660788" y="3469429"/>
        <a:ext cx="1075187" cy="1036339"/>
      </dsp:txXfrm>
    </dsp:sp>
  </dsp:spTree>
</dsp:drawing>
</file>

<file path=ppt/diagrams/layout1.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radial6">
  <dgm:title val=""/>
  <dgm:desc val=""/>
  <dgm:catLst>
    <dgm:cat type="cycle" pri="9000"/>
    <dgm:cat type="relationship" pri="2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choose name="Name3">
          <dgm:if name="Name4" axis="ch ch" ptType="node node" st="1 1" cnt="1 0" func="cnt" op="lte" val="1">
            <dgm:alg type="cycle">
              <dgm:param type="stAng" val="90"/>
              <dgm:param type="spanAng" val="360"/>
              <dgm:param type="ctrShpMap" val="fNode"/>
            </dgm:alg>
          </dgm:if>
          <dgm:else name="Name5">
            <dgm:alg type="cycle">
              <dgm:param type="stAng" val="0"/>
              <dgm:param type="spanAng" val="360"/>
              <dgm:param type="ctrShpMap" val="fNode"/>
            </dgm:alg>
          </dgm:else>
        </dgm:choose>
      </dgm:if>
      <dgm:else name="Name6">
        <dgm:choose name="Name7">
          <dgm:if name="Name8" axis="ch ch" ptType="node node" st="1 1" cnt="1 0" func="cnt" op="lte" val="1">
            <dgm:alg type="cycle">
              <dgm:param type="stAng" val="-90"/>
              <dgm:param type="spanAng" val="360"/>
              <dgm:param type="ctrShpMap" val="fNode"/>
            </dgm:alg>
          </dgm:if>
          <dgm:else name="Name9">
            <dgm:alg type="cycle">
              <dgm:param type="stAng" val="0"/>
              <dgm:param type="spanAng" val="-360"/>
              <dgm:param type="ctrShpMap" val="fNode"/>
            </dgm:alg>
          </dgm:else>
        </dgm:choose>
      </dgm:else>
    </dgm:choose>
    <dgm:shape xmlns:r="http://schemas.openxmlformats.org/officeDocument/2006/relationships" r:blip="">
      <dgm:adjLst/>
    </dgm:shape>
    <dgm:presOf/>
    <dgm:choose name="Name10">
      <dgm:if name="Name11" func="var" arg="dir" op="equ" val="norm">
        <dgm:choose name="Name12">
          <dgm:if name="Name13"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des" forName="oneNode" refType="primFontSz" refFor="ch" refForName="centerShape" op="lte" fact="0.95"/>
              <dgm:constr type="diam" for="ch" forName="singleconn" refType="diam" op="equ" fact="-1"/>
              <dgm:constr type="h" for="ch" forName="singleconn" refType="w" refFor="ch" refForName="oneComp" fact="0.24"/>
              <dgm:constr type="w" for="ch" forName="dummya" refType="w" refFor="ch" refForName="oneComp" op="equ"/>
              <dgm:constr type="w" for="ch" forName="dummyb" refType="w" refFor="ch" refForName="oneComp" op="equ"/>
              <dgm:constr type="w" for="ch" forName="dummyc" refType="w" refFor="ch" refForName="oneComp" op="equ"/>
            </dgm:constrLst>
          </dgm:if>
          <dgm:else name="Name14">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forName="sibTrans" refType="diam" op="equ"/>
              <dgm:constr type="h" for="ch" forName="sibTrans" refType="w" refFor="ch" refForName="node" fact="0.24"/>
              <dgm:constr type="w" for="ch" forName="dummy" val="1"/>
            </dgm:constrLst>
          </dgm:else>
        </dgm:choose>
      </dgm:if>
      <dgm:else name="Name15">
        <dgm:choose name="Name16">
          <dgm:if name="Name17"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ch" forName="oneNode" refType="primFontSz" refFor="ch" refForName="centerShape" op="lte" fact="0.95"/>
              <dgm:constr type="diam" for="ch" forName="singleconn" refType="diam"/>
              <dgm:constr type="h" for="ch" forName="singleconn" refType="w" refFor="ch" refForName="oneComp" fact="0.24"/>
              <dgm:constr type="diam" for="ch" refType="diam" op="equ"/>
              <dgm:constr type="w" for="ch" forName="dummya" refType="w" refFor="ch" refForName="oneComp" op="equ"/>
              <dgm:constr type="w" for="ch" forName="dummyb" refType="w" refFor="ch" refForName="oneComp" op="equ"/>
              <dgm:constr type="w" for="ch" forName="dummyc" refType="w" refFor="ch" refForName="oneComp" op="equ"/>
            </dgm:constrLst>
          </dgm:if>
          <dgm:else name="Name18">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ptType="sibTrans" refType="diam" fact="-1"/>
              <dgm:constr type="h" for="ch" forName="sibTrans" refType="w" refFor="ch" refForName="node" fact="0.24"/>
              <dgm:constr type="diam" for="ch" refType="diam" op="equ" fact="-1"/>
              <dgm:constr type="w" for="ch" forName="dummy" val="1"/>
            </dgm:constrLst>
          </dgm:else>
        </dgm:choose>
      </dgm:else>
    </dgm:choose>
    <dgm:ruleLst>
      <dgm:rule type="diam" val="INF" fact="NaN" max="NaN"/>
    </dgm:ruleLst>
    <dgm:forEach name="Name19"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20" axis="ch">
        <dgm:forEach name="Name21" axis="self" ptType="node">
          <dgm:choose name="Name22">
            <dgm:if name="Name23" axis="par ch" ptType="node node" func="cnt" op="gt" val="1">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dummy">
                <dgm:alg type="sp"/>
                <dgm:shape xmlns:r="http://schemas.openxmlformats.org/officeDocument/2006/relationships" r:blip="">
                  <dgm:adjLst/>
                </dgm:shape>
                <dgm:presOf/>
                <dgm:constrLst>
                  <dgm:constr type="h" refType="w"/>
                </dgm:constrLst>
                <dgm:ruleLst/>
              </dgm:layoutNode>
              <dgm:forEach name="sibTransForEach" axis="followSib" ptType="sibTrans" hideLastTrans="0" cnt="1">
                <dgm:layoutNode name="sibTrans" styleLbl="sibTrans2D1">
                  <dgm:alg type="conn">
                    <dgm:param type="connRout" val="curve"/>
                    <dgm:param type="begPts" val="ctr"/>
                    <dgm:param type="endPts" val="ctr"/>
                    <dgm:param type="begSty" val="noArr"/>
                    <dgm:param type="endSty" val="noArr"/>
                    <dgm:param type="dstNode" val="node"/>
                  </dgm:alg>
                  <dgm:shape xmlns:r="http://schemas.openxmlformats.org/officeDocument/2006/relationships" type="conn" r:blip="" zOrderOff="-999">
                    <dgm:adjLst/>
                  </dgm:shape>
                  <dgm:presOf axis="self"/>
                  <dgm:constrLst>
                    <dgm:constr type="begPad"/>
                    <dgm:constr type="endPad"/>
                  </dgm:constrLst>
                  <dgm:ruleLst/>
                </dgm:layoutNode>
              </dgm:forEach>
            </dgm:if>
            <dgm:if name="Name24" axis="par ch" ptType="node node" func="cnt" op="equ" val="1">
              <dgm:layoutNode name="oneComp">
                <dgm:alg type="composite">
                  <dgm:param type="ar" val="1"/>
                </dgm:alg>
                <dgm:shape xmlns:r="http://schemas.openxmlformats.org/officeDocument/2006/relationships" r:blip="">
                  <dgm:adjLst/>
                </dgm:shape>
                <dgm:presOf/>
                <dgm:constrLst>
                  <dgm:constr type="h" refType="w"/>
                  <dgm:constr type="l" for="ch" forName="dummyConnPt" refType="w" fact="0.5"/>
                  <dgm:constr type="t" for="ch" forName="dummyConnPt" refType="w" fact="0.5"/>
                  <dgm:constr type="l" for="ch" forName="oneNode"/>
                  <dgm:constr type="t" for="ch" forName="oneNode"/>
                  <dgm:constr type="h" for="ch" forName="oneNode" refType="h"/>
                  <dgm:constr type="w" for="ch" forName="oneNode" refType="w"/>
                </dgm:constrLst>
                <dgm:ruleLst/>
                <dgm:layoutNode name="dummyConnPt" styleLbl="node1">
                  <dgm:alg type="sp"/>
                  <dgm:shape xmlns:r="http://schemas.openxmlformats.org/officeDocument/2006/relationships" r:blip="">
                    <dgm:adjLst/>
                  </dgm:shape>
                  <dgm:presOf/>
                  <dgm:constrLst>
                    <dgm:constr type="w" val="1"/>
                    <dgm:constr type="h" val="1"/>
                  </dgm:constrLst>
                  <dgm:ruleLst/>
                </dgm:layoutNode>
                <dgm:layoutNode name="on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dgm:layoutNode name="dummya">
                <dgm:alg type="sp"/>
                <dgm:shape xmlns:r="http://schemas.openxmlformats.org/officeDocument/2006/relationships" r:blip="">
                  <dgm:adjLst/>
                </dgm:shape>
                <dgm:presOf/>
                <dgm:constrLst>
                  <dgm:constr type="h" refType="w"/>
                </dgm:constrLst>
                <dgm:ruleLst/>
              </dgm:layoutNode>
              <dgm:layoutNode name="dummyb">
                <dgm:alg type="sp"/>
                <dgm:shape xmlns:r="http://schemas.openxmlformats.org/officeDocument/2006/relationships" r:blip="">
                  <dgm:adjLst/>
                </dgm:shape>
                <dgm:presOf/>
                <dgm:constrLst>
                  <dgm:constr type="h" refType="w"/>
                </dgm:constrLst>
                <dgm:ruleLst/>
              </dgm:layoutNode>
              <dgm:layoutNode name="dummyc">
                <dgm:alg type="sp"/>
                <dgm:shape xmlns:r="http://schemas.openxmlformats.org/officeDocument/2006/relationships" r:blip="">
                  <dgm:adjLst/>
                </dgm:shape>
                <dgm:presOf/>
                <dgm:constrLst>
                  <dgm:constr type="h" refType="w"/>
                </dgm:constrLst>
                <dgm:ruleLst/>
              </dgm:layoutNode>
              <dgm:forEach name="sibTransForEach1" axis="followSib" ptType="sibTrans" hideLastTrans="0" cnt="1">
                <dgm:layoutNode name="singleconn" styleLbl="sibTrans2D1">
                  <dgm:alg type="conn">
                    <dgm:param type="connRout" val="longCurve"/>
                    <dgm:param type="begPts" val="bCtr"/>
                    <dgm:param type="endPts" val="tCtr"/>
                    <dgm:param type="begSty" val="noArr"/>
                    <dgm:param type="endSty" val="noArr"/>
                    <dgm:param type="srcNode" val="dummyConnPt"/>
                    <dgm:param type="dstNode" val="dummyConnPt"/>
                  </dgm:alg>
                  <dgm:shape xmlns:r="http://schemas.openxmlformats.org/officeDocument/2006/relationships" type="conn" r:blip="" zOrderOff="-999">
                    <dgm:adjLst/>
                  </dgm:shape>
                  <dgm:presOf axis="self"/>
                  <dgm:constrLst>
                    <dgm:constr type="begPad"/>
                    <dgm:constr type="endPad"/>
                  </dgm:constrLst>
                  <dgm:ruleLst/>
                </dgm:layoutNode>
              </dgm:forEach>
            </dgm:if>
            <dgm:else name="Name25"/>
          </dgm:choose>
        </dgm:forEach>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D2ADFDE-1ECC-47C3-8EAC-E8AA7DBD5F02}" type="datetimeFigureOut">
              <a:rPr lang="en-US" smtClean="0"/>
              <a:t>6/30/2022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70566AD-FA25-4B2B-8F8E-8CBBF53CD0BF}" type="slidenum">
              <a:rPr lang="en-US" smtClean="0"/>
              <a:t>‹#›</a:t>
            </a:fld>
            <a:endParaRPr lang="en-US"/>
          </a:p>
        </p:txBody>
      </p:sp>
    </p:spTree>
    <p:extLst>
      <p:ext uri="{BB962C8B-B14F-4D97-AF65-F5344CB8AC3E}">
        <p14:creationId xmlns:p14="http://schemas.microsoft.com/office/powerpoint/2010/main" val="232343946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cs typeface="Calibri"/>
            </a:endParaRPr>
          </a:p>
          <a:p>
            <a:endParaRPr lang="en-US" dirty="0">
              <a:cs typeface="Calibri"/>
            </a:endParaRPr>
          </a:p>
        </p:txBody>
      </p:sp>
      <p:sp>
        <p:nvSpPr>
          <p:cNvPr id="4" name="Slide Number Placeholder 3"/>
          <p:cNvSpPr>
            <a:spLocks noGrp="1"/>
          </p:cNvSpPr>
          <p:nvPr>
            <p:ph type="sldNum" sz="quarter" idx="10"/>
          </p:nvPr>
        </p:nvSpPr>
        <p:spPr/>
        <p:txBody>
          <a:bodyPr/>
          <a:lstStyle/>
          <a:p>
            <a:fld id="{FF3DD8E8-06DE-4DC5-BCC2-4B231323D9E0}" type="slidenum">
              <a:rPr lang="en-US" smtClean="0"/>
              <a:t>1</a:t>
            </a:fld>
            <a:endParaRPr lang="en-US"/>
          </a:p>
        </p:txBody>
      </p:sp>
    </p:spTree>
    <p:extLst>
      <p:ext uri="{BB962C8B-B14F-4D97-AF65-F5344CB8AC3E}">
        <p14:creationId xmlns:p14="http://schemas.microsoft.com/office/powerpoint/2010/main" val="89119036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Martin or</a:t>
            </a:r>
            <a:r>
              <a:rPr lang="en-US" baseline="0" dirty="0" smtClean="0"/>
              <a:t> Christie to discuss philosophy of DEI at Darden being aligned w. leveraging difference model, and thinking about it for all constituents – faculty, staff, student, alumni, at 3 discrete time points </a:t>
            </a:r>
            <a:endParaRPr lang="en-US" dirty="0"/>
          </a:p>
        </p:txBody>
      </p:sp>
      <p:sp>
        <p:nvSpPr>
          <p:cNvPr id="4" name="Slide Number Placeholder 3"/>
          <p:cNvSpPr>
            <a:spLocks noGrp="1"/>
          </p:cNvSpPr>
          <p:nvPr>
            <p:ph type="sldNum" sz="quarter" idx="10"/>
          </p:nvPr>
        </p:nvSpPr>
        <p:spPr/>
        <p:txBody>
          <a:bodyPr/>
          <a:lstStyle/>
          <a:p>
            <a:fld id="{A70566AD-FA25-4B2B-8F8E-8CBBF53CD0BF}" type="slidenum">
              <a:rPr lang="en-US" smtClean="0"/>
              <a:t>2</a:t>
            </a:fld>
            <a:endParaRPr lang="en-US"/>
          </a:p>
        </p:txBody>
      </p:sp>
    </p:spTree>
    <p:extLst>
      <p:ext uri="{BB962C8B-B14F-4D97-AF65-F5344CB8AC3E}">
        <p14:creationId xmlns:p14="http://schemas.microsoft.com/office/powerpoint/2010/main" val="140572881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70566AD-FA25-4B2B-8F8E-8CBBF53CD0BF}" type="slidenum">
              <a:rPr lang="en-US" smtClean="0"/>
              <a:t>3</a:t>
            </a:fld>
            <a:endParaRPr lang="en-US"/>
          </a:p>
        </p:txBody>
      </p:sp>
    </p:spTree>
    <p:extLst>
      <p:ext uri="{BB962C8B-B14F-4D97-AF65-F5344CB8AC3E}">
        <p14:creationId xmlns:p14="http://schemas.microsoft.com/office/powerpoint/2010/main" val="229160894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CJ</a:t>
            </a:r>
            <a:r>
              <a:rPr lang="en-US" baseline="0" dirty="0" smtClean="0"/>
              <a:t> – all </a:t>
            </a:r>
            <a:r>
              <a:rPr lang="en-US" baseline="0" dirty="0" err="1" smtClean="0"/>
              <a:t>fo</a:t>
            </a:r>
            <a:r>
              <a:rPr lang="en-US" baseline="0" dirty="0" smtClean="0"/>
              <a:t> the activities and </a:t>
            </a:r>
            <a:r>
              <a:rPr lang="en-US" baseline="0" dirty="0" err="1" smtClean="0"/>
              <a:t>intiatives</a:t>
            </a:r>
            <a:r>
              <a:rPr lang="en-US" baseline="0" dirty="0" smtClean="0"/>
              <a:t> we engage in align under the leveraging difference model and align under Darden’s strategic priorities, this slide is just a small sample of some of the projects and focus areas for this year that live alongside all of the amazing work that happens across the enterprise. And much of it is co-constructed with the student in mind </a:t>
            </a:r>
            <a:endParaRPr lang="en-US" dirty="0"/>
          </a:p>
        </p:txBody>
      </p:sp>
      <p:sp>
        <p:nvSpPr>
          <p:cNvPr id="4" name="Slide Number Placeholder 3"/>
          <p:cNvSpPr>
            <a:spLocks noGrp="1"/>
          </p:cNvSpPr>
          <p:nvPr>
            <p:ph type="sldNum" sz="quarter" idx="10"/>
          </p:nvPr>
        </p:nvSpPr>
        <p:spPr/>
        <p:txBody>
          <a:bodyPr/>
          <a:lstStyle/>
          <a:p>
            <a:fld id="{A70566AD-FA25-4B2B-8F8E-8CBBF53CD0BF}" type="slidenum">
              <a:rPr lang="en-US" smtClean="0"/>
              <a:t>5</a:t>
            </a:fld>
            <a:endParaRPr lang="en-US"/>
          </a:p>
        </p:txBody>
      </p:sp>
    </p:spTree>
    <p:extLst>
      <p:ext uri="{BB962C8B-B14F-4D97-AF65-F5344CB8AC3E}">
        <p14:creationId xmlns:p14="http://schemas.microsoft.com/office/powerpoint/2010/main" val="69387097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CJ</a:t>
            </a:r>
            <a:r>
              <a:rPr lang="en-US" baseline="0" dirty="0" smtClean="0"/>
              <a:t> – all </a:t>
            </a:r>
            <a:r>
              <a:rPr lang="en-US" baseline="0" dirty="0" err="1" smtClean="0"/>
              <a:t>fo</a:t>
            </a:r>
            <a:r>
              <a:rPr lang="en-US" baseline="0" dirty="0" smtClean="0"/>
              <a:t> the activities and </a:t>
            </a:r>
            <a:r>
              <a:rPr lang="en-US" baseline="0" dirty="0" err="1" smtClean="0"/>
              <a:t>intiatives</a:t>
            </a:r>
            <a:r>
              <a:rPr lang="en-US" baseline="0" dirty="0" smtClean="0"/>
              <a:t> we engage in align under the leveraging difference model and align under Darden’s strategic priorities, this slide is just a small sample of some of the projects and focus areas for this year that live alongside all of the amazing work that happens across the enterprise. And much of it is co-constructed with the student in mind </a:t>
            </a:r>
            <a:endParaRPr lang="en-US" dirty="0"/>
          </a:p>
        </p:txBody>
      </p:sp>
      <p:sp>
        <p:nvSpPr>
          <p:cNvPr id="4" name="Slide Number Placeholder 3"/>
          <p:cNvSpPr>
            <a:spLocks noGrp="1"/>
          </p:cNvSpPr>
          <p:nvPr>
            <p:ph type="sldNum" sz="quarter" idx="10"/>
          </p:nvPr>
        </p:nvSpPr>
        <p:spPr/>
        <p:txBody>
          <a:bodyPr/>
          <a:lstStyle/>
          <a:p>
            <a:fld id="{A70566AD-FA25-4B2B-8F8E-8CBBF53CD0BF}" type="slidenum">
              <a:rPr lang="en-US" smtClean="0"/>
              <a:t>6</a:t>
            </a:fld>
            <a:endParaRPr lang="en-US"/>
          </a:p>
        </p:txBody>
      </p:sp>
    </p:spTree>
    <p:extLst>
      <p:ext uri="{BB962C8B-B14F-4D97-AF65-F5344CB8AC3E}">
        <p14:creationId xmlns:p14="http://schemas.microsoft.com/office/powerpoint/2010/main" val="1495340972"/>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42.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9DF43276-D0F6-48F0-9D02-D362230F6CC1}"/>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137" t="2881" r="274"/>
          <a:stretch/>
        </p:blipFill>
        <p:spPr>
          <a:xfrm>
            <a:off x="195072" y="192024"/>
            <a:ext cx="11801856" cy="6473952"/>
          </a:xfrm>
          <a:prstGeom prst="rect">
            <a:avLst/>
          </a:prstGeom>
        </p:spPr>
      </p:pic>
      <p:pic>
        <p:nvPicPr>
          <p:cNvPr id="3" name="Picture 2"/>
          <p:cNvPicPr>
            <a:picLocks noChangeAspect="1"/>
          </p:cNvPicPr>
          <p:nvPr userDrawn="1"/>
        </p:nvPicPr>
        <p:blipFill rotWithShape="1">
          <a:blip r:embed="rId3">
            <a:alphaModFix amt="83000"/>
            <a:extLst>
              <a:ext uri="{28A0092B-C50C-407E-A947-70E740481C1C}">
                <a14:useLocalDpi xmlns:a14="http://schemas.microsoft.com/office/drawing/2010/main" val="0"/>
              </a:ext>
            </a:extLst>
          </a:blip>
          <a:srcRect l="138" t="2748" r="138"/>
          <a:stretch/>
        </p:blipFill>
        <p:spPr>
          <a:xfrm>
            <a:off x="196610" y="202294"/>
            <a:ext cx="11798783" cy="6472266"/>
          </a:xfrm>
          <a:prstGeom prst="rect">
            <a:avLst/>
          </a:prstGeom>
        </p:spPr>
      </p:pic>
      <p:sp>
        <p:nvSpPr>
          <p:cNvPr id="2" name="Title 1"/>
          <p:cNvSpPr>
            <a:spLocks noGrp="1"/>
          </p:cNvSpPr>
          <p:nvPr>
            <p:ph type="title" hasCustomPrompt="1"/>
          </p:nvPr>
        </p:nvSpPr>
        <p:spPr>
          <a:xfrm>
            <a:off x="542193" y="728541"/>
            <a:ext cx="11107615" cy="1325563"/>
          </a:xfrm>
          <a:prstGeom prst="rect">
            <a:avLst/>
          </a:prstGeom>
        </p:spPr>
        <p:txBody>
          <a:bodyPr/>
          <a:lstStyle>
            <a:lvl1pPr algn="ctr">
              <a:lnSpc>
                <a:spcPct val="100000"/>
              </a:lnSpc>
              <a:defRPr sz="5400" b="1" spc="300" baseline="0">
                <a:solidFill>
                  <a:schemeClr val="bg1"/>
                </a:solidFill>
                <a:latin typeface="+mn-lt"/>
              </a:defRPr>
            </a:lvl1pPr>
          </a:lstStyle>
          <a:p>
            <a:r>
              <a:rPr lang="en-US" dirty="0"/>
              <a:t>PRESENTATION TITLE: ARIAL BOLD, 46-54 PT, WHITE</a:t>
            </a:r>
          </a:p>
        </p:txBody>
      </p:sp>
      <p:sp>
        <p:nvSpPr>
          <p:cNvPr id="7" name="Text Placeholder 6"/>
          <p:cNvSpPr>
            <a:spLocks noGrp="1"/>
          </p:cNvSpPr>
          <p:nvPr>
            <p:ph type="body" sz="quarter" idx="10" hasCustomPrompt="1"/>
          </p:nvPr>
        </p:nvSpPr>
        <p:spPr>
          <a:xfrm>
            <a:off x="537328" y="2520828"/>
            <a:ext cx="11133056" cy="773112"/>
          </a:xfrm>
          <a:prstGeom prst="rect">
            <a:avLst/>
          </a:prstGeom>
        </p:spPr>
        <p:txBody>
          <a:bodyPr lIns="0" rIns="0" anchor="ctr">
            <a:normAutofit/>
          </a:bodyPr>
          <a:lstStyle>
            <a:lvl1pPr marL="0" indent="0" algn="ctr">
              <a:buNone/>
              <a:defRPr lang="en-US" b="0" i="0" baseline="0" dirty="0">
                <a:solidFill>
                  <a:schemeClr val="bg1"/>
                </a:solidFill>
                <a:latin typeface="+mj-lt"/>
                <a:ea typeface="Times New Roman" charset="0"/>
                <a:cs typeface="Times New Roman" charset="0"/>
              </a:defRPr>
            </a:lvl1pPr>
          </a:lstStyle>
          <a:p>
            <a:pPr marR="0" lvl="0" fontAlgn="auto">
              <a:spcAft>
                <a:spcPts val="0"/>
              </a:spcAft>
              <a:buClrTx/>
              <a:buSzTx/>
              <a:tabLst/>
            </a:pPr>
            <a:r>
              <a:rPr lang="en-US" dirty="0"/>
              <a:t>Presentation Subtitle: Times New Roman, 28pt, White</a:t>
            </a:r>
          </a:p>
        </p:txBody>
      </p:sp>
      <p:sp>
        <p:nvSpPr>
          <p:cNvPr id="9" name="Picture Placeholder 8">
            <a:extLst>
              <a:ext uri="{FF2B5EF4-FFF2-40B4-BE49-F238E27FC236}">
                <a16:creationId xmlns:a16="http://schemas.microsoft.com/office/drawing/2014/main" id="{C012069D-8499-4D68-863D-5600B95EA538}"/>
              </a:ext>
            </a:extLst>
          </p:cNvPr>
          <p:cNvSpPr>
            <a:spLocks noGrp="1"/>
          </p:cNvSpPr>
          <p:nvPr>
            <p:ph type="pic" sz="quarter" idx="11" hasCustomPrompt="1"/>
          </p:nvPr>
        </p:nvSpPr>
        <p:spPr>
          <a:xfrm>
            <a:off x="4081463" y="3427541"/>
            <a:ext cx="3922712" cy="889000"/>
          </a:xfrm>
          <a:prstGeom prst="rect">
            <a:avLst/>
          </a:prstGeom>
        </p:spPr>
        <p:txBody>
          <a:bodyPr anchor="ctr"/>
          <a:lstStyle>
            <a:lvl1pPr marL="0" indent="0" algn="ctr">
              <a:buNone/>
              <a:defRPr b="1">
                <a:solidFill>
                  <a:schemeClr val="bg1"/>
                </a:solidFill>
              </a:defRPr>
            </a:lvl1pPr>
          </a:lstStyle>
          <a:p>
            <a:r>
              <a:rPr lang="en-US" dirty="0"/>
              <a:t>Logo</a:t>
            </a:r>
          </a:p>
        </p:txBody>
      </p:sp>
    </p:spTree>
    <p:extLst>
      <p:ext uri="{BB962C8B-B14F-4D97-AF65-F5344CB8AC3E}">
        <p14:creationId xmlns:p14="http://schemas.microsoft.com/office/powerpoint/2010/main" val="5089208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userDrawn="1">
  <p:cSld name="14_Custom Layout">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301C9F5C-6466-4BC1-99DE-1AF5254E84D9}"/>
              </a:ext>
            </a:extLst>
          </p:cNvPr>
          <p:cNvSpPr/>
          <p:nvPr userDrawn="1"/>
        </p:nvSpPr>
        <p:spPr>
          <a:xfrm>
            <a:off x="195072" y="192024"/>
            <a:ext cx="11801856" cy="647395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hasCustomPrompt="1"/>
          </p:nvPr>
        </p:nvSpPr>
        <p:spPr>
          <a:xfrm>
            <a:off x="480280" y="2173014"/>
            <a:ext cx="11254520" cy="1376301"/>
          </a:xfrm>
          <a:prstGeom prst="rect">
            <a:avLst/>
          </a:prstGeom>
        </p:spPr>
        <p:txBody>
          <a:bodyPr lIns="0" rIns="0"/>
          <a:lstStyle>
            <a:lvl1pPr algn="l">
              <a:lnSpc>
                <a:spcPct val="100000"/>
              </a:lnSpc>
              <a:defRPr sz="3600" b="1" spc="300" baseline="0">
                <a:solidFill>
                  <a:schemeClr val="bg1"/>
                </a:solidFill>
                <a:latin typeface="+mn-lt"/>
              </a:defRPr>
            </a:lvl1pPr>
          </a:lstStyle>
          <a:p>
            <a:r>
              <a:rPr lang="en-US" dirty="0"/>
              <a:t>SECTION DIVIDER: ARIAL BOLD 36PT, </a:t>
            </a:r>
            <a:r>
              <a:rPr lang="en-US" dirty="0" smtClean="0"/>
              <a:t>WHITE</a:t>
            </a:r>
            <a:endParaRPr lang="en-US" dirty="0"/>
          </a:p>
        </p:txBody>
      </p:sp>
      <p:sp>
        <p:nvSpPr>
          <p:cNvPr id="6" name="Text Placeholder 14">
            <a:extLst>
              <a:ext uri="{FF2B5EF4-FFF2-40B4-BE49-F238E27FC236}">
                <a16:creationId xmlns:a16="http://schemas.microsoft.com/office/drawing/2014/main" id="{2EB127C8-06AA-469B-9A91-2E0C5901404F}"/>
              </a:ext>
            </a:extLst>
          </p:cNvPr>
          <p:cNvSpPr>
            <a:spLocks noGrp="1"/>
          </p:cNvSpPr>
          <p:nvPr>
            <p:ph type="body" sz="quarter" idx="12" hasCustomPrompt="1"/>
          </p:nvPr>
        </p:nvSpPr>
        <p:spPr>
          <a:xfrm>
            <a:off x="480280" y="318031"/>
            <a:ext cx="11254520" cy="317500"/>
          </a:xfrm>
          <a:prstGeom prst="rect">
            <a:avLst/>
          </a:prstGeom>
        </p:spPr>
        <p:txBody>
          <a:bodyPr lIns="0" rIns="0"/>
          <a:lstStyle>
            <a:lvl1pPr marL="0" indent="0">
              <a:lnSpc>
                <a:spcPct val="100000"/>
              </a:lnSpc>
              <a:buNone/>
              <a:defRPr sz="1600" b="1" i="0" spc="300" baseline="0">
                <a:solidFill>
                  <a:schemeClr val="bg1"/>
                </a:solidFill>
                <a:latin typeface="+mn-lt"/>
                <a:ea typeface="Arial" charset="0"/>
                <a:cs typeface="Arial" charset="0"/>
              </a:defRPr>
            </a:lvl1pPr>
            <a:lvl2pPr marL="457200" indent="0">
              <a:lnSpc>
                <a:spcPct val="100000"/>
              </a:lnSpc>
              <a:buNone/>
              <a:defRPr sz="1400" b="1" i="0" spc="300">
                <a:solidFill>
                  <a:srgbClr val="1E3A74"/>
                </a:solidFill>
                <a:latin typeface="Arial" charset="0"/>
                <a:ea typeface="Arial" charset="0"/>
                <a:cs typeface="Arial" charset="0"/>
              </a:defRPr>
            </a:lvl2pPr>
            <a:lvl3pPr marL="914400" indent="0">
              <a:lnSpc>
                <a:spcPct val="100000"/>
              </a:lnSpc>
              <a:buNone/>
              <a:defRPr sz="1400" b="1" i="0" spc="300">
                <a:solidFill>
                  <a:srgbClr val="1E3A74"/>
                </a:solidFill>
                <a:latin typeface="Arial" charset="0"/>
                <a:ea typeface="Arial" charset="0"/>
                <a:cs typeface="Arial" charset="0"/>
              </a:defRPr>
            </a:lvl3pPr>
            <a:lvl4pPr marL="1371600" indent="0">
              <a:lnSpc>
                <a:spcPct val="100000"/>
              </a:lnSpc>
              <a:buNone/>
              <a:defRPr sz="1400" b="1" i="0" spc="300">
                <a:solidFill>
                  <a:srgbClr val="1E3A74"/>
                </a:solidFill>
                <a:latin typeface="Arial" charset="0"/>
                <a:ea typeface="Arial" charset="0"/>
                <a:cs typeface="Arial" charset="0"/>
              </a:defRPr>
            </a:lvl4pPr>
            <a:lvl5pPr marL="1828800" indent="0">
              <a:lnSpc>
                <a:spcPct val="100000"/>
              </a:lnSpc>
              <a:buNone/>
              <a:defRPr sz="1400" b="1" i="0" spc="300">
                <a:solidFill>
                  <a:srgbClr val="1E3A74"/>
                </a:solidFill>
                <a:latin typeface="Arial" charset="0"/>
                <a:ea typeface="Arial" charset="0"/>
                <a:cs typeface="Arial" charset="0"/>
              </a:defRPr>
            </a:lvl5pPr>
          </a:lstStyle>
          <a:p>
            <a:r>
              <a:rPr lang="en-US" dirty="0"/>
              <a:t>HEADER: ARIAL BOLD 16PT, </a:t>
            </a:r>
            <a:r>
              <a:rPr lang="en-US" dirty="0" smtClean="0"/>
              <a:t>WHITE</a:t>
            </a:r>
            <a:endParaRPr lang="en-US" dirty="0"/>
          </a:p>
        </p:txBody>
      </p:sp>
      <p:sp>
        <p:nvSpPr>
          <p:cNvPr id="5" name="Picture Placeholder 4">
            <a:extLst>
              <a:ext uri="{FF2B5EF4-FFF2-40B4-BE49-F238E27FC236}">
                <a16:creationId xmlns:a16="http://schemas.microsoft.com/office/drawing/2014/main" id="{54CB14E7-1FC0-4AFF-BE8E-7600923BE721}"/>
              </a:ext>
            </a:extLst>
          </p:cNvPr>
          <p:cNvSpPr>
            <a:spLocks noGrp="1"/>
          </p:cNvSpPr>
          <p:nvPr>
            <p:ph type="pic" sz="quarter" idx="13"/>
          </p:nvPr>
        </p:nvSpPr>
        <p:spPr>
          <a:xfrm>
            <a:off x="2815390" y="3404937"/>
            <a:ext cx="6075947" cy="2863516"/>
          </a:xfrm>
          <a:prstGeom prst="rect">
            <a:avLst/>
          </a:prstGeom>
        </p:spPr>
        <p:txBody>
          <a:bodyPr anchor="ctr"/>
          <a:lstStyle>
            <a:lvl1pPr marL="0" indent="0" algn="ctr">
              <a:buNone/>
              <a:defRPr b="1">
                <a:solidFill>
                  <a:schemeClr val="accent2"/>
                </a:solidFill>
              </a:defRPr>
            </a:lvl1pPr>
          </a:lstStyle>
          <a:p>
            <a:endParaRPr lang="en-US" dirty="0"/>
          </a:p>
        </p:txBody>
      </p:sp>
    </p:spTree>
    <p:extLst>
      <p:ext uri="{BB962C8B-B14F-4D97-AF65-F5344CB8AC3E}">
        <p14:creationId xmlns:p14="http://schemas.microsoft.com/office/powerpoint/2010/main" val="378473686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30_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238674917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ext Slide">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65FE5C0E-6933-4FF9-9518-8B64E5F95CE2}"/>
              </a:ext>
            </a:extLst>
          </p:cNvPr>
          <p:cNvSpPr>
            <a:spLocks noGrp="1"/>
          </p:cNvSpPr>
          <p:nvPr>
            <p:ph type="title" hasCustomPrompt="1"/>
          </p:nvPr>
        </p:nvSpPr>
        <p:spPr>
          <a:xfrm>
            <a:off x="480280" y="756112"/>
            <a:ext cx="11254520" cy="1126345"/>
          </a:xfrm>
          <a:prstGeom prst="rect">
            <a:avLst/>
          </a:prstGeom>
        </p:spPr>
        <p:txBody>
          <a:bodyPr lIns="0" rIns="0">
            <a:noAutofit/>
          </a:bodyPr>
          <a:lstStyle>
            <a:lvl1pPr>
              <a:lnSpc>
                <a:spcPct val="100000"/>
              </a:lnSpc>
              <a:defRPr sz="3200" b="1" i="0" cap="all" spc="300" baseline="0">
                <a:solidFill>
                  <a:schemeClr val="accent1"/>
                </a:solidFill>
                <a:latin typeface="+mn-lt"/>
                <a:ea typeface="Arial" charset="0"/>
                <a:cs typeface="Arial" charset="0"/>
              </a:defRPr>
            </a:lvl1pPr>
          </a:lstStyle>
          <a:p>
            <a:r>
              <a:rPr lang="en-US" dirty="0"/>
              <a:t>TITLE: ARIAL BOLD 32PT, ROTUNDA </a:t>
            </a:r>
            <a:r>
              <a:rPr lang="en-US" dirty="0" smtClean="0"/>
              <a:t>ORANGE</a:t>
            </a:r>
            <a:endParaRPr lang="en-US" dirty="0"/>
          </a:p>
        </p:txBody>
      </p:sp>
      <p:sp>
        <p:nvSpPr>
          <p:cNvPr id="9" name="Text Placeholder 14">
            <a:extLst>
              <a:ext uri="{FF2B5EF4-FFF2-40B4-BE49-F238E27FC236}">
                <a16:creationId xmlns:a16="http://schemas.microsoft.com/office/drawing/2014/main" id="{37284D4E-32F8-4E6E-9A6F-0B6D45D0C8BC}"/>
              </a:ext>
            </a:extLst>
          </p:cNvPr>
          <p:cNvSpPr>
            <a:spLocks noGrp="1"/>
          </p:cNvSpPr>
          <p:nvPr>
            <p:ph type="body" sz="quarter" idx="12" hasCustomPrompt="1"/>
          </p:nvPr>
        </p:nvSpPr>
        <p:spPr>
          <a:xfrm>
            <a:off x="480280" y="318031"/>
            <a:ext cx="11254520" cy="317500"/>
          </a:xfrm>
          <a:prstGeom prst="rect">
            <a:avLst/>
          </a:prstGeom>
        </p:spPr>
        <p:txBody>
          <a:bodyPr lIns="0" rIns="0"/>
          <a:lstStyle>
            <a:lvl1pPr marL="0" indent="0">
              <a:lnSpc>
                <a:spcPct val="100000"/>
              </a:lnSpc>
              <a:buNone/>
              <a:defRPr sz="1400" b="1" i="0" cap="all" spc="300" baseline="0">
                <a:solidFill>
                  <a:schemeClr val="accent2"/>
                </a:solidFill>
                <a:latin typeface="+mn-lt"/>
                <a:ea typeface="Arial" charset="0"/>
                <a:cs typeface="Arial" charset="0"/>
              </a:defRPr>
            </a:lvl1pPr>
            <a:lvl2pPr marL="457200" indent="0">
              <a:lnSpc>
                <a:spcPct val="100000"/>
              </a:lnSpc>
              <a:buNone/>
              <a:defRPr sz="1400" b="1" i="0" spc="300">
                <a:solidFill>
                  <a:srgbClr val="1E3A74"/>
                </a:solidFill>
                <a:latin typeface="Arial" charset="0"/>
                <a:ea typeface="Arial" charset="0"/>
                <a:cs typeface="Arial" charset="0"/>
              </a:defRPr>
            </a:lvl2pPr>
            <a:lvl3pPr marL="914400" indent="0">
              <a:lnSpc>
                <a:spcPct val="100000"/>
              </a:lnSpc>
              <a:buNone/>
              <a:defRPr sz="1400" b="1" i="0" spc="300">
                <a:solidFill>
                  <a:srgbClr val="1E3A74"/>
                </a:solidFill>
                <a:latin typeface="Arial" charset="0"/>
                <a:ea typeface="Arial" charset="0"/>
                <a:cs typeface="Arial" charset="0"/>
              </a:defRPr>
            </a:lvl3pPr>
            <a:lvl4pPr marL="1371600" indent="0">
              <a:lnSpc>
                <a:spcPct val="100000"/>
              </a:lnSpc>
              <a:buNone/>
              <a:defRPr sz="1400" b="1" i="0" spc="300">
                <a:solidFill>
                  <a:srgbClr val="1E3A74"/>
                </a:solidFill>
                <a:latin typeface="Arial" charset="0"/>
                <a:ea typeface="Arial" charset="0"/>
                <a:cs typeface="Arial" charset="0"/>
              </a:defRPr>
            </a:lvl4pPr>
            <a:lvl5pPr marL="1828800" indent="0">
              <a:lnSpc>
                <a:spcPct val="100000"/>
              </a:lnSpc>
              <a:buNone/>
              <a:defRPr sz="1400" b="1" i="0" spc="300">
                <a:solidFill>
                  <a:srgbClr val="1E3A74"/>
                </a:solidFill>
                <a:latin typeface="Arial" charset="0"/>
                <a:ea typeface="Arial" charset="0"/>
                <a:cs typeface="Arial" charset="0"/>
              </a:defRPr>
            </a:lvl5pPr>
          </a:lstStyle>
          <a:p>
            <a:pPr lvl="0"/>
            <a:r>
              <a:rPr lang="en-US" dirty="0"/>
              <a:t>01 | SECTION HEADER: ARIAL BOLD 14PT, Jefferson </a:t>
            </a:r>
            <a:r>
              <a:rPr lang="en-US" dirty="0" smtClean="0"/>
              <a:t>Blue</a:t>
            </a:r>
            <a:endParaRPr lang="en-US" dirty="0"/>
          </a:p>
        </p:txBody>
      </p:sp>
      <p:sp>
        <p:nvSpPr>
          <p:cNvPr id="8" name="Text Placeholder 7">
            <a:extLst>
              <a:ext uri="{FF2B5EF4-FFF2-40B4-BE49-F238E27FC236}">
                <a16:creationId xmlns:a16="http://schemas.microsoft.com/office/drawing/2014/main" id="{9E4A5276-7716-49F9-ACC4-15F6C26B0DAC}"/>
              </a:ext>
            </a:extLst>
          </p:cNvPr>
          <p:cNvSpPr>
            <a:spLocks noGrp="1"/>
          </p:cNvSpPr>
          <p:nvPr>
            <p:ph type="body" sz="quarter" idx="11" hasCustomPrompt="1"/>
          </p:nvPr>
        </p:nvSpPr>
        <p:spPr>
          <a:xfrm>
            <a:off x="469107" y="5878285"/>
            <a:ext cx="11253787" cy="393927"/>
          </a:xfrm>
          <a:prstGeom prst="rect">
            <a:avLst/>
          </a:prstGeom>
        </p:spPr>
        <p:txBody>
          <a:bodyPr lIns="0" tIns="0" rIns="0" bIns="0" anchor="b">
            <a:noAutofit/>
          </a:bodyPr>
          <a:lstStyle>
            <a:lvl1pPr marL="0" indent="0">
              <a:buNone/>
              <a:defRPr sz="900">
                <a:solidFill>
                  <a:schemeClr val="bg1">
                    <a:lumMod val="50000"/>
                  </a:schemeClr>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Footer/Source: Arial 9 </a:t>
            </a:r>
            <a:r>
              <a:rPr lang="en-US" dirty="0" err="1"/>
              <a:t>pt</a:t>
            </a:r>
            <a:r>
              <a:rPr lang="en-US" dirty="0"/>
              <a:t>, Gray</a:t>
            </a:r>
          </a:p>
        </p:txBody>
      </p:sp>
    </p:spTree>
    <p:extLst>
      <p:ext uri="{BB962C8B-B14F-4D97-AF65-F5344CB8AC3E}">
        <p14:creationId xmlns:p14="http://schemas.microsoft.com/office/powerpoint/2010/main" val="163565424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Content Slide">
    <p:spTree>
      <p:nvGrpSpPr>
        <p:cNvPr id="1" name=""/>
        <p:cNvGrpSpPr/>
        <p:nvPr/>
      </p:nvGrpSpPr>
      <p:grpSpPr>
        <a:xfrm>
          <a:off x="0" y="0"/>
          <a:ext cx="0" cy="0"/>
          <a:chOff x="0" y="0"/>
          <a:chExt cx="0" cy="0"/>
        </a:xfrm>
      </p:grpSpPr>
      <p:sp>
        <p:nvSpPr>
          <p:cNvPr id="11" name="Content Placeholder 10">
            <a:extLst>
              <a:ext uri="{FF2B5EF4-FFF2-40B4-BE49-F238E27FC236}">
                <a16:creationId xmlns:a16="http://schemas.microsoft.com/office/drawing/2014/main" id="{F220AEC1-8B39-494A-8EF9-A08FACB7B381}"/>
              </a:ext>
            </a:extLst>
          </p:cNvPr>
          <p:cNvSpPr>
            <a:spLocks noGrp="1"/>
          </p:cNvSpPr>
          <p:nvPr>
            <p:ph sz="quarter" idx="15" hasCustomPrompt="1"/>
          </p:nvPr>
        </p:nvSpPr>
        <p:spPr>
          <a:xfrm>
            <a:off x="480280" y="2003298"/>
            <a:ext cx="11242614" cy="3753068"/>
          </a:xfrm>
          <a:prstGeom prst="rect">
            <a:avLst/>
          </a:prstGeom>
        </p:spPr>
        <p:txBody>
          <a:bodyPr lIns="0" rIns="0"/>
          <a:lstStyle>
            <a:lvl1pPr marL="283464" indent="-283464">
              <a:lnSpc>
                <a:spcPct val="100000"/>
              </a:lnSpc>
              <a:spcBef>
                <a:spcPts val="0"/>
              </a:spcBef>
              <a:spcAft>
                <a:spcPts val="1000"/>
              </a:spcAft>
              <a:buClr>
                <a:schemeClr val="accent1"/>
              </a:buClr>
              <a:defRPr sz="1800">
                <a:solidFill>
                  <a:schemeClr val="accent2"/>
                </a:solidFill>
                <a:latin typeface="+mn-lt"/>
              </a:defRPr>
            </a:lvl1pPr>
            <a:lvl2pPr marL="566928" indent="-283464">
              <a:lnSpc>
                <a:spcPct val="100000"/>
              </a:lnSpc>
              <a:spcBef>
                <a:spcPts val="0"/>
              </a:spcBef>
              <a:spcAft>
                <a:spcPts val="1000"/>
              </a:spcAft>
              <a:buClr>
                <a:schemeClr val="accent1"/>
              </a:buClr>
              <a:buFont typeface="Arial" panose="020B0604020202020204" pitchFamily="34" charset="0"/>
              <a:buChar char="-"/>
              <a:defRPr sz="1800">
                <a:solidFill>
                  <a:schemeClr val="accent2"/>
                </a:solidFill>
                <a:latin typeface="+mn-lt"/>
              </a:defRPr>
            </a:lvl2pPr>
            <a:lvl3pPr marL="822960" indent="-283464">
              <a:lnSpc>
                <a:spcPct val="100000"/>
              </a:lnSpc>
              <a:spcBef>
                <a:spcPts val="0"/>
              </a:spcBef>
              <a:spcAft>
                <a:spcPts val="1000"/>
              </a:spcAft>
              <a:buClr>
                <a:schemeClr val="accent1"/>
              </a:buClr>
              <a:defRPr sz="1800">
                <a:solidFill>
                  <a:schemeClr val="accent2"/>
                </a:solidFill>
                <a:latin typeface="+mn-lt"/>
              </a:defRPr>
            </a:lvl3pPr>
            <a:lvl4pPr marL="1097280" indent="-283464">
              <a:lnSpc>
                <a:spcPct val="100000"/>
              </a:lnSpc>
              <a:spcBef>
                <a:spcPts val="0"/>
              </a:spcBef>
              <a:spcAft>
                <a:spcPts val="1000"/>
              </a:spcAft>
              <a:buClr>
                <a:schemeClr val="accent1"/>
              </a:buClr>
              <a:buFont typeface="Arial" panose="020B0604020202020204" pitchFamily="34" charset="0"/>
              <a:buChar char="-"/>
              <a:defRPr sz="1800">
                <a:solidFill>
                  <a:schemeClr val="accent2"/>
                </a:solidFill>
                <a:latin typeface="+mn-lt"/>
              </a:defRPr>
            </a:lvl4pPr>
            <a:lvl5pPr marL="1371600" indent="-283464">
              <a:lnSpc>
                <a:spcPct val="100000"/>
              </a:lnSpc>
              <a:spcBef>
                <a:spcPts val="0"/>
              </a:spcBef>
              <a:spcAft>
                <a:spcPts val="1000"/>
              </a:spcAft>
              <a:buClr>
                <a:schemeClr val="accent1"/>
              </a:buClr>
              <a:defRPr sz="1800">
                <a:solidFill>
                  <a:schemeClr val="accent2"/>
                </a:solidFill>
                <a:latin typeface="+mn-lt"/>
              </a:defRPr>
            </a:lvl5pPr>
          </a:lstStyle>
          <a:p>
            <a:pPr lvl="0"/>
            <a:r>
              <a:rPr lang="en-US" dirty="0"/>
              <a:t>First level Bullet: Arial Bold 18pt, Jefferson Blue</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Title 1">
            <a:extLst>
              <a:ext uri="{FF2B5EF4-FFF2-40B4-BE49-F238E27FC236}">
                <a16:creationId xmlns:a16="http://schemas.microsoft.com/office/drawing/2014/main" id="{65FE5C0E-6933-4FF9-9518-8B64E5F95CE2}"/>
              </a:ext>
            </a:extLst>
          </p:cNvPr>
          <p:cNvSpPr>
            <a:spLocks noGrp="1"/>
          </p:cNvSpPr>
          <p:nvPr>
            <p:ph type="title" hasCustomPrompt="1"/>
          </p:nvPr>
        </p:nvSpPr>
        <p:spPr>
          <a:xfrm>
            <a:off x="480280" y="756242"/>
            <a:ext cx="11254520" cy="1126345"/>
          </a:xfrm>
          <a:prstGeom prst="rect">
            <a:avLst/>
          </a:prstGeom>
        </p:spPr>
        <p:txBody>
          <a:bodyPr lIns="0" rIns="0">
            <a:noAutofit/>
          </a:bodyPr>
          <a:lstStyle>
            <a:lvl1pPr>
              <a:lnSpc>
                <a:spcPct val="100000"/>
              </a:lnSpc>
              <a:defRPr sz="3200" b="1" i="0" cap="all" spc="300" baseline="0">
                <a:solidFill>
                  <a:schemeClr val="accent1"/>
                </a:solidFill>
                <a:latin typeface="+mn-lt"/>
                <a:ea typeface="Arial" charset="0"/>
                <a:cs typeface="Arial" charset="0"/>
              </a:defRPr>
            </a:lvl1pPr>
          </a:lstStyle>
          <a:p>
            <a:r>
              <a:rPr lang="en-US" dirty="0"/>
              <a:t>TITLE: ARIAL BOLD 32PT, ROTUNDA </a:t>
            </a:r>
            <a:r>
              <a:rPr lang="en-US" dirty="0" smtClean="0"/>
              <a:t>ORANGE</a:t>
            </a:r>
            <a:endParaRPr lang="en-US" dirty="0"/>
          </a:p>
        </p:txBody>
      </p:sp>
      <p:sp>
        <p:nvSpPr>
          <p:cNvPr id="6" name="Text Placeholder 14">
            <a:extLst>
              <a:ext uri="{FF2B5EF4-FFF2-40B4-BE49-F238E27FC236}">
                <a16:creationId xmlns:a16="http://schemas.microsoft.com/office/drawing/2014/main" id="{8057A777-2F37-4D55-91A7-B5569C885393}"/>
              </a:ext>
            </a:extLst>
          </p:cNvPr>
          <p:cNvSpPr>
            <a:spLocks noGrp="1"/>
          </p:cNvSpPr>
          <p:nvPr>
            <p:ph type="body" sz="quarter" idx="16" hasCustomPrompt="1"/>
          </p:nvPr>
        </p:nvSpPr>
        <p:spPr>
          <a:xfrm>
            <a:off x="480280" y="318031"/>
            <a:ext cx="11254520" cy="317500"/>
          </a:xfrm>
          <a:prstGeom prst="rect">
            <a:avLst/>
          </a:prstGeom>
        </p:spPr>
        <p:txBody>
          <a:bodyPr lIns="0" rIns="0"/>
          <a:lstStyle>
            <a:lvl1pPr marL="0" indent="0">
              <a:lnSpc>
                <a:spcPct val="100000"/>
              </a:lnSpc>
              <a:buNone/>
              <a:defRPr sz="1400" b="1" i="0" cap="all" spc="300" baseline="0">
                <a:solidFill>
                  <a:schemeClr val="accent2"/>
                </a:solidFill>
                <a:latin typeface="+mn-lt"/>
                <a:ea typeface="Arial" charset="0"/>
                <a:cs typeface="Arial" charset="0"/>
              </a:defRPr>
            </a:lvl1pPr>
            <a:lvl2pPr marL="457200" indent="0">
              <a:lnSpc>
                <a:spcPct val="100000"/>
              </a:lnSpc>
              <a:buNone/>
              <a:defRPr sz="1400" b="1" i="0" spc="300">
                <a:solidFill>
                  <a:srgbClr val="1E3A74"/>
                </a:solidFill>
                <a:latin typeface="Arial" charset="0"/>
                <a:ea typeface="Arial" charset="0"/>
                <a:cs typeface="Arial" charset="0"/>
              </a:defRPr>
            </a:lvl2pPr>
            <a:lvl3pPr marL="914400" indent="0">
              <a:lnSpc>
                <a:spcPct val="100000"/>
              </a:lnSpc>
              <a:buNone/>
              <a:defRPr sz="1400" b="1" i="0" spc="300">
                <a:solidFill>
                  <a:srgbClr val="1E3A74"/>
                </a:solidFill>
                <a:latin typeface="Arial" charset="0"/>
                <a:ea typeface="Arial" charset="0"/>
                <a:cs typeface="Arial" charset="0"/>
              </a:defRPr>
            </a:lvl3pPr>
            <a:lvl4pPr marL="1371600" indent="0">
              <a:lnSpc>
                <a:spcPct val="100000"/>
              </a:lnSpc>
              <a:buNone/>
              <a:defRPr sz="1400" b="1" i="0" spc="300">
                <a:solidFill>
                  <a:srgbClr val="1E3A74"/>
                </a:solidFill>
                <a:latin typeface="Arial" charset="0"/>
                <a:ea typeface="Arial" charset="0"/>
                <a:cs typeface="Arial" charset="0"/>
              </a:defRPr>
            </a:lvl4pPr>
            <a:lvl5pPr marL="1828800" indent="0">
              <a:lnSpc>
                <a:spcPct val="100000"/>
              </a:lnSpc>
              <a:buNone/>
              <a:defRPr sz="1400" b="1" i="0" spc="300">
                <a:solidFill>
                  <a:srgbClr val="1E3A74"/>
                </a:solidFill>
                <a:latin typeface="Arial" charset="0"/>
                <a:ea typeface="Arial" charset="0"/>
                <a:cs typeface="Arial" charset="0"/>
              </a:defRPr>
            </a:lvl5pPr>
          </a:lstStyle>
          <a:p>
            <a:pPr lvl="0"/>
            <a:r>
              <a:rPr lang="en-US" dirty="0"/>
              <a:t>01 | SECTION HEADER: ARIAL BOLD 14PT, Jefferson </a:t>
            </a:r>
            <a:r>
              <a:rPr lang="en-US" dirty="0" smtClean="0"/>
              <a:t>Blue</a:t>
            </a:r>
            <a:endParaRPr lang="en-US" dirty="0"/>
          </a:p>
        </p:txBody>
      </p:sp>
      <p:sp>
        <p:nvSpPr>
          <p:cNvPr id="8" name="Text Placeholder 7">
            <a:extLst>
              <a:ext uri="{FF2B5EF4-FFF2-40B4-BE49-F238E27FC236}">
                <a16:creationId xmlns:a16="http://schemas.microsoft.com/office/drawing/2014/main" id="{B6EBAFFB-F4E6-443D-907D-5E14D4F4B7A1}"/>
              </a:ext>
            </a:extLst>
          </p:cNvPr>
          <p:cNvSpPr>
            <a:spLocks noGrp="1"/>
          </p:cNvSpPr>
          <p:nvPr>
            <p:ph type="body" sz="quarter" idx="11" hasCustomPrompt="1"/>
          </p:nvPr>
        </p:nvSpPr>
        <p:spPr>
          <a:xfrm>
            <a:off x="469107" y="5878285"/>
            <a:ext cx="11253787" cy="393927"/>
          </a:xfrm>
          <a:prstGeom prst="rect">
            <a:avLst/>
          </a:prstGeom>
        </p:spPr>
        <p:txBody>
          <a:bodyPr lIns="0" tIns="0" rIns="0" bIns="0" anchor="b">
            <a:noAutofit/>
          </a:bodyPr>
          <a:lstStyle>
            <a:lvl1pPr marL="0" indent="0">
              <a:buNone/>
              <a:defRPr sz="900">
                <a:solidFill>
                  <a:schemeClr val="bg1">
                    <a:lumMod val="50000"/>
                  </a:schemeClr>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Footer/Source: Arial 9 </a:t>
            </a:r>
            <a:r>
              <a:rPr lang="en-US" dirty="0" err="1"/>
              <a:t>pt</a:t>
            </a:r>
            <a:r>
              <a:rPr lang="en-US" dirty="0"/>
              <a:t>, Gray</a:t>
            </a:r>
          </a:p>
        </p:txBody>
      </p:sp>
    </p:spTree>
    <p:extLst>
      <p:ext uri="{BB962C8B-B14F-4D97-AF65-F5344CB8AC3E}">
        <p14:creationId xmlns:p14="http://schemas.microsoft.com/office/powerpoint/2010/main" val="219024300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2 Columns Content Slide">
    <p:spTree>
      <p:nvGrpSpPr>
        <p:cNvPr id="1" name=""/>
        <p:cNvGrpSpPr/>
        <p:nvPr/>
      </p:nvGrpSpPr>
      <p:grpSpPr>
        <a:xfrm>
          <a:off x="0" y="0"/>
          <a:ext cx="0" cy="0"/>
          <a:chOff x="0" y="0"/>
          <a:chExt cx="0" cy="0"/>
        </a:xfrm>
      </p:grpSpPr>
      <p:sp>
        <p:nvSpPr>
          <p:cNvPr id="12" name="Content Placeholder 10">
            <a:extLst>
              <a:ext uri="{FF2B5EF4-FFF2-40B4-BE49-F238E27FC236}">
                <a16:creationId xmlns:a16="http://schemas.microsoft.com/office/drawing/2014/main" id="{63569A89-403C-42D7-9481-E8158B8E076B}"/>
              </a:ext>
            </a:extLst>
          </p:cNvPr>
          <p:cNvSpPr>
            <a:spLocks noGrp="1"/>
          </p:cNvSpPr>
          <p:nvPr>
            <p:ph sz="quarter" idx="18" hasCustomPrompt="1"/>
          </p:nvPr>
        </p:nvSpPr>
        <p:spPr>
          <a:xfrm>
            <a:off x="6220968" y="2003298"/>
            <a:ext cx="5501926" cy="3753068"/>
          </a:xfrm>
          <a:prstGeom prst="rect">
            <a:avLst/>
          </a:prstGeom>
        </p:spPr>
        <p:txBody>
          <a:bodyPr lIns="0" rIns="0"/>
          <a:lstStyle>
            <a:lvl1pPr marL="283464" indent="-283464">
              <a:lnSpc>
                <a:spcPct val="100000"/>
              </a:lnSpc>
              <a:spcBef>
                <a:spcPts val="0"/>
              </a:spcBef>
              <a:spcAft>
                <a:spcPts val="1000"/>
              </a:spcAft>
              <a:buClr>
                <a:schemeClr val="accent1"/>
              </a:buClr>
              <a:defRPr sz="1800">
                <a:solidFill>
                  <a:schemeClr val="accent2"/>
                </a:solidFill>
                <a:latin typeface="+mn-lt"/>
              </a:defRPr>
            </a:lvl1pPr>
            <a:lvl2pPr marL="566928" indent="-283464">
              <a:lnSpc>
                <a:spcPct val="100000"/>
              </a:lnSpc>
              <a:spcBef>
                <a:spcPts val="0"/>
              </a:spcBef>
              <a:spcAft>
                <a:spcPts val="1000"/>
              </a:spcAft>
              <a:buClr>
                <a:schemeClr val="accent1"/>
              </a:buClr>
              <a:buFont typeface="Arial" panose="020B0604020202020204" pitchFamily="34" charset="0"/>
              <a:buChar char="-"/>
              <a:defRPr sz="1800">
                <a:solidFill>
                  <a:schemeClr val="accent2"/>
                </a:solidFill>
                <a:latin typeface="+mn-lt"/>
              </a:defRPr>
            </a:lvl2pPr>
            <a:lvl3pPr marL="822960" indent="-283464">
              <a:lnSpc>
                <a:spcPct val="100000"/>
              </a:lnSpc>
              <a:spcBef>
                <a:spcPts val="0"/>
              </a:spcBef>
              <a:spcAft>
                <a:spcPts val="1000"/>
              </a:spcAft>
              <a:buClr>
                <a:schemeClr val="accent1"/>
              </a:buClr>
              <a:defRPr sz="1800">
                <a:solidFill>
                  <a:schemeClr val="accent2"/>
                </a:solidFill>
                <a:latin typeface="+mn-lt"/>
              </a:defRPr>
            </a:lvl3pPr>
            <a:lvl4pPr marL="1097280" indent="-283464">
              <a:lnSpc>
                <a:spcPct val="100000"/>
              </a:lnSpc>
              <a:spcBef>
                <a:spcPts val="0"/>
              </a:spcBef>
              <a:spcAft>
                <a:spcPts val="1000"/>
              </a:spcAft>
              <a:buClr>
                <a:schemeClr val="accent1"/>
              </a:buClr>
              <a:buFont typeface="Arial" panose="020B0604020202020204" pitchFamily="34" charset="0"/>
              <a:buChar char="-"/>
              <a:defRPr sz="1800">
                <a:solidFill>
                  <a:schemeClr val="accent2"/>
                </a:solidFill>
                <a:latin typeface="+mn-lt"/>
              </a:defRPr>
            </a:lvl4pPr>
            <a:lvl5pPr marL="1371600" indent="-283464">
              <a:lnSpc>
                <a:spcPct val="100000"/>
              </a:lnSpc>
              <a:spcBef>
                <a:spcPts val="0"/>
              </a:spcBef>
              <a:spcAft>
                <a:spcPts val="1000"/>
              </a:spcAft>
              <a:buClr>
                <a:schemeClr val="accent1"/>
              </a:buClr>
              <a:defRPr sz="1800">
                <a:solidFill>
                  <a:schemeClr val="accent2"/>
                </a:solidFill>
                <a:latin typeface="+mn-lt"/>
              </a:defRPr>
            </a:lvl5pPr>
          </a:lstStyle>
          <a:p>
            <a:pPr lvl="0"/>
            <a:r>
              <a:rPr lang="en-US" dirty="0"/>
              <a:t>First level Bullet: Arial Bold 18pt, Jefferson Blue</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3" name="Content Placeholder 10">
            <a:extLst>
              <a:ext uri="{FF2B5EF4-FFF2-40B4-BE49-F238E27FC236}">
                <a16:creationId xmlns:a16="http://schemas.microsoft.com/office/drawing/2014/main" id="{966F03A4-8E23-44E1-9014-B190D1900662}"/>
              </a:ext>
            </a:extLst>
          </p:cNvPr>
          <p:cNvSpPr>
            <a:spLocks noGrp="1"/>
          </p:cNvSpPr>
          <p:nvPr>
            <p:ph sz="quarter" idx="19" hasCustomPrompt="1"/>
          </p:nvPr>
        </p:nvSpPr>
        <p:spPr>
          <a:xfrm>
            <a:off x="467868" y="2003298"/>
            <a:ext cx="5501926" cy="3753068"/>
          </a:xfrm>
          <a:prstGeom prst="rect">
            <a:avLst/>
          </a:prstGeom>
        </p:spPr>
        <p:txBody>
          <a:bodyPr lIns="0" rIns="0"/>
          <a:lstStyle>
            <a:lvl1pPr marL="283464" indent="-283464">
              <a:lnSpc>
                <a:spcPct val="100000"/>
              </a:lnSpc>
              <a:spcBef>
                <a:spcPts val="0"/>
              </a:spcBef>
              <a:spcAft>
                <a:spcPts val="1000"/>
              </a:spcAft>
              <a:buClr>
                <a:schemeClr val="accent1"/>
              </a:buClr>
              <a:defRPr sz="1800">
                <a:solidFill>
                  <a:schemeClr val="accent2"/>
                </a:solidFill>
                <a:latin typeface="+mn-lt"/>
              </a:defRPr>
            </a:lvl1pPr>
            <a:lvl2pPr marL="566928" indent="-283464">
              <a:lnSpc>
                <a:spcPct val="100000"/>
              </a:lnSpc>
              <a:spcBef>
                <a:spcPts val="0"/>
              </a:spcBef>
              <a:spcAft>
                <a:spcPts val="1000"/>
              </a:spcAft>
              <a:buClr>
                <a:schemeClr val="accent1"/>
              </a:buClr>
              <a:buFont typeface="Arial" panose="020B0604020202020204" pitchFamily="34" charset="0"/>
              <a:buChar char="-"/>
              <a:defRPr sz="1800">
                <a:solidFill>
                  <a:schemeClr val="accent2"/>
                </a:solidFill>
                <a:latin typeface="+mn-lt"/>
              </a:defRPr>
            </a:lvl2pPr>
            <a:lvl3pPr marL="822960" indent="-283464">
              <a:lnSpc>
                <a:spcPct val="100000"/>
              </a:lnSpc>
              <a:spcBef>
                <a:spcPts val="0"/>
              </a:spcBef>
              <a:spcAft>
                <a:spcPts val="1000"/>
              </a:spcAft>
              <a:buClr>
                <a:schemeClr val="accent1"/>
              </a:buClr>
              <a:defRPr sz="1800">
                <a:solidFill>
                  <a:schemeClr val="accent2"/>
                </a:solidFill>
                <a:latin typeface="+mn-lt"/>
              </a:defRPr>
            </a:lvl3pPr>
            <a:lvl4pPr marL="1097280" indent="-283464">
              <a:lnSpc>
                <a:spcPct val="100000"/>
              </a:lnSpc>
              <a:spcBef>
                <a:spcPts val="0"/>
              </a:spcBef>
              <a:spcAft>
                <a:spcPts val="1000"/>
              </a:spcAft>
              <a:buClr>
                <a:schemeClr val="accent1"/>
              </a:buClr>
              <a:buFont typeface="Arial" panose="020B0604020202020204" pitchFamily="34" charset="0"/>
              <a:buChar char="-"/>
              <a:defRPr sz="1800">
                <a:solidFill>
                  <a:schemeClr val="accent2"/>
                </a:solidFill>
                <a:latin typeface="+mn-lt"/>
              </a:defRPr>
            </a:lvl4pPr>
            <a:lvl5pPr marL="1371600" indent="-283464">
              <a:lnSpc>
                <a:spcPct val="100000"/>
              </a:lnSpc>
              <a:spcBef>
                <a:spcPts val="0"/>
              </a:spcBef>
              <a:spcAft>
                <a:spcPts val="1000"/>
              </a:spcAft>
              <a:buClr>
                <a:schemeClr val="accent1"/>
              </a:buClr>
              <a:defRPr sz="1800">
                <a:solidFill>
                  <a:schemeClr val="accent2"/>
                </a:solidFill>
                <a:latin typeface="+mn-lt"/>
              </a:defRPr>
            </a:lvl5pPr>
          </a:lstStyle>
          <a:p>
            <a:pPr lvl="0"/>
            <a:r>
              <a:rPr lang="en-US" dirty="0"/>
              <a:t>First level Bullet: Arial Bold 18pt, Jefferson Blue</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Title 1">
            <a:extLst>
              <a:ext uri="{FF2B5EF4-FFF2-40B4-BE49-F238E27FC236}">
                <a16:creationId xmlns:a16="http://schemas.microsoft.com/office/drawing/2014/main" id="{300C4B30-443C-4EEB-8E63-2A591FF6C100}"/>
              </a:ext>
            </a:extLst>
          </p:cNvPr>
          <p:cNvSpPr>
            <a:spLocks noGrp="1"/>
          </p:cNvSpPr>
          <p:nvPr>
            <p:ph type="title" hasCustomPrompt="1"/>
          </p:nvPr>
        </p:nvSpPr>
        <p:spPr>
          <a:xfrm>
            <a:off x="480280" y="756242"/>
            <a:ext cx="11254520" cy="1126345"/>
          </a:xfrm>
          <a:prstGeom prst="rect">
            <a:avLst/>
          </a:prstGeom>
        </p:spPr>
        <p:txBody>
          <a:bodyPr lIns="0" rIns="0">
            <a:noAutofit/>
          </a:bodyPr>
          <a:lstStyle>
            <a:lvl1pPr>
              <a:lnSpc>
                <a:spcPct val="100000"/>
              </a:lnSpc>
              <a:defRPr sz="3200" b="1" i="0" cap="all" spc="300" baseline="0">
                <a:solidFill>
                  <a:schemeClr val="accent1"/>
                </a:solidFill>
                <a:latin typeface="+mn-lt"/>
                <a:ea typeface="Arial" charset="0"/>
                <a:cs typeface="Arial" charset="0"/>
              </a:defRPr>
            </a:lvl1pPr>
          </a:lstStyle>
          <a:p>
            <a:r>
              <a:rPr lang="en-US" dirty="0"/>
              <a:t>TITLE: ARIAL BOLD 32PT, ROTUNDA </a:t>
            </a:r>
            <a:r>
              <a:rPr lang="en-US" dirty="0" smtClean="0"/>
              <a:t>ORANGE</a:t>
            </a:r>
            <a:endParaRPr lang="en-US" dirty="0"/>
          </a:p>
        </p:txBody>
      </p:sp>
      <p:sp>
        <p:nvSpPr>
          <p:cNvPr id="8" name="Text Placeholder 14">
            <a:extLst>
              <a:ext uri="{FF2B5EF4-FFF2-40B4-BE49-F238E27FC236}">
                <a16:creationId xmlns:a16="http://schemas.microsoft.com/office/drawing/2014/main" id="{F11DFA87-6C9F-4AEB-9BB5-9A376D52B08A}"/>
              </a:ext>
            </a:extLst>
          </p:cNvPr>
          <p:cNvSpPr>
            <a:spLocks noGrp="1"/>
          </p:cNvSpPr>
          <p:nvPr>
            <p:ph type="body" sz="quarter" idx="20" hasCustomPrompt="1"/>
          </p:nvPr>
        </p:nvSpPr>
        <p:spPr>
          <a:xfrm>
            <a:off x="480280" y="318031"/>
            <a:ext cx="11254520" cy="317500"/>
          </a:xfrm>
          <a:prstGeom prst="rect">
            <a:avLst/>
          </a:prstGeom>
        </p:spPr>
        <p:txBody>
          <a:bodyPr lIns="0" rIns="0"/>
          <a:lstStyle>
            <a:lvl1pPr marL="0" indent="0">
              <a:lnSpc>
                <a:spcPct val="100000"/>
              </a:lnSpc>
              <a:buNone/>
              <a:defRPr sz="1400" b="1" i="0" cap="all" spc="300" baseline="0">
                <a:solidFill>
                  <a:schemeClr val="accent2"/>
                </a:solidFill>
                <a:latin typeface="+mn-lt"/>
                <a:ea typeface="Arial" charset="0"/>
                <a:cs typeface="Arial" charset="0"/>
              </a:defRPr>
            </a:lvl1pPr>
            <a:lvl2pPr marL="457200" indent="0">
              <a:lnSpc>
                <a:spcPct val="100000"/>
              </a:lnSpc>
              <a:buNone/>
              <a:defRPr sz="1400" b="1" i="0" spc="300">
                <a:solidFill>
                  <a:srgbClr val="1E3A74"/>
                </a:solidFill>
                <a:latin typeface="Arial" charset="0"/>
                <a:ea typeface="Arial" charset="0"/>
                <a:cs typeface="Arial" charset="0"/>
              </a:defRPr>
            </a:lvl2pPr>
            <a:lvl3pPr marL="914400" indent="0">
              <a:lnSpc>
                <a:spcPct val="100000"/>
              </a:lnSpc>
              <a:buNone/>
              <a:defRPr sz="1400" b="1" i="0" spc="300">
                <a:solidFill>
                  <a:srgbClr val="1E3A74"/>
                </a:solidFill>
                <a:latin typeface="Arial" charset="0"/>
                <a:ea typeface="Arial" charset="0"/>
                <a:cs typeface="Arial" charset="0"/>
              </a:defRPr>
            </a:lvl3pPr>
            <a:lvl4pPr marL="1371600" indent="0">
              <a:lnSpc>
                <a:spcPct val="100000"/>
              </a:lnSpc>
              <a:buNone/>
              <a:defRPr sz="1400" b="1" i="0" spc="300">
                <a:solidFill>
                  <a:srgbClr val="1E3A74"/>
                </a:solidFill>
                <a:latin typeface="Arial" charset="0"/>
                <a:ea typeface="Arial" charset="0"/>
                <a:cs typeface="Arial" charset="0"/>
              </a:defRPr>
            </a:lvl4pPr>
            <a:lvl5pPr marL="1828800" indent="0">
              <a:lnSpc>
                <a:spcPct val="100000"/>
              </a:lnSpc>
              <a:buNone/>
              <a:defRPr sz="1400" b="1" i="0" spc="300">
                <a:solidFill>
                  <a:srgbClr val="1E3A74"/>
                </a:solidFill>
                <a:latin typeface="Arial" charset="0"/>
                <a:ea typeface="Arial" charset="0"/>
                <a:cs typeface="Arial" charset="0"/>
              </a:defRPr>
            </a:lvl5pPr>
          </a:lstStyle>
          <a:p>
            <a:pPr lvl="0"/>
            <a:r>
              <a:rPr lang="en-US" dirty="0"/>
              <a:t>01 | SECTION HEADER: ARIAL BOLD 14PT, Jefferson </a:t>
            </a:r>
            <a:r>
              <a:rPr lang="en-US" dirty="0" smtClean="0"/>
              <a:t>Blue</a:t>
            </a:r>
            <a:endParaRPr lang="en-US" dirty="0"/>
          </a:p>
        </p:txBody>
      </p:sp>
      <p:sp>
        <p:nvSpPr>
          <p:cNvPr id="9" name="Text Placeholder 7">
            <a:extLst>
              <a:ext uri="{FF2B5EF4-FFF2-40B4-BE49-F238E27FC236}">
                <a16:creationId xmlns:a16="http://schemas.microsoft.com/office/drawing/2014/main" id="{5B2E4D57-7C9C-46BA-A428-879B4C74AAE6}"/>
              </a:ext>
            </a:extLst>
          </p:cNvPr>
          <p:cNvSpPr>
            <a:spLocks noGrp="1"/>
          </p:cNvSpPr>
          <p:nvPr>
            <p:ph type="body" sz="quarter" idx="11" hasCustomPrompt="1"/>
          </p:nvPr>
        </p:nvSpPr>
        <p:spPr>
          <a:xfrm>
            <a:off x="469107" y="5878285"/>
            <a:ext cx="11253787" cy="393927"/>
          </a:xfrm>
          <a:prstGeom prst="rect">
            <a:avLst/>
          </a:prstGeom>
        </p:spPr>
        <p:txBody>
          <a:bodyPr lIns="0" tIns="0" rIns="0" bIns="0" anchor="b">
            <a:noAutofit/>
          </a:bodyPr>
          <a:lstStyle>
            <a:lvl1pPr marL="0" indent="0">
              <a:buNone/>
              <a:defRPr sz="900">
                <a:solidFill>
                  <a:schemeClr val="bg1">
                    <a:lumMod val="50000"/>
                  </a:schemeClr>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Footer/Source: Arial 9 </a:t>
            </a:r>
            <a:r>
              <a:rPr lang="en-US" dirty="0" err="1"/>
              <a:t>pt</a:t>
            </a:r>
            <a:r>
              <a:rPr lang="en-US" dirty="0"/>
              <a:t>, Gray</a:t>
            </a:r>
          </a:p>
        </p:txBody>
      </p:sp>
    </p:spTree>
    <p:extLst>
      <p:ext uri="{BB962C8B-B14F-4D97-AF65-F5344CB8AC3E}">
        <p14:creationId xmlns:p14="http://schemas.microsoft.com/office/powerpoint/2010/main" val="358588035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2 Columns Slide (Content + Header)">
    <p:spTree>
      <p:nvGrpSpPr>
        <p:cNvPr id="1" name=""/>
        <p:cNvGrpSpPr/>
        <p:nvPr/>
      </p:nvGrpSpPr>
      <p:grpSpPr>
        <a:xfrm>
          <a:off x="0" y="0"/>
          <a:ext cx="0" cy="0"/>
          <a:chOff x="0" y="0"/>
          <a:chExt cx="0" cy="0"/>
        </a:xfrm>
      </p:grpSpPr>
      <p:sp>
        <p:nvSpPr>
          <p:cNvPr id="15" name="Content Placeholder 10">
            <a:extLst>
              <a:ext uri="{FF2B5EF4-FFF2-40B4-BE49-F238E27FC236}">
                <a16:creationId xmlns:a16="http://schemas.microsoft.com/office/drawing/2014/main" id="{3A179824-626C-47F3-B18E-E3C1D9319AA1}"/>
              </a:ext>
            </a:extLst>
          </p:cNvPr>
          <p:cNvSpPr>
            <a:spLocks noGrp="1"/>
          </p:cNvSpPr>
          <p:nvPr>
            <p:ph sz="quarter" idx="18" hasCustomPrompt="1"/>
          </p:nvPr>
        </p:nvSpPr>
        <p:spPr>
          <a:xfrm>
            <a:off x="6220968" y="2750636"/>
            <a:ext cx="5501926" cy="2997021"/>
          </a:xfrm>
          <a:prstGeom prst="rect">
            <a:avLst/>
          </a:prstGeom>
        </p:spPr>
        <p:txBody>
          <a:bodyPr lIns="0" rIns="0"/>
          <a:lstStyle>
            <a:lvl1pPr marL="283464" indent="-283464">
              <a:lnSpc>
                <a:spcPct val="100000"/>
              </a:lnSpc>
              <a:spcBef>
                <a:spcPts val="0"/>
              </a:spcBef>
              <a:spcAft>
                <a:spcPts val="1000"/>
              </a:spcAft>
              <a:buClr>
                <a:schemeClr val="accent1"/>
              </a:buClr>
              <a:defRPr sz="1800">
                <a:solidFill>
                  <a:schemeClr val="accent2"/>
                </a:solidFill>
                <a:latin typeface="+mn-lt"/>
              </a:defRPr>
            </a:lvl1pPr>
            <a:lvl2pPr marL="566928" indent="-283464">
              <a:lnSpc>
                <a:spcPct val="100000"/>
              </a:lnSpc>
              <a:spcBef>
                <a:spcPts val="0"/>
              </a:spcBef>
              <a:spcAft>
                <a:spcPts val="1000"/>
              </a:spcAft>
              <a:buClr>
                <a:schemeClr val="accent1"/>
              </a:buClr>
              <a:buFont typeface="Arial" panose="020B0604020202020204" pitchFamily="34" charset="0"/>
              <a:buChar char="-"/>
              <a:defRPr sz="1800">
                <a:solidFill>
                  <a:schemeClr val="accent2"/>
                </a:solidFill>
                <a:latin typeface="+mn-lt"/>
              </a:defRPr>
            </a:lvl2pPr>
            <a:lvl3pPr marL="822960" indent="-283464">
              <a:lnSpc>
                <a:spcPct val="100000"/>
              </a:lnSpc>
              <a:spcBef>
                <a:spcPts val="0"/>
              </a:spcBef>
              <a:spcAft>
                <a:spcPts val="1000"/>
              </a:spcAft>
              <a:buClr>
                <a:schemeClr val="accent1"/>
              </a:buClr>
              <a:defRPr sz="1800">
                <a:solidFill>
                  <a:schemeClr val="accent2"/>
                </a:solidFill>
                <a:latin typeface="+mn-lt"/>
              </a:defRPr>
            </a:lvl3pPr>
            <a:lvl4pPr marL="1097280" indent="-283464">
              <a:lnSpc>
                <a:spcPct val="100000"/>
              </a:lnSpc>
              <a:spcBef>
                <a:spcPts val="0"/>
              </a:spcBef>
              <a:spcAft>
                <a:spcPts val="1000"/>
              </a:spcAft>
              <a:buClr>
                <a:schemeClr val="accent1"/>
              </a:buClr>
              <a:buFont typeface="Arial" panose="020B0604020202020204" pitchFamily="34" charset="0"/>
              <a:buChar char="-"/>
              <a:defRPr sz="1800">
                <a:solidFill>
                  <a:schemeClr val="accent2"/>
                </a:solidFill>
                <a:latin typeface="+mn-lt"/>
              </a:defRPr>
            </a:lvl4pPr>
            <a:lvl5pPr marL="1371600" indent="-283464">
              <a:lnSpc>
                <a:spcPct val="100000"/>
              </a:lnSpc>
              <a:spcBef>
                <a:spcPts val="0"/>
              </a:spcBef>
              <a:spcAft>
                <a:spcPts val="1000"/>
              </a:spcAft>
              <a:buClr>
                <a:schemeClr val="accent1"/>
              </a:buClr>
              <a:defRPr sz="1800">
                <a:solidFill>
                  <a:schemeClr val="accent2"/>
                </a:solidFill>
                <a:latin typeface="+mn-lt"/>
              </a:defRPr>
            </a:lvl5pPr>
          </a:lstStyle>
          <a:p>
            <a:pPr lvl="0"/>
            <a:r>
              <a:rPr lang="en-US" dirty="0"/>
              <a:t>First level Bullet: Arial Bold 18pt, Jefferson Blue</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6" name="Content Placeholder 10">
            <a:extLst>
              <a:ext uri="{FF2B5EF4-FFF2-40B4-BE49-F238E27FC236}">
                <a16:creationId xmlns:a16="http://schemas.microsoft.com/office/drawing/2014/main" id="{3EC433FB-918D-4379-A606-C14AD0D5D019}"/>
              </a:ext>
            </a:extLst>
          </p:cNvPr>
          <p:cNvSpPr>
            <a:spLocks noGrp="1"/>
          </p:cNvSpPr>
          <p:nvPr>
            <p:ph sz="quarter" idx="19" hasCustomPrompt="1"/>
          </p:nvPr>
        </p:nvSpPr>
        <p:spPr>
          <a:xfrm>
            <a:off x="467868" y="2750636"/>
            <a:ext cx="5501926" cy="2997021"/>
          </a:xfrm>
          <a:prstGeom prst="rect">
            <a:avLst/>
          </a:prstGeom>
        </p:spPr>
        <p:txBody>
          <a:bodyPr lIns="0" rIns="0"/>
          <a:lstStyle>
            <a:lvl1pPr marL="283464" indent="-283464">
              <a:lnSpc>
                <a:spcPct val="100000"/>
              </a:lnSpc>
              <a:spcBef>
                <a:spcPts val="0"/>
              </a:spcBef>
              <a:spcAft>
                <a:spcPts val="1000"/>
              </a:spcAft>
              <a:buClr>
                <a:schemeClr val="accent1"/>
              </a:buClr>
              <a:defRPr sz="1800">
                <a:solidFill>
                  <a:schemeClr val="accent2"/>
                </a:solidFill>
                <a:latin typeface="+mn-lt"/>
              </a:defRPr>
            </a:lvl1pPr>
            <a:lvl2pPr marL="566928" indent="-283464">
              <a:lnSpc>
                <a:spcPct val="100000"/>
              </a:lnSpc>
              <a:spcBef>
                <a:spcPts val="0"/>
              </a:spcBef>
              <a:spcAft>
                <a:spcPts val="1000"/>
              </a:spcAft>
              <a:buClr>
                <a:schemeClr val="accent1"/>
              </a:buClr>
              <a:buFont typeface="Arial" panose="020B0604020202020204" pitchFamily="34" charset="0"/>
              <a:buChar char="-"/>
              <a:defRPr sz="1800">
                <a:solidFill>
                  <a:schemeClr val="accent2"/>
                </a:solidFill>
                <a:latin typeface="+mn-lt"/>
              </a:defRPr>
            </a:lvl2pPr>
            <a:lvl3pPr marL="822960" indent="-283464">
              <a:lnSpc>
                <a:spcPct val="100000"/>
              </a:lnSpc>
              <a:spcBef>
                <a:spcPts val="0"/>
              </a:spcBef>
              <a:spcAft>
                <a:spcPts val="1000"/>
              </a:spcAft>
              <a:buClr>
                <a:schemeClr val="accent1"/>
              </a:buClr>
              <a:defRPr sz="1800">
                <a:solidFill>
                  <a:schemeClr val="accent2"/>
                </a:solidFill>
                <a:latin typeface="+mn-lt"/>
              </a:defRPr>
            </a:lvl3pPr>
            <a:lvl4pPr marL="1097280" indent="-283464">
              <a:lnSpc>
                <a:spcPct val="100000"/>
              </a:lnSpc>
              <a:spcBef>
                <a:spcPts val="0"/>
              </a:spcBef>
              <a:spcAft>
                <a:spcPts val="1000"/>
              </a:spcAft>
              <a:buClr>
                <a:schemeClr val="accent1"/>
              </a:buClr>
              <a:buFont typeface="Arial" panose="020B0604020202020204" pitchFamily="34" charset="0"/>
              <a:buChar char="-"/>
              <a:defRPr sz="1800">
                <a:solidFill>
                  <a:schemeClr val="accent2"/>
                </a:solidFill>
                <a:latin typeface="+mn-lt"/>
              </a:defRPr>
            </a:lvl4pPr>
            <a:lvl5pPr marL="1371600" indent="-283464">
              <a:lnSpc>
                <a:spcPct val="100000"/>
              </a:lnSpc>
              <a:spcBef>
                <a:spcPts val="0"/>
              </a:spcBef>
              <a:spcAft>
                <a:spcPts val="1000"/>
              </a:spcAft>
              <a:buClr>
                <a:schemeClr val="accent1"/>
              </a:buClr>
              <a:defRPr sz="1800">
                <a:solidFill>
                  <a:schemeClr val="accent2"/>
                </a:solidFill>
                <a:latin typeface="+mn-lt"/>
              </a:defRPr>
            </a:lvl5pPr>
          </a:lstStyle>
          <a:p>
            <a:pPr lvl="0"/>
            <a:r>
              <a:rPr lang="en-US" dirty="0"/>
              <a:t>First level Bullet: Arial Bold 18pt, Jefferson Blue</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Text Placeholder 5">
            <a:extLst>
              <a:ext uri="{FF2B5EF4-FFF2-40B4-BE49-F238E27FC236}">
                <a16:creationId xmlns:a16="http://schemas.microsoft.com/office/drawing/2014/main" id="{24998FF8-234B-4726-807C-DC3DEF0929D0}"/>
              </a:ext>
            </a:extLst>
          </p:cNvPr>
          <p:cNvSpPr>
            <a:spLocks noGrp="1"/>
          </p:cNvSpPr>
          <p:nvPr>
            <p:ph type="body" sz="quarter" idx="10" hasCustomPrompt="1"/>
          </p:nvPr>
        </p:nvSpPr>
        <p:spPr>
          <a:xfrm>
            <a:off x="480280" y="2012260"/>
            <a:ext cx="5513832" cy="613185"/>
          </a:xfrm>
          <a:prstGeom prst="rect">
            <a:avLst/>
          </a:prstGeom>
        </p:spPr>
        <p:txBody>
          <a:bodyPr lIns="0" rIns="0" anchor="ctr">
            <a:noAutofit/>
          </a:bodyPr>
          <a:lstStyle>
            <a:lvl1pPr marL="0" indent="0">
              <a:lnSpc>
                <a:spcPct val="100000"/>
              </a:lnSpc>
              <a:spcBef>
                <a:spcPts val="0"/>
              </a:spcBef>
              <a:spcAft>
                <a:spcPts val="1000"/>
              </a:spcAft>
              <a:buClr>
                <a:srgbClr val="E77324"/>
              </a:buClr>
              <a:buNone/>
              <a:defRPr sz="2000" b="1">
                <a:solidFill>
                  <a:schemeClr val="accent2"/>
                </a:solidFill>
                <a:latin typeface="+mj-lt"/>
              </a:defRPr>
            </a:lvl1pPr>
            <a:lvl2pPr marL="283464" indent="0">
              <a:lnSpc>
                <a:spcPct val="100000"/>
              </a:lnSpc>
              <a:spcBef>
                <a:spcPts val="0"/>
              </a:spcBef>
              <a:spcAft>
                <a:spcPts val="1000"/>
              </a:spcAft>
              <a:buClr>
                <a:srgbClr val="E77324"/>
              </a:buClr>
              <a:buFont typeface="Arial" panose="020B0604020202020204" pitchFamily="34" charset="0"/>
              <a:buNone/>
              <a:defRPr sz="1800">
                <a:solidFill>
                  <a:srgbClr val="1E3A74"/>
                </a:solidFill>
              </a:defRPr>
            </a:lvl2pPr>
            <a:lvl3pPr marL="539496" indent="0">
              <a:lnSpc>
                <a:spcPct val="100000"/>
              </a:lnSpc>
              <a:spcBef>
                <a:spcPts val="0"/>
              </a:spcBef>
              <a:spcAft>
                <a:spcPts val="1000"/>
              </a:spcAft>
              <a:buClr>
                <a:srgbClr val="E77324"/>
              </a:buClr>
              <a:buNone/>
              <a:defRPr sz="1800">
                <a:solidFill>
                  <a:srgbClr val="1E3A74"/>
                </a:solidFill>
              </a:defRPr>
            </a:lvl3pPr>
            <a:lvl4pPr marL="813816" indent="0">
              <a:lnSpc>
                <a:spcPct val="100000"/>
              </a:lnSpc>
              <a:spcBef>
                <a:spcPts val="0"/>
              </a:spcBef>
              <a:spcAft>
                <a:spcPts val="1000"/>
              </a:spcAft>
              <a:buClr>
                <a:srgbClr val="E77324"/>
              </a:buClr>
              <a:buFont typeface="Arial" panose="020B0604020202020204" pitchFamily="34" charset="0"/>
              <a:buNone/>
              <a:defRPr sz="1800">
                <a:solidFill>
                  <a:srgbClr val="1E3A74"/>
                </a:solidFill>
              </a:defRPr>
            </a:lvl4pPr>
            <a:lvl5pPr marL="1088136" indent="0">
              <a:lnSpc>
                <a:spcPct val="100000"/>
              </a:lnSpc>
              <a:spcBef>
                <a:spcPts val="0"/>
              </a:spcBef>
              <a:spcAft>
                <a:spcPts val="1000"/>
              </a:spcAft>
              <a:buClr>
                <a:srgbClr val="E77324"/>
              </a:buClr>
              <a:buNone/>
              <a:defRPr sz="1800">
                <a:solidFill>
                  <a:srgbClr val="1E3A74"/>
                </a:solidFill>
              </a:defRPr>
            </a:lvl5pPr>
          </a:lstStyle>
          <a:p>
            <a:pPr lvl="0"/>
            <a:r>
              <a:rPr lang="en-US" dirty="0"/>
              <a:t>Header: Times New Roman Bold 20 </a:t>
            </a:r>
            <a:r>
              <a:rPr lang="en-US" dirty="0" err="1"/>
              <a:t>pt</a:t>
            </a:r>
            <a:r>
              <a:rPr lang="en-US" dirty="0"/>
              <a:t>, Jefferson Blue</a:t>
            </a:r>
          </a:p>
        </p:txBody>
      </p:sp>
      <p:sp>
        <p:nvSpPr>
          <p:cNvPr id="10" name="Text Placeholder 5">
            <a:extLst>
              <a:ext uri="{FF2B5EF4-FFF2-40B4-BE49-F238E27FC236}">
                <a16:creationId xmlns:a16="http://schemas.microsoft.com/office/drawing/2014/main" id="{4BE9B31D-8849-47B2-9340-A5762684D692}"/>
              </a:ext>
            </a:extLst>
          </p:cNvPr>
          <p:cNvSpPr>
            <a:spLocks noGrp="1"/>
          </p:cNvSpPr>
          <p:nvPr>
            <p:ph type="body" sz="quarter" idx="15" hasCustomPrompt="1"/>
          </p:nvPr>
        </p:nvSpPr>
        <p:spPr>
          <a:xfrm>
            <a:off x="6220968" y="2012260"/>
            <a:ext cx="5513832" cy="613185"/>
          </a:xfrm>
          <a:prstGeom prst="rect">
            <a:avLst/>
          </a:prstGeom>
        </p:spPr>
        <p:txBody>
          <a:bodyPr lIns="0" rIns="0" anchor="ctr">
            <a:noAutofit/>
          </a:bodyPr>
          <a:lstStyle>
            <a:lvl1pPr marL="0" indent="0">
              <a:lnSpc>
                <a:spcPct val="100000"/>
              </a:lnSpc>
              <a:spcBef>
                <a:spcPts val="0"/>
              </a:spcBef>
              <a:spcAft>
                <a:spcPts val="1000"/>
              </a:spcAft>
              <a:buClr>
                <a:srgbClr val="E77324"/>
              </a:buClr>
              <a:buNone/>
              <a:defRPr sz="2000" b="1">
                <a:solidFill>
                  <a:schemeClr val="accent2"/>
                </a:solidFill>
                <a:latin typeface="+mj-lt"/>
              </a:defRPr>
            </a:lvl1pPr>
            <a:lvl2pPr marL="283464" indent="0">
              <a:lnSpc>
                <a:spcPct val="100000"/>
              </a:lnSpc>
              <a:spcBef>
                <a:spcPts val="0"/>
              </a:spcBef>
              <a:spcAft>
                <a:spcPts val="1000"/>
              </a:spcAft>
              <a:buClr>
                <a:srgbClr val="E77324"/>
              </a:buClr>
              <a:buFont typeface="Arial" panose="020B0604020202020204" pitchFamily="34" charset="0"/>
              <a:buNone/>
              <a:defRPr sz="1800">
                <a:solidFill>
                  <a:srgbClr val="1E3A74"/>
                </a:solidFill>
              </a:defRPr>
            </a:lvl2pPr>
            <a:lvl3pPr marL="539496" indent="0">
              <a:lnSpc>
                <a:spcPct val="100000"/>
              </a:lnSpc>
              <a:spcBef>
                <a:spcPts val="0"/>
              </a:spcBef>
              <a:spcAft>
                <a:spcPts val="1000"/>
              </a:spcAft>
              <a:buClr>
                <a:srgbClr val="E77324"/>
              </a:buClr>
              <a:buNone/>
              <a:defRPr sz="1800">
                <a:solidFill>
                  <a:srgbClr val="1E3A74"/>
                </a:solidFill>
              </a:defRPr>
            </a:lvl3pPr>
            <a:lvl4pPr marL="813816" indent="0">
              <a:lnSpc>
                <a:spcPct val="100000"/>
              </a:lnSpc>
              <a:spcBef>
                <a:spcPts val="0"/>
              </a:spcBef>
              <a:spcAft>
                <a:spcPts val="1000"/>
              </a:spcAft>
              <a:buClr>
                <a:srgbClr val="E77324"/>
              </a:buClr>
              <a:buFont typeface="Arial" panose="020B0604020202020204" pitchFamily="34" charset="0"/>
              <a:buNone/>
              <a:defRPr sz="1800">
                <a:solidFill>
                  <a:srgbClr val="1E3A74"/>
                </a:solidFill>
              </a:defRPr>
            </a:lvl4pPr>
            <a:lvl5pPr marL="1088136" indent="0">
              <a:lnSpc>
                <a:spcPct val="100000"/>
              </a:lnSpc>
              <a:spcBef>
                <a:spcPts val="0"/>
              </a:spcBef>
              <a:spcAft>
                <a:spcPts val="1000"/>
              </a:spcAft>
              <a:buClr>
                <a:srgbClr val="E77324"/>
              </a:buClr>
              <a:buNone/>
              <a:defRPr sz="1800">
                <a:solidFill>
                  <a:srgbClr val="1E3A74"/>
                </a:solidFill>
              </a:defRPr>
            </a:lvl5pPr>
          </a:lstStyle>
          <a:p>
            <a:pPr lvl="0"/>
            <a:r>
              <a:rPr lang="en-US" dirty="0"/>
              <a:t>Header: Times New Roman Bold 20 </a:t>
            </a:r>
            <a:r>
              <a:rPr lang="en-US" dirty="0" err="1"/>
              <a:t>pt</a:t>
            </a:r>
            <a:r>
              <a:rPr lang="en-US" dirty="0"/>
              <a:t>, Jefferson Blue</a:t>
            </a:r>
          </a:p>
        </p:txBody>
      </p:sp>
      <p:cxnSp>
        <p:nvCxnSpPr>
          <p:cNvPr id="11" name="Straight Connector 10">
            <a:extLst>
              <a:ext uri="{FF2B5EF4-FFF2-40B4-BE49-F238E27FC236}">
                <a16:creationId xmlns:a16="http://schemas.microsoft.com/office/drawing/2014/main" id="{AD8CA5B3-726D-4431-B33D-E549E5A0611E}"/>
              </a:ext>
            </a:extLst>
          </p:cNvPr>
          <p:cNvCxnSpPr>
            <a:cxnSpLocks/>
          </p:cNvCxnSpPr>
          <p:nvPr userDrawn="1"/>
        </p:nvCxnSpPr>
        <p:spPr>
          <a:xfrm>
            <a:off x="6103123" y="2012260"/>
            <a:ext cx="0" cy="3735397"/>
          </a:xfrm>
          <a:prstGeom prst="line">
            <a:avLst/>
          </a:prstGeom>
          <a:ln w="12700">
            <a:solidFill>
              <a:srgbClr val="1E3A74"/>
            </a:solidFill>
            <a:prstDash val="sysDot"/>
          </a:ln>
        </p:spPr>
        <p:style>
          <a:lnRef idx="1">
            <a:schemeClr val="accent1"/>
          </a:lnRef>
          <a:fillRef idx="0">
            <a:schemeClr val="accent1"/>
          </a:fillRef>
          <a:effectRef idx="0">
            <a:schemeClr val="accent1"/>
          </a:effectRef>
          <a:fontRef idx="minor">
            <a:schemeClr val="tx1"/>
          </a:fontRef>
        </p:style>
      </p:cxnSp>
      <p:sp>
        <p:nvSpPr>
          <p:cNvPr id="12" name="Text Placeholder 14">
            <a:extLst>
              <a:ext uri="{FF2B5EF4-FFF2-40B4-BE49-F238E27FC236}">
                <a16:creationId xmlns:a16="http://schemas.microsoft.com/office/drawing/2014/main" id="{C7526ABF-4929-4AB5-B4B4-0F953C85D93E}"/>
              </a:ext>
            </a:extLst>
          </p:cNvPr>
          <p:cNvSpPr>
            <a:spLocks noGrp="1"/>
          </p:cNvSpPr>
          <p:nvPr>
            <p:ph type="body" sz="quarter" idx="20" hasCustomPrompt="1"/>
          </p:nvPr>
        </p:nvSpPr>
        <p:spPr>
          <a:xfrm>
            <a:off x="480280" y="318031"/>
            <a:ext cx="11254520" cy="317500"/>
          </a:xfrm>
          <a:prstGeom prst="rect">
            <a:avLst/>
          </a:prstGeom>
        </p:spPr>
        <p:txBody>
          <a:bodyPr lIns="0" rIns="0"/>
          <a:lstStyle>
            <a:lvl1pPr marL="0" indent="0">
              <a:lnSpc>
                <a:spcPct val="100000"/>
              </a:lnSpc>
              <a:buNone/>
              <a:defRPr sz="1400" b="1" i="0" cap="all" spc="300" baseline="0">
                <a:solidFill>
                  <a:schemeClr val="accent2"/>
                </a:solidFill>
                <a:latin typeface="+mn-lt"/>
                <a:ea typeface="Arial" charset="0"/>
                <a:cs typeface="Arial" charset="0"/>
              </a:defRPr>
            </a:lvl1pPr>
            <a:lvl2pPr marL="457200" indent="0">
              <a:lnSpc>
                <a:spcPct val="100000"/>
              </a:lnSpc>
              <a:buNone/>
              <a:defRPr sz="1400" b="1" i="0" spc="300">
                <a:solidFill>
                  <a:srgbClr val="1E3A74"/>
                </a:solidFill>
                <a:latin typeface="Arial" charset="0"/>
                <a:ea typeface="Arial" charset="0"/>
                <a:cs typeface="Arial" charset="0"/>
              </a:defRPr>
            </a:lvl2pPr>
            <a:lvl3pPr marL="914400" indent="0">
              <a:lnSpc>
                <a:spcPct val="100000"/>
              </a:lnSpc>
              <a:buNone/>
              <a:defRPr sz="1400" b="1" i="0" spc="300">
                <a:solidFill>
                  <a:srgbClr val="1E3A74"/>
                </a:solidFill>
                <a:latin typeface="Arial" charset="0"/>
                <a:ea typeface="Arial" charset="0"/>
                <a:cs typeface="Arial" charset="0"/>
              </a:defRPr>
            </a:lvl3pPr>
            <a:lvl4pPr marL="1371600" indent="0">
              <a:lnSpc>
                <a:spcPct val="100000"/>
              </a:lnSpc>
              <a:buNone/>
              <a:defRPr sz="1400" b="1" i="0" spc="300">
                <a:solidFill>
                  <a:srgbClr val="1E3A74"/>
                </a:solidFill>
                <a:latin typeface="Arial" charset="0"/>
                <a:ea typeface="Arial" charset="0"/>
                <a:cs typeface="Arial" charset="0"/>
              </a:defRPr>
            </a:lvl4pPr>
            <a:lvl5pPr marL="1828800" indent="0">
              <a:lnSpc>
                <a:spcPct val="100000"/>
              </a:lnSpc>
              <a:buNone/>
              <a:defRPr sz="1400" b="1" i="0" spc="300">
                <a:solidFill>
                  <a:srgbClr val="1E3A74"/>
                </a:solidFill>
                <a:latin typeface="Arial" charset="0"/>
                <a:ea typeface="Arial" charset="0"/>
                <a:cs typeface="Arial" charset="0"/>
              </a:defRPr>
            </a:lvl5pPr>
          </a:lstStyle>
          <a:p>
            <a:pPr lvl="0"/>
            <a:r>
              <a:rPr lang="en-US" dirty="0"/>
              <a:t>01 | SECTION HEADER: ARIAL BOLD 14PT, Jefferson </a:t>
            </a:r>
            <a:r>
              <a:rPr lang="en-US" dirty="0" smtClean="0"/>
              <a:t>Blue</a:t>
            </a:r>
            <a:endParaRPr lang="en-US" dirty="0"/>
          </a:p>
        </p:txBody>
      </p:sp>
      <p:sp>
        <p:nvSpPr>
          <p:cNvPr id="14" name="Text Placeholder 7">
            <a:extLst>
              <a:ext uri="{FF2B5EF4-FFF2-40B4-BE49-F238E27FC236}">
                <a16:creationId xmlns:a16="http://schemas.microsoft.com/office/drawing/2014/main" id="{384A94C5-EE80-43AC-81DD-5ABA2FFC6E3B}"/>
              </a:ext>
            </a:extLst>
          </p:cNvPr>
          <p:cNvSpPr>
            <a:spLocks noGrp="1"/>
          </p:cNvSpPr>
          <p:nvPr>
            <p:ph type="body" sz="quarter" idx="11" hasCustomPrompt="1"/>
          </p:nvPr>
        </p:nvSpPr>
        <p:spPr>
          <a:xfrm>
            <a:off x="469107" y="5878285"/>
            <a:ext cx="11253787" cy="393927"/>
          </a:xfrm>
          <a:prstGeom prst="rect">
            <a:avLst/>
          </a:prstGeom>
        </p:spPr>
        <p:txBody>
          <a:bodyPr lIns="0" tIns="0" rIns="0" bIns="0" anchor="b">
            <a:noAutofit/>
          </a:bodyPr>
          <a:lstStyle>
            <a:lvl1pPr marL="0" indent="0">
              <a:buNone/>
              <a:defRPr sz="900">
                <a:solidFill>
                  <a:schemeClr val="bg1">
                    <a:lumMod val="50000"/>
                  </a:schemeClr>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Footer/Source: Arial 9 </a:t>
            </a:r>
            <a:r>
              <a:rPr lang="en-US" dirty="0" err="1"/>
              <a:t>pt</a:t>
            </a:r>
            <a:r>
              <a:rPr lang="en-US" dirty="0"/>
              <a:t>, Gray</a:t>
            </a:r>
          </a:p>
        </p:txBody>
      </p:sp>
      <p:sp>
        <p:nvSpPr>
          <p:cNvPr id="17" name="Title 1">
            <a:extLst>
              <a:ext uri="{FF2B5EF4-FFF2-40B4-BE49-F238E27FC236}">
                <a16:creationId xmlns:a16="http://schemas.microsoft.com/office/drawing/2014/main" id="{B38BBC51-B2F9-4E09-9829-FC75AB2B085B}"/>
              </a:ext>
            </a:extLst>
          </p:cNvPr>
          <p:cNvSpPr>
            <a:spLocks noGrp="1"/>
          </p:cNvSpPr>
          <p:nvPr>
            <p:ph type="title" hasCustomPrompt="1"/>
          </p:nvPr>
        </p:nvSpPr>
        <p:spPr>
          <a:xfrm>
            <a:off x="480280" y="756242"/>
            <a:ext cx="11254520" cy="1126345"/>
          </a:xfrm>
          <a:prstGeom prst="rect">
            <a:avLst/>
          </a:prstGeom>
        </p:spPr>
        <p:txBody>
          <a:bodyPr lIns="0" rIns="0">
            <a:noAutofit/>
          </a:bodyPr>
          <a:lstStyle>
            <a:lvl1pPr>
              <a:lnSpc>
                <a:spcPct val="100000"/>
              </a:lnSpc>
              <a:defRPr sz="3200" b="1" i="0" cap="all" spc="300" baseline="0">
                <a:solidFill>
                  <a:schemeClr val="accent1"/>
                </a:solidFill>
                <a:latin typeface="+mn-lt"/>
                <a:ea typeface="Arial" charset="0"/>
                <a:cs typeface="Arial" charset="0"/>
              </a:defRPr>
            </a:lvl1pPr>
          </a:lstStyle>
          <a:p>
            <a:r>
              <a:rPr lang="en-US" dirty="0"/>
              <a:t>TITLE: ARIAL BOLD 32PT, ROTUNDA </a:t>
            </a:r>
            <a:r>
              <a:rPr lang="en-US" dirty="0" smtClean="0"/>
              <a:t>ORANGE</a:t>
            </a:r>
            <a:endParaRPr lang="en-US" dirty="0"/>
          </a:p>
        </p:txBody>
      </p:sp>
    </p:spTree>
    <p:extLst>
      <p:ext uri="{BB962C8B-B14F-4D97-AF65-F5344CB8AC3E}">
        <p14:creationId xmlns:p14="http://schemas.microsoft.com/office/powerpoint/2010/main" val="91819809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3 Columns (Content/Text)">
    <p:spTree>
      <p:nvGrpSpPr>
        <p:cNvPr id="1" name=""/>
        <p:cNvGrpSpPr/>
        <p:nvPr/>
      </p:nvGrpSpPr>
      <p:grpSpPr>
        <a:xfrm>
          <a:off x="0" y="0"/>
          <a:ext cx="0" cy="0"/>
          <a:chOff x="0" y="0"/>
          <a:chExt cx="0" cy="0"/>
        </a:xfrm>
      </p:grpSpPr>
      <p:sp>
        <p:nvSpPr>
          <p:cNvPr id="16" name="Content Placeholder 10">
            <a:extLst>
              <a:ext uri="{FF2B5EF4-FFF2-40B4-BE49-F238E27FC236}">
                <a16:creationId xmlns:a16="http://schemas.microsoft.com/office/drawing/2014/main" id="{E1EBB55A-195B-4571-9D99-7EF1A5A0D464}"/>
              </a:ext>
            </a:extLst>
          </p:cNvPr>
          <p:cNvSpPr>
            <a:spLocks noGrp="1"/>
          </p:cNvSpPr>
          <p:nvPr>
            <p:ph sz="quarter" idx="30" hasCustomPrompt="1"/>
          </p:nvPr>
        </p:nvSpPr>
        <p:spPr>
          <a:xfrm>
            <a:off x="8182684" y="2003297"/>
            <a:ext cx="3552116" cy="3753209"/>
          </a:xfrm>
          <a:prstGeom prst="rect">
            <a:avLst/>
          </a:prstGeom>
        </p:spPr>
        <p:txBody>
          <a:bodyPr lIns="0" rIns="0"/>
          <a:lstStyle>
            <a:lvl1pPr marL="283464" indent="-283464">
              <a:lnSpc>
                <a:spcPct val="100000"/>
              </a:lnSpc>
              <a:spcBef>
                <a:spcPts val="0"/>
              </a:spcBef>
              <a:spcAft>
                <a:spcPts val="1000"/>
              </a:spcAft>
              <a:buClr>
                <a:schemeClr val="accent1"/>
              </a:buClr>
              <a:defRPr sz="1800">
                <a:solidFill>
                  <a:schemeClr val="accent2"/>
                </a:solidFill>
                <a:latin typeface="+mn-lt"/>
              </a:defRPr>
            </a:lvl1pPr>
            <a:lvl2pPr marL="566928" indent="-283464">
              <a:lnSpc>
                <a:spcPct val="100000"/>
              </a:lnSpc>
              <a:spcBef>
                <a:spcPts val="0"/>
              </a:spcBef>
              <a:spcAft>
                <a:spcPts val="1000"/>
              </a:spcAft>
              <a:buClr>
                <a:schemeClr val="accent1"/>
              </a:buClr>
              <a:buFont typeface="Arial" panose="020B0604020202020204" pitchFamily="34" charset="0"/>
              <a:buChar char="-"/>
              <a:defRPr sz="1800">
                <a:solidFill>
                  <a:schemeClr val="accent2"/>
                </a:solidFill>
                <a:latin typeface="+mn-lt"/>
              </a:defRPr>
            </a:lvl2pPr>
            <a:lvl3pPr marL="822960" indent="-283464">
              <a:lnSpc>
                <a:spcPct val="100000"/>
              </a:lnSpc>
              <a:spcBef>
                <a:spcPts val="0"/>
              </a:spcBef>
              <a:spcAft>
                <a:spcPts val="1000"/>
              </a:spcAft>
              <a:buClr>
                <a:schemeClr val="accent1"/>
              </a:buClr>
              <a:defRPr sz="1800">
                <a:solidFill>
                  <a:schemeClr val="accent2"/>
                </a:solidFill>
                <a:latin typeface="+mn-lt"/>
              </a:defRPr>
            </a:lvl3pPr>
            <a:lvl4pPr marL="1097280" indent="-283464">
              <a:lnSpc>
                <a:spcPct val="100000"/>
              </a:lnSpc>
              <a:spcBef>
                <a:spcPts val="0"/>
              </a:spcBef>
              <a:spcAft>
                <a:spcPts val="1000"/>
              </a:spcAft>
              <a:buClr>
                <a:schemeClr val="accent1"/>
              </a:buClr>
              <a:buFont typeface="Arial" panose="020B0604020202020204" pitchFamily="34" charset="0"/>
              <a:buChar char="-"/>
              <a:defRPr sz="1800">
                <a:solidFill>
                  <a:schemeClr val="accent2"/>
                </a:solidFill>
              </a:defRPr>
            </a:lvl4pPr>
            <a:lvl5pPr marL="1371600" indent="-283464">
              <a:lnSpc>
                <a:spcPct val="100000"/>
              </a:lnSpc>
              <a:spcBef>
                <a:spcPts val="0"/>
              </a:spcBef>
              <a:spcAft>
                <a:spcPts val="1000"/>
              </a:spcAft>
              <a:buClr>
                <a:schemeClr val="accent1"/>
              </a:buClr>
              <a:defRPr sz="1800">
                <a:solidFill>
                  <a:schemeClr val="accent2"/>
                </a:solidFill>
              </a:defRPr>
            </a:lvl5pPr>
          </a:lstStyle>
          <a:p>
            <a:pPr lvl="0"/>
            <a:r>
              <a:rPr lang="en-US" dirty="0"/>
              <a:t>First level Bullet: Arial Bold 18pt, Jefferson Blue</a:t>
            </a:r>
          </a:p>
          <a:p>
            <a:pPr lvl="1"/>
            <a:r>
              <a:rPr lang="en-US" dirty="0"/>
              <a:t>Second level</a:t>
            </a:r>
          </a:p>
          <a:p>
            <a:pPr lvl="2"/>
            <a:r>
              <a:rPr lang="en-US" dirty="0"/>
              <a:t>Third level</a:t>
            </a:r>
          </a:p>
        </p:txBody>
      </p:sp>
      <p:sp>
        <p:nvSpPr>
          <p:cNvPr id="17" name="Content Placeholder 10">
            <a:extLst>
              <a:ext uri="{FF2B5EF4-FFF2-40B4-BE49-F238E27FC236}">
                <a16:creationId xmlns:a16="http://schemas.microsoft.com/office/drawing/2014/main" id="{3BD52964-8E05-425B-893F-0B4B3EDD9221}"/>
              </a:ext>
            </a:extLst>
          </p:cNvPr>
          <p:cNvSpPr>
            <a:spLocks noGrp="1"/>
          </p:cNvSpPr>
          <p:nvPr>
            <p:ph sz="quarter" idx="31" hasCustomPrompt="1"/>
          </p:nvPr>
        </p:nvSpPr>
        <p:spPr>
          <a:xfrm>
            <a:off x="4331482" y="2003166"/>
            <a:ext cx="3552116" cy="3753209"/>
          </a:xfrm>
          <a:prstGeom prst="rect">
            <a:avLst/>
          </a:prstGeom>
        </p:spPr>
        <p:txBody>
          <a:bodyPr lIns="0" rIns="0"/>
          <a:lstStyle>
            <a:lvl1pPr marL="283464" indent="-283464">
              <a:lnSpc>
                <a:spcPct val="100000"/>
              </a:lnSpc>
              <a:spcBef>
                <a:spcPts val="0"/>
              </a:spcBef>
              <a:spcAft>
                <a:spcPts val="1000"/>
              </a:spcAft>
              <a:buClr>
                <a:schemeClr val="accent1"/>
              </a:buClr>
              <a:defRPr sz="1800">
                <a:solidFill>
                  <a:schemeClr val="accent2"/>
                </a:solidFill>
                <a:latin typeface="+mn-lt"/>
              </a:defRPr>
            </a:lvl1pPr>
            <a:lvl2pPr marL="566928" indent="-283464">
              <a:lnSpc>
                <a:spcPct val="100000"/>
              </a:lnSpc>
              <a:spcBef>
                <a:spcPts val="0"/>
              </a:spcBef>
              <a:spcAft>
                <a:spcPts val="1000"/>
              </a:spcAft>
              <a:buClr>
                <a:schemeClr val="accent1"/>
              </a:buClr>
              <a:buFont typeface="Arial" panose="020B0604020202020204" pitchFamily="34" charset="0"/>
              <a:buChar char="-"/>
              <a:defRPr sz="1800">
                <a:solidFill>
                  <a:schemeClr val="accent2"/>
                </a:solidFill>
                <a:latin typeface="+mn-lt"/>
              </a:defRPr>
            </a:lvl2pPr>
            <a:lvl3pPr marL="822960" indent="-283464">
              <a:lnSpc>
                <a:spcPct val="100000"/>
              </a:lnSpc>
              <a:spcBef>
                <a:spcPts val="0"/>
              </a:spcBef>
              <a:spcAft>
                <a:spcPts val="1000"/>
              </a:spcAft>
              <a:buClr>
                <a:schemeClr val="accent1"/>
              </a:buClr>
              <a:defRPr sz="1800">
                <a:solidFill>
                  <a:schemeClr val="accent2"/>
                </a:solidFill>
                <a:latin typeface="+mn-lt"/>
              </a:defRPr>
            </a:lvl3pPr>
            <a:lvl4pPr marL="1097280" indent="-283464">
              <a:lnSpc>
                <a:spcPct val="100000"/>
              </a:lnSpc>
              <a:spcBef>
                <a:spcPts val="0"/>
              </a:spcBef>
              <a:spcAft>
                <a:spcPts val="1000"/>
              </a:spcAft>
              <a:buClr>
                <a:schemeClr val="accent1"/>
              </a:buClr>
              <a:buFont typeface="Arial" panose="020B0604020202020204" pitchFamily="34" charset="0"/>
              <a:buChar char="-"/>
              <a:defRPr sz="1800">
                <a:solidFill>
                  <a:schemeClr val="accent2"/>
                </a:solidFill>
              </a:defRPr>
            </a:lvl4pPr>
            <a:lvl5pPr marL="1371600" indent="-283464">
              <a:lnSpc>
                <a:spcPct val="100000"/>
              </a:lnSpc>
              <a:spcBef>
                <a:spcPts val="0"/>
              </a:spcBef>
              <a:spcAft>
                <a:spcPts val="1000"/>
              </a:spcAft>
              <a:buClr>
                <a:schemeClr val="accent1"/>
              </a:buClr>
              <a:defRPr sz="1800">
                <a:solidFill>
                  <a:schemeClr val="accent2"/>
                </a:solidFill>
              </a:defRPr>
            </a:lvl5pPr>
          </a:lstStyle>
          <a:p>
            <a:pPr lvl="0"/>
            <a:r>
              <a:rPr lang="en-US" dirty="0"/>
              <a:t>First level Bullet: Arial Bold 18pt, Jefferson Blue</a:t>
            </a:r>
          </a:p>
          <a:p>
            <a:pPr lvl="1"/>
            <a:r>
              <a:rPr lang="en-US" dirty="0"/>
              <a:t>Second level</a:t>
            </a:r>
          </a:p>
          <a:p>
            <a:pPr lvl="2"/>
            <a:r>
              <a:rPr lang="en-US" dirty="0"/>
              <a:t>Third level</a:t>
            </a:r>
          </a:p>
        </p:txBody>
      </p:sp>
      <p:sp>
        <p:nvSpPr>
          <p:cNvPr id="18" name="Content Placeholder 10">
            <a:extLst>
              <a:ext uri="{FF2B5EF4-FFF2-40B4-BE49-F238E27FC236}">
                <a16:creationId xmlns:a16="http://schemas.microsoft.com/office/drawing/2014/main" id="{C745C101-F1C9-41D6-8517-E4DC3F30EC9E}"/>
              </a:ext>
            </a:extLst>
          </p:cNvPr>
          <p:cNvSpPr>
            <a:spLocks noGrp="1"/>
          </p:cNvSpPr>
          <p:nvPr>
            <p:ph sz="quarter" idx="32" hasCustomPrompt="1"/>
          </p:nvPr>
        </p:nvSpPr>
        <p:spPr>
          <a:xfrm>
            <a:off x="480280" y="2003298"/>
            <a:ext cx="3552116" cy="3753068"/>
          </a:xfrm>
          <a:prstGeom prst="rect">
            <a:avLst/>
          </a:prstGeom>
        </p:spPr>
        <p:txBody>
          <a:bodyPr lIns="0" rIns="0"/>
          <a:lstStyle>
            <a:lvl1pPr marL="283464" indent="-283464">
              <a:lnSpc>
                <a:spcPct val="100000"/>
              </a:lnSpc>
              <a:spcBef>
                <a:spcPts val="0"/>
              </a:spcBef>
              <a:spcAft>
                <a:spcPts val="1000"/>
              </a:spcAft>
              <a:buClr>
                <a:schemeClr val="accent1"/>
              </a:buClr>
              <a:defRPr sz="1800">
                <a:solidFill>
                  <a:schemeClr val="accent2"/>
                </a:solidFill>
                <a:latin typeface="+mn-lt"/>
              </a:defRPr>
            </a:lvl1pPr>
            <a:lvl2pPr marL="566928" indent="-283464">
              <a:lnSpc>
                <a:spcPct val="100000"/>
              </a:lnSpc>
              <a:spcBef>
                <a:spcPts val="0"/>
              </a:spcBef>
              <a:spcAft>
                <a:spcPts val="1000"/>
              </a:spcAft>
              <a:buClr>
                <a:schemeClr val="accent1"/>
              </a:buClr>
              <a:buFont typeface="Arial" panose="020B0604020202020204" pitchFamily="34" charset="0"/>
              <a:buChar char="-"/>
              <a:defRPr sz="1800">
                <a:solidFill>
                  <a:schemeClr val="accent2"/>
                </a:solidFill>
                <a:latin typeface="+mn-lt"/>
              </a:defRPr>
            </a:lvl2pPr>
            <a:lvl3pPr marL="822960" indent="-283464">
              <a:lnSpc>
                <a:spcPct val="100000"/>
              </a:lnSpc>
              <a:spcBef>
                <a:spcPts val="0"/>
              </a:spcBef>
              <a:spcAft>
                <a:spcPts val="1000"/>
              </a:spcAft>
              <a:buClr>
                <a:schemeClr val="accent1"/>
              </a:buClr>
              <a:defRPr sz="1800">
                <a:solidFill>
                  <a:schemeClr val="accent2"/>
                </a:solidFill>
                <a:latin typeface="+mn-lt"/>
              </a:defRPr>
            </a:lvl3pPr>
            <a:lvl4pPr marL="1097280" indent="-283464">
              <a:lnSpc>
                <a:spcPct val="100000"/>
              </a:lnSpc>
              <a:spcBef>
                <a:spcPts val="0"/>
              </a:spcBef>
              <a:spcAft>
                <a:spcPts val="1000"/>
              </a:spcAft>
              <a:buClr>
                <a:schemeClr val="accent1"/>
              </a:buClr>
              <a:buFont typeface="Arial" panose="020B0604020202020204" pitchFamily="34" charset="0"/>
              <a:buChar char="-"/>
              <a:defRPr sz="1800">
                <a:solidFill>
                  <a:schemeClr val="accent2"/>
                </a:solidFill>
              </a:defRPr>
            </a:lvl4pPr>
            <a:lvl5pPr marL="1371600" indent="-283464">
              <a:lnSpc>
                <a:spcPct val="100000"/>
              </a:lnSpc>
              <a:spcBef>
                <a:spcPts val="0"/>
              </a:spcBef>
              <a:spcAft>
                <a:spcPts val="1000"/>
              </a:spcAft>
              <a:buClr>
                <a:schemeClr val="accent1"/>
              </a:buClr>
              <a:defRPr sz="1800">
                <a:solidFill>
                  <a:schemeClr val="accent2"/>
                </a:solidFill>
              </a:defRPr>
            </a:lvl5pPr>
          </a:lstStyle>
          <a:p>
            <a:pPr lvl="0"/>
            <a:r>
              <a:rPr lang="en-US" dirty="0"/>
              <a:t>First level Bullet: Arial Bold 18pt, Jefferson Blue</a:t>
            </a:r>
          </a:p>
          <a:p>
            <a:pPr lvl="1"/>
            <a:r>
              <a:rPr lang="en-US" dirty="0"/>
              <a:t>Second level</a:t>
            </a:r>
          </a:p>
          <a:p>
            <a:pPr lvl="2"/>
            <a:r>
              <a:rPr lang="en-US" dirty="0"/>
              <a:t>Third level</a:t>
            </a:r>
          </a:p>
        </p:txBody>
      </p:sp>
      <p:sp>
        <p:nvSpPr>
          <p:cNvPr id="13" name="Title 1">
            <a:extLst>
              <a:ext uri="{FF2B5EF4-FFF2-40B4-BE49-F238E27FC236}">
                <a16:creationId xmlns:a16="http://schemas.microsoft.com/office/drawing/2014/main" id="{530A99F4-489B-4896-A9D3-6BB2474C00F6}"/>
              </a:ext>
            </a:extLst>
          </p:cNvPr>
          <p:cNvSpPr>
            <a:spLocks noGrp="1"/>
          </p:cNvSpPr>
          <p:nvPr>
            <p:ph type="title" hasCustomPrompt="1"/>
          </p:nvPr>
        </p:nvSpPr>
        <p:spPr>
          <a:xfrm>
            <a:off x="480280" y="756242"/>
            <a:ext cx="11254520" cy="1126345"/>
          </a:xfrm>
          <a:prstGeom prst="rect">
            <a:avLst/>
          </a:prstGeom>
        </p:spPr>
        <p:txBody>
          <a:bodyPr lIns="0" rIns="0">
            <a:noAutofit/>
          </a:bodyPr>
          <a:lstStyle>
            <a:lvl1pPr>
              <a:lnSpc>
                <a:spcPct val="100000"/>
              </a:lnSpc>
              <a:defRPr sz="3200" b="1" i="0" cap="all" spc="300" baseline="0">
                <a:solidFill>
                  <a:schemeClr val="accent1"/>
                </a:solidFill>
                <a:latin typeface="+mn-lt"/>
                <a:ea typeface="Arial" charset="0"/>
                <a:cs typeface="Arial" charset="0"/>
              </a:defRPr>
            </a:lvl1pPr>
          </a:lstStyle>
          <a:p>
            <a:r>
              <a:rPr lang="en-US" dirty="0"/>
              <a:t>TITLE: ARIAL BOLD 32PT, ROTUNDA </a:t>
            </a:r>
            <a:r>
              <a:rPr lang="en-US" dirty="0" smtClean="0"/>
              <a:t>ORANGE</a:t>
            </a:r>
            <a:endParaRPr lang="en-US" dirty="0"/>
          </a:p>
        </p:txBody>
      </p:sp>
      <p:sp>
        <p:nvSpPr>
          <p:cNvPr id="8" name="Text Placeholder 14">
            <a:extLst>
              <a:ext uri="{FF2B5EF4-FFF2-40B4-BE49-F238E27FC236}">
                <a16:creationId xmlns:a16="http://schemas.microsoft.com/office/drawing/2014/main" id="{7652B886-267F-40F1-B08B-C59CA824194A}"/>
              </a:ext>
            </a:extLst>
          </p:cNvPr>
          <p:cNvSpPr>
            <a:spLocks noGrp="1"/>
          </p:cNvSpPr>
          <p:nvPr>
            <p:ph type="body" sz="quarter" idx="33" hasCustomPrompt="1"/>
          </p:nvPr>
        </p:nvSpPr>
        <p:spPr>
          <a:xfrm>
            <a:off x="480280" y="318031"/>
            <a:ext cx="11254520" cy="317500"/>
          </a:xfrm>
          <a:prstGeom prst="rect">
            <a:avLst/>
          </a:prstGeom>
        </p:spPr>
        <p:txBody>
          <a:bodyPr lIns="0" rIns="0"/>
          <a:lstStyle>
            <a:lvl1pPr marL="0" indent="0">
              <a:lnSpc>
                <a:spcPct val="100000"/>
              </a:lnSpc>
              <a:buNone/>
              <a:defRPr sz="1400" b="1" i="0" cap="all" spc="300" baseline="0">
                <a:solidFill>
                  <a:schemeClr val="accent2"/>
                </a:solidFill>
                <a:latin typeface="+mn-lt"/>
                <a:ea typeface="Arial" charset="0"/>
                <a:cs typeface="Arial" charset="0"/>
              </a:defRPr>
            </a:lvl1pPr>
            <a:lvl2pPr marL="457200" indent="0">
              <a:lnSpc>
                <a:spcPct val="100000"/>
              </a:lnSpc>
              <a:buNone/>
              <a:defRPr sz="1400" b="1" i="0" spc="300">
                <a:solidFill>
                  <a:srgbClr val="1E3A74"/>
                </a:solidFill>
                <a:latin typeface="Arial" charset="0"/>
                <a:ea typeface="Arial" charset="0"/>
                <a:cs typeface="Arial" charset="0"/>
              </a:defRPr>
            </a:lvl2pPr>
            <a:lvl3pPr marL="914400" indent="0">
              <a:lnSpc>
                <a:spcPct val="100000"/>
              </a:lnSpc>
              <a:buNone/>
              <a:defRPr sz="1400" b="1" i="0" spc="300">
                <a:solidFill>
                  <a:srgbClr val="1E3A74"/>
                </a:solidFill>
                <a:latin typeface="Arial" charset="0"/>
                <a:ea typeface="Arial" charset="0"/>
                <a:cs typeface="Arial" charset="0"/>
              </a:defRPr>
            </a:lvl3pPr>
            <a:lvl4pPr marL="1371600" indent="0">
              <a:lnSpc>
                <a:spcPct val="100000"/>
              </a:lnSpc>
              <a:buNone/>
              <a:defRPr sz="1400" b="1" i="0" spc="300">
                <a:solidFill>
                  <a:srgbClr val="1E3A74"/>
                </a:solidFill>
                <a:latin typeface="Arial" charset="0"/>
                <a:ea typeface="Arial" charset="0"/>
                <a:cs typeface="Arial" charset="0"/>
              </a:defRPr>
            </a:lvl4pPr>
            <a:lvl5pPr marL="1828800" indent="0">
              <a:lnSpc>
                <a:spcPct val="100000"/>
              </a:lnSpc>
              <a:buNone/>
              <a:defRPr sz="1400" b="1" i="0" spc="300">
                <a:solidFill>
                  <a:srgbClr val="1E3A74"/>
                </a:solidFill>
                <a:latin typeface="Arial" charset="0"/>
                <a:ea typeface="Arial" charset="0"/>
                <a:cs typeface="Arial" charset="0"/>
              </a:defRPr>
            </a:lvl5pPr>
          </a:lstStyle>
          <a:p>
            <a:pPr lvl="0"/>
            <a:r>
              <a:rPr lang="en-US" dirty="0"/>
              <a:t>01 | SECTION HEADER: ARIAL BOLD 14PT, Jefferson </a:t>
            </a:r>
            <a:r>
              <a:rPr lang="en-US" dirty="0" smtClean="0"/>
              <a:t>Blue</a:t>
            </a:r>
            <a:endParaRPr lang="en-US" dirty="0"/>
          </a:p>
        </p:txBody>
      </p:sp>
      <p:sp>
        <p:nvSpPr>
          <p:cNvPr id="10" name="Text Placeholder 7">
            <a:extLst>
              <a:ext uri="{FF2B5EF4-FFF2-40B4-BE49-F238E27FC236}">
                <a16:creationId xmlns:a16="http://schemas.microsoft.com/office/drawing/2014/main" id="{F3A50B51-887D-4CF5-A402-5AD0973E4E0D}"/>
              </a:ext>
            </a:extLst>
          </p:cNvPr>
          <p:cNvSpPr>
            <a:spLocks noGrp="1"/>
          </p:cNvSpPr>
          <p:nvPr>
            <p:ph type="body" sz="quarter" idx="11" hasCustomPrompt="1"/>
          </p:nvPr>
        </p:nvSpPr>
        <p:spPr>
          <a:xfrm>
            <a:off x="469107" y="5878285"/>
            <a:ext cx="11253787" cy="393927"/>
          </a:xfrm>
          <a:prstGeom prst="rect">
            <a:avLst/>
          </a:prstGeom>
        </p:spPr>
        <p:txBody>
          <a:bodyPr lIns="0" tIns="0" rIns="0" bIns="0" anchor="b">
            <a:noAutofit/>
          </a:bodyPr>
          <a:lstStyle>
            <a:lvl1pPr marL="0" indent="0">
              <a:buNone/>
              <a:defRPr sz="900">
                <a:solidFill>
                  <a:schemeClr val="bg1">
                    <a:lumMod val="50000"/>
                  </a:schemeClr>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Footer/Source: Arial 9 </a:t>
            </a:r>
            <a:r>
              <a:rPr lang="en-US" dirty="0" err="1"/>
              <a:t>pt</a:t>
            </a:r>
            <a:r>
              <a:rPr lang="en-US" dirty="0"/>
              <a:t>, Gray</a:t>
            </a:r>
          </a:p>
        </p:txBody>
      </p:sp>
    </p:spTree>
    <p:extLst>
      <p:ext uri="{BB962C8B-B14F-4D97-AF65-F5344CB8AC3E}">
        <p14:creationId xmlns:p14="http://schemas.microsoft.com/office/powerpoint/2010/main" val="397603032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3 Columns (Header + Content/Text)">
    <p:spTree>
      <p:nvGrpSpPr>
        <p:cNvPr id="1" name=""/>
        <p:cNvGrpSpPr/>
        <p:nvPr/>
      </p:nvGrpSpPr>
      <p:grpSpPr>
        <a:xfrm>
          <a:off x="0" y="0"/>
          <a:ext cx="0" cy="0"/>
          <a:chOff x="0" y="0"/>
          <a:chExt cx="0" cy="0"/>
        </a:xfrm>
      </p:grpSpPr>
      <p:sp>
        <p:nvSpPr>
          <p:cNvPr id="22" name="Content Placeholder 10">
            <a:extLst>
              <a:ext uri="{FF2B5EF4-FFF2-40B4-BE49-F238E27FC236}">
                <a16:creationId xmlns:a16="http://schemas.microsoft.com/office/drawing/2014/main" id="{50FDBB23-0B16-400B-865A-500D923D15CA}"/>
              </a:ext>
            </a:extLst>
          </p:cNvPr>
          <p:cNvSpPr>
            <a:spLocks noGrp="1"/>
          </p:cNvSpPr>
          <p:nvPr>
            <p:ph sz="quarter" idx="30" hasCustomPrompt="1"/>
          </p:nvPr>
        </p:nvSpPr>
        <p:spPr>
          <a:xfrm>
            <a:off x="8182684" y="2737321"/>
            <a:ext cx="3552116" cy="3019175"/>
          </a:xfrm>
          <a:prstGeom prst="rect">
            <a:avLst/>
          </a:prstGeom>
        </p:spPr>
        <p:txBody>
          <a:bodyPr lIns="0" rIns="0"/>
          <a:lstStyle>
            <a:lvl1pPr marL="283464" indent="-283464">
              <a:lnSpc>
                <a:spcPct val="100000"/>
              </a:lnSpc>
              <a:spcBef>
                <a:spcPts val="0"/>
              </a:spcBef>
              <a:spcAft>
                <a:spcPts val="1000"/>
              </a:spcAft>
              <a:buClr>
                <a:schemeClr val="accent1"/>
              </a:buClr>
              <a:defRPr sz="1800">
                <a:solidFill>
                  <a:schemeClr val="accent2"/>
                </a:solidFill>
                <a:latin typeface="+mn-lt"/>
              </a:defRPr>
            </a:lvl1pPr>
            <a:lvl2pPr marL="566928" indent="-283464">
              <a:lnSpc>
                <a:spcPct val="100000"/>
              </a:lnSpc>
              <a:spcBef>
                <a:spcPts val="0"/>
              </a:spcBef>
              <a:spcAft>
                <a:spcPts val="1000"/>
              </a:spcAft>
              <a:buClr>
                <a:schemeClr val="accent1"/>
              </a:buClr>
              <a:buFont typeface="Arial" panose="020B0604020202020204" pitchFamily="34" charset="0"/>
              <a:buChar char="-"/>
              <a:defRPr sz="1800">
                <a:solidFill>
                  <a:schemeClr val="accent2"/>
                </a:solidFill>
                <a:latin typeface="+mn-lt"/>
              </a:defRPr>
            </a:lvl2pPr>
            <a:lvl3pPr marL="822960" indent="-283464">
              <a:lnSpc>
                <a:spcPct val="100000"/>
              </a:lnSpc>
              <a:spcBef>
                <a:spcPts val="0"/>
              </a:spcBef>
              <a:spcAft>
                <a:spcPts val="1000"/>
              </a:spcAft>
              <a:buClr>
                <a:schemeClr val="accent1"/>
              </a:buClr>
              <a:defRPr sz="1800">
                <a:solidFill>
                  <a:schemeClr val="accent2"/>
                </a:solidFill>
                <a:latin typeface="+mn-lt"/>
              </a:defRPr>
            </a:lvl3pPr>
            <a:lvl4pPr marL="1097280" indent="-283464">
              <a:lnSpc>
                <a:spcPct val="100000"/>
              </a:lnSpc>
              <a:spcBef>
                <a:spcPts val="0"/>
              </a:spcBef>
              <a:spcAft>
                <a:spcPts val="1000"/>
              </a:spcAft>
              <a:buClr>
                <a:schemeClr val="accent1"/>
              </a:buClr>
              <a:buFont typeface="Arial" panose="020B0604020202020204" pitchFamily="34" charset="0"/>
              <a:buChar char="-"/>
              <a:defRPr sz="1800">
                <a:solidFill>
                  <a:schemeClr val="accent2"/>
                </a:solidFill>
              </a:defRPr>
            </a:lvl4pPr>
            <a:lvl5pPr marL="1371600" indent="-283464">
              <a:lnSpc>
                <a:spcPct val="100000"/>
              </a:lnSpc>
              <a:spcBef>
                <a:spcPts val="0"/>
              </a:spcBef>
              <a:spcAft>
                <a:spcPts val="1000"/>
              </a:spcAft>
              <a:buClr>
                <a:schemeClr val="accent1"/>
              </a:buClr>
              <a:defRPr sz="1800">
                <a:solidFill>
                  <a:schemeClr val="accent2"/>
                </a:solidFill>
              </a:defRPr>
            </a:lvl5pPr>
          </a:lstStyle>
          <a:p>
            <a:pPr lvl="0"/>
            <a:r>
              <a:rPr lang="en-US" dirty="0"/>
              <a:t>First level Bullet: Arial Bold 18pt, Jefferson Blue</a:t>
            </a:r>
          </a:p>
          <a:p>
            <a:pPr lvl="1"/>
            <a:r>
              <a:rPr lang="en-US" dirty="0"/>
              <a:t>Second level</a:t>
            </a:r>
          </a:p>
          <a:p>
            <a:pPr lvl="2"/>
            <a:r>
              <a:rPr lang="en-US" dirty="0"/>
              <a:t>Third level</a:t>
            </a:r>
          </a:p>
        </p:txBody>
      </p:sp>
      <p:sp>
        <p:nvSpPr>
          <p:cNvPr id="23" name="Content Placeholder 10">
            <a:extLst>
              <a:ext uri="{FF2B5EF4-FFF2-40B4-BE49-F238E27FC236}">
                <a16:creationId xmlns:a16="http://schemas.microsoft.com/office/drawing/2014/main" id="{8B3FA012-8BC4-46AB-96B6-324E99ECF173}"/>
              </a:ext>
            </a:extLst>
          </p:cNvPr>
          <p:cNvSpPr>
            <a:spLocks noGrp="1"/>
          </p:cNvSpPr>
          <p:nvPr>
            <p:ph sz="quarter" idx="31" hasCustomPrompt="1"/>
          </p:nvPr>
        </p:nvSpPr>
        <p:spPr>
          <a:xfrm>
            <a:off x="4331482" y="2737190"/>
            <a:ext cx="3552116" cy="3019175"/>
          </a:xfrm>
          <a:prstGeom prst="rect">
            <a:avLst/>
          </a:prstGeom>
        </p:spPr>
        <p:txBody>
          <a:bodyPr lIns="0" rIns="0"/>
          <a:lstStyle>
            <a:lvl1pPr marL="283464" indent="-283464">
              <a:lnSpc>
                <a:spcPct val="100000"/>
              </a:lnSpc>
              <a:spcBef>
                <a:spcPts val="0"/>
              </a:spcBef>
              <a:spcAft>
                <a:spcPts val="1000"/>
              </a:spcAft>
              <a:buClr>
                <a:schemeClr val="accent1"/>
              </a:buClr>
              <a:defRPr sz="1800">
                <a:solidFill>
                  <a:schemeClr val="accent2"/>
                </a:solidFill>
                <a:latin typeface="+mn-lt"/>
              </a:defRPr>
            </a:lvl1pPr>
            <a:lvl2pPr marL="566928" indent="-283464">
              <a:lnSpc>
                <a:spcPct val="100000"/>
              </a:lnSpc>
              <a:spcBef>
                <a:spcPts val="0"/>
              </a:spcBef>
              <a:spcAft>
                <a:spcPts val="1000"/>
              </a:spcAft>
              <a:buClr>
                <a:schemeClr val="accent1"/>
              </a:buClr>
              <a:buFont typeface="Arial" panose="020B0604020202020204" pitchFamily="34" charset="0"/>
              <a:buChar char="-"/>
              <a:defRPr sz="1800">
                <a:solidFill>
                  <a:schemeClr val="accent2"/>
                </a:solidFill>
                <a:latin typeface="+mn-lt"/>
              </a:defRPr>
            </a:lvl2pPr>
            <a:lvl3pPr marL="822960" indent="-283464">
              <a:lnSpc>
                <a:spcPct val="100000"/>
              </a:lnSpc>
              <a:spcBef>
                <a:spcPts val="0"/>
              </a:spcBef>
              <a:spcAft>
                <a:spcPts val="1000"/>
              </a:spcAft>
              <a:buClr>
                <a:schemeClr val="accent1"/>
              </a:buClr>
              <a:defRPr sz="1800">
                <a:solidFill>
                  <a:schemeClr val="accent2"/>
                </a:solidFill>
                <a:latin typeface="+mn-lt"/>
              </a:defRPr>
            </a:lvl3pPr>
            <a:lvl4pPr marL="1097280" indent="-283464">
              <a:lnSpc>
                <a:spcPct val="100000"/>
              </a:lnSpc>
              <a:spcBef>
                <a:spcPts val="0"/>
              </a:spcBef>
              <a:spcAft>
                <a:spcPts val="1000"/>
              </a:spcAft>
              <a:buClr>
                <a:schemeClr val="accent1"/>
              </a:buClr>
              <a:buFont typeface="Arial" panose="020B0604020202020204" pitchFamily="34" charset="0"/>
              <a:buChar char="-"/>
              <a:defRPr sz="1800">
                <a:solidFill>
                  <a:schemeClr val="accent2"/>
                </a:solidFill>
              </a:defRPr>
            </a:lvl4pPr>
            <a:lvl5pPr marL="1371600" indent="-283464">
              <a:lnSpc>
                <a:spcPct val="100000"/>
              </a:lnSpc>
              <a:spcBef>
                <a:spcPts val="0"/>
              </a:spcBef>
              <a:spcAft>
                <a:spcPts val="1000"/>
              </a:spcAft>
              <a:buClr>
                <a:schemeClr val="accent1"/>
              </a:buClr>
              <a:defRPr sz="1800">
                <a:solidFill>
                  <a:schemeClr val="accent2"/>
                </a:solidFill>
              </a:defRPr>
            </a:lvl5pPr>
          </a:lstStyle>
          <a:p>
            <a:pPr lvl="0"/>
            <a:r>
              <a:rPr lang="en-US" dirty="0"/>
              <a:t>First level Bullet: Arial Bold 18pt, Jefferson Blue</a:t>
            </a:r>
          </a:p>
          <a:p>
            <a:pPr lvl="1"/>
            <a:r>
              <a:rPr lang="en-US" dirty="0"/>
              <a:t>Second level</a:t>
            </a:r>
          </a:p>
          <a:p>
            <a:pPr lvl="2"/>
            <a:r>
              <a:rPr lang="en-US" dirty="0"/>
              <a:t>Third level</a:t>
            </a:r>
          </a:p>
        </p:txBody>
      </p:sp>
      <p:sp>
        <p:nvSpPr>
          <p:cNvPr id="24" name="Content Placeholder 10">
            <a:extLst>
              <a:ext uri="{FF2B5EF4-FFF2-40B4-BE49-F238E27FC236}">
                <a16:creationId xmlns:a16="http://schemas.microsoft.com/office/drawing/2014/main" id="{1CAC31AD-562B-49C2-8679-9F08B18239D1}"/>
              </a:ext>
            </a:extLst>
          </p:cNvPr>
          <p:cNvSpPr>
            <a:spLocks noGrp="1"/>
          </p:cNvSpPr>
          <p:nvPr>
            <p:ph sz="quarter" idx="32" hasCustomPrompt="1"/>
          </p:nvPr>
        </p:nvSpPr>
        <p:spPr>
          <a:xfrm>
            <a:off x="480280" y="2737190"/>
            <a:ext cx="3552116" cy="3019175"/>
          </a:xfrm>
          <a:prstGeom prst="rect">
            <a:avLst/>
          </a:prstGeom>
        </p:spPr>
        <p:txBody>
          <a:bodyPr lIns="0" rIns="0"/>
          <a:lstStyle>
            <a:lvl1pPr marL="283464" indent="-283464">
              <a:lnSpc>
                <a:spcPct val="100000"/>
              </a:lnSpc>
              <a:spcBef>
                <a:spcPts val="0"/>
              </a:spcBef>
              <a:spcAft>
                <a:spcPts val="1000"/>
              </a:spcAft>
              <a:buClr>
                <a:schemeClr val="accent1"/>
              </a:buClr>
              <a:defRPr sz="1800">
                <a:solidFill>
                  <a:schemeClr val="accent2"/>
                </a:solidFill>
                <a:latin typeface="+mn-lt"/>
              </a:defRPr>
            </a:lvl1pPr>
            <a:lvl2pPr marL="566928" indent="-283464">
              <a:lnSpc>
                <a:spcPct val="100000"/>
              </a:lnSpc>
              <a:spcBef>
                <a:spcPts val="0"/>
              </a:spcBef>
              <a:spcAft>
                <a:spcPts val="1000"/>
              </a:spcAft>
              <a:buClr>
                <a:schemeClr val="accent1"/>
              </a:buClr>
              <a:buFont typeface="Arial" panose="020B0604020202020204" pitchFamily="34" charset="0"/>
              <a:buChar char="-"/>
              <a:defRPr sz="1800">
                <a:solidFill>
                  <a:schemeClr val="accent2"/>
                </a:solidFill>
                <a:latin typeface="+mn-lt"/>
              </a:defRPr>
            </a:lvl2pPr>
            <a:lvl3pPr marL="822960" indent="-283464">
              <a:lnSpc>
                <a:spcPct val="100000"/>
              </a:lnSpc>
              <a:spcBef>
                <a:spcPts val="0"/>
              </a:spcBef>
              <a:spcAft>
                <a:spcPts val="1000"/>
              </a:spcAft>
              <a:buClr>
                <a:schemeClr val="accent1"/>
              </a:buClr>
              <a:defRPr sz="1800">
                <a:solidFill>
                  <a:schemeClr val="accent2"/>
                </a:solidFill>
                <a:latin typeface="+mn-lt"/>
              </a:defRPr>
            </a:lvl3pPr>
            <a:lvl4pPr marL="1097280" indent="-283464">
              <a:lnSpc>
                <a:spcPct val="100000"/>
              </a:lnSpc>
              <a:spcBef>
                <a:spcPts val="0"/>
              </a:spcBef>
              <a:spcAft>
                <a:spcPts val="1000"/>
              </a:spcAft>
              <a:buClr>
                <a:schemeClr val="accent1"/>
              </a:buClr>
              <a:buFont typeface="Arial" panose="020B0604020202020204" pitchFamily="34" charset="0"/>
              <a:buChar char="-"/>
              <a:defRPr sz="1800">
                <a:solidFill>
                  <a:schemeClr val="accent2"/>
                </a:solidFill>
              </a:defRPr>
            </a:lvl4pPr>
            <a:lvl5pPr marL="1371600" indent="-283464">
              <a:lnSpc>
                <a:spcPct val="100000"/>
              </a:lnSpc>
              <a:spcBef>
                <a:spcPts val="0"/>
              </a:spcBef>
              <a:spcAft>
                <a:spcPts val="1000"/>
              </a:spcAft>
              <a:buClr>
                <a:schemeClr val="accent1"/>
              </a:buClr>
              <a:defRPr sz="1800">
                <a:solidFill>
                  <a:schemeClr val="accent2"/>
                </a:solidFill>
              </a:defRPr>
            </a:lvl5pPr>
          </a:lstStyle>
          <a:p>
            <a:pPr lvl="0"/>
            <a:r>
              <a:rPr lang="en-US" dirty="0"/>
              <a:t>First level Bullet: Arial Bold 18pt, Jefferson Blue</a:t>
            </a:r>
          </a:p>
          <a:p>
            <a:pPr lvl="1"/>
            <a:r>
              <a:rPr lang="en-US" dirty="0"/>
              <a:t>Second level</a:t>
            </a:r>
          </a:p>
          <a:p>
            <a:pPr lvl="2"/>
            <a:r>
              <a:rPr lang="en-US" dirty="0"/>
              <a:t>Third level</a:t>
            </a:r>
          </a:p>
        </p:txBody>
      </p:sp>
      <p:sp>
        <p:nvSpPr>
          <p:cNvPr id="9" name="Text Placeholder 5">
            <a:extLst>
              <a:ext uri="{FF2B5EF4-FFF2-40B4-BE49-F238E27FC236}">
                <a16:creationId xmlns:a16="http://schemas.microsoft.com/office/drawing/2014/main" id="{05673AF2-4829-4E44-90BE-D70806F546E4}"/>
              </a:ext>
            </a:extLst>
          </p:cNvPr>
          <p:cNvSpPr>
            <a:spLocks noGrp="1"/>
          </p:cNvSpPr>
          <p:nvPr>
            <p:ph type="body" sz="quarter" idx="10" hasCustomPrompt="1"/>
          </p:nvPr>
        </p:nvSpPr>
        <p:spPr>
          <a:xfrm>
            <a:off x="480279" y="2003296"/>
            <a:ext cx="3538728" cy="613185"/>
          </a:xfrm>
          <a:prstGeom prst="rect">
            <a:avLst/>
          </a:prstGeom>
        </p:spPr>
        <p:txBody>
          <a:bodyPr lIns="0" rIns="0" anchor="ctr"/>
          <a:lstStyle>
            <a:lvl1pPr marL="0" indent="0">
              <a:lnSpc>
                <a:spcPct val="100000"/>
              </a:lnSpc>
              <a:spcBef>
                <a:spcPts val="0"/>
              </a:spcBef>
              <a:spcAft>
                <a:spcPts val="1000"/>
              </a:spcAft>
              <a:buClr>
                <a:srgbClr val="E77324"/>
              </a:buClr>
              <a:buNone/>
              <a:defRPr sz="2000" b="1">
                <a:solidFill>
                  <a:schemeClr val="accent2"/>
                </a:solidFill>
                <a:latin typeface="+mj-lt"/>
              </a:defRPr>
            </a:lvl1pPr>
            <a:lvl2pPr marL="283464" indent="0">
              <a:lnSpc>
                <a:spcPct val="100000"/>
              </a:lnSpc>
              <a:spcBef>
                <a:spcPts val="0"/>
              </a:spcBef>
              <a:spcAft>
                <a:spcPts val="1000"/>
              </a:spcAft>
              <a:buClr>
                <a:srgbClr val="E77324"/>
              </a:buClr>
              <a:buFont typeface="Arial" panose="020B0604020202020204" pitchFamily="34" charset="0"/>
              <a:buNone/>
              <a:defRPr sz="1800">
                <a:solidFill>
                  <a:srgbClr val="1E3A74"/>
                </a:solidFill>
              </a:defRPr>
            </a:lvl2pPr>
            <a:lvl3pPr marL="539496" indent="0">
              <a:lnSpc>
                <a:spcPct val="100000"/>
              </a:lnSpc>
              <a:spcBef>
                <a:spcPts val="0"/>
              </a:spcBef>
              <a:spcAft>
                <a:spcPts val="1000"/>
              </a:spcAft>
              <a:buClr>
                <a:srgbClr val="E77324"/>
              </a:buClr>
              <a:buNone/>
              <a:defRPr sz="1800">
                <a:solidFill>
                  <a:srgbClr val="1E3A74"/>
                </a:solidFill>
              </a:defRPr>
            </a:lvl3pPr>
            <a:lvl4pPr marL="813816" indent="0">
              <a:lnSpc>
                <a:spcPct val="100000"/>
              </a:lnSpc>
              <a:spcBef>
                <a:spcPts val="0"/>
              </a:spcBef>
              <a:spcAft>
                <a:spcPts val="1000"/>
              </a:spcAft>
              <a:buClr>
                <a:srgbClr val="E77324"/>
              </a:buClr>
              <a:buFont typeface="Arial" panose="020B0604020202020204" pitchFamily="34" charset="0"/>
              <a:buNone/>
              <a:defRPr sz="1800">
                <a:solidFill>
                  <a:srgbClr val="1E3A74"/>
                </a:solidFill>
              </a:defRPr>
            </a:lvl4pPr>
            <a:lvl5pPr marL="1088136" indent="0">
              <a:lnSpc>
                <a:spcPct val="100000"/>
              </a:lnSpc>
              <a:spcBef>
                <a:spcPts val="0"/>
              </a:spcBef>
              <a:spcAft>
                <a:spcPts val="1000"/>
              </a:spcAft>
              <a:buClr>
                <a:srgbClr val="E77324"/>
              </a:buClr>
              <a:buNone/>
              <a:defRPr sz="1800">
                <a:solidFill>
                  <a:srgbClr val="1E3A74"/>
                </a:solidFill>
              </a:defRPr>
            </a:lvl5pPr>
          </a:lstStyle>
          <a:p>
            <a:pPr lvl="0"/>
            <a:r>
              <a:rPr lang="en-US" dirty="0"/>
              <a:t>Header: Times New Roman Bold 20 </a:t>
            </a:r>
            <a:r>
              <a:rPr lang="en-US" dirty="0" err="1"/>
              <a:t>pt</a:t>
            </a:r>
            <a:r>
              <a:rPr lang="en-US" dirty="0"/>
              <a:t>, Jefferson Blue</a:t>
            </a:r>
          </a:p>
        </p:txBody>
      </p:sp>
      <p:sp>
        <p:nvSpPr>
          <p:cNvPr id="14" name="Text Placeholder 5">
            <a:extLst>
              <a:ext uri="{FF2B5EF4-FFF2-40B4-BE49-F238E27FC236}">
                <a16:creationId xmlns:a16="http://schemas.microsoft.com/office/drawing/2014/main" id="{BE3D088A-4B53-4576-88B9-95D2A178A8A5}"/>
              </a:ext>
            </a:extLst>
          </p:cNvPr>
          <p:cNvSpPr>
            <a:spLocks noGrp="1"/>
          </p:cNvSpPr>
          <p:nvPr>
            <p:ph type="body" sz="quarter" idx="15" hasCustomPrompt="1"/>
          </p:nvPr>
        </p:nvSpPr>
        <p:spPr>
          <a:xfrm>
            <a:off x="4340620" y="2003296"/>
            <a:ext cx="3538728" cy="613185"/>
          </a:xfrm>
          <a:prstGeom prst="rect">
            <a:avLst/>
          </a:prstGeom>
        </p:spPr>
        <p:txBody>
          <a:bodyPr lIns="0" rIns="0" anchor="ctr"/>
          <a:lstStyle>
            <a:lvl1pPr marL="0" indent="0">
              <a:lnSpc>
                <a:spcPct val="100000"/>
              </a:lnSpc>
              <a:spcBef>
                <a:spcPts val="0"/>
              </a:spcBef>
              <a:spcAft>
                <a:spcPts val="1000"/>
              </a:spcAft>
              <a:buClr>
                <a:srgbClr val="E77324"/>
              </a:buClr>
              <a:buNone/>
              <a:defRPr sz="2000" b="1">
                <a:solidFill>
                  <a:schemeClr val="accent2"/>
                </a:solidFill>
                <a:latin typeface="+mj-lt"/>
              </a:defRPr>
            </a:lvl1pPr>
            <a:lvl2pPr marL="283464" indent="0">
              <a:lnSpc>
                <a:spcPct val="100000"/>
              </a:lnSpc>
              <a:spcBef>
                <a:spcPts val="0"/>
              </a:spcBef>
              <a:spcAft>
                <a:spcPts val="1000"/>
              </a:spcAft>
              <a:buClr>
                <a:srgbClr val="E77324"/>
              </a:buClr>
              <a:buFont typeface="Arial" panose="020B0604020202020204" pitchFamily="34" charset="0"/>
              <a:buNone/>
              <a:defRPr sz="1800">
                <a:solidFill>
                  <a:srgbClr val="1E3A74"/>
                </a:solidFill>
              </a:defRPr>
            </a:lvl2pPr>
            <a:lvl3pPr marL="539496" indent="0">
              <a:lnSpc>
                <a:spcPct val="100000"/>
              </a:lnSpc>
              <a:spcBef>
                <a:spcPts val="0"/>
              </a:spcBef>
              <a:spcAft>
                <a:spcPts val="1000"/>
              </a:spcAft>
              <a:buClr>
                <a:srgbClr val="E77324"/>
              </a:buClr>
              <a:buNone/>
              <a:defRPr sz="1800">
                <a:solidFill>
                  <a:srgbClr val="1E3A74"/>
                </a:solidFill>
              </a:defRPr>
            </a:lvl3pPr>
            <a:lvl4pPr marL="813816" indent="0">
              <a:lnSpc>
                <a:spcPct val="100000"/>
              </a:lnSpc>
              <a:spcBef>
                <a:spcPts val="0"/>
              </a:spcBef>
              <a:spcAft>
                <a:spcPts val="1000"/>
              </a:spcAft>
              <a:buClr>
                <a:srgbClr val="E77324"/>
              </a:buClr>
              <a:buFont typeface="Arial" panose="020B0604020202020204" pitchFamily="34" charset="0"/>
              <a:buNone/>
              <a:defRPr sz="1800">
                <a:solidFill>
                  <a:srgbClr val="1E3A74"/>
                </a:solidFill>
              </a:defRPr>
            </a:lvl4pPr>
            <a:lvl5pPr marL="1088136" indent="0">
              <a:lnSpc>
                <a:spcPct val="100000"/>
              </a:lnSpc>
              <a:spcBef>
                <a:spcPts val="0"/>
              </a:spcBef>
              <a:spcAft>
                <a:spcPts val="1000"/>
              </a:spcAft>
              <a:buClr>
                <a:srgbClr val="E77324"/>
              </a:buClr>
              <a:buNone/>
              <a:defRPr sz="1800">
                <a:solidFill>
                  <a:srgbClr val="1E3A74"/>
                </a:solidFill>
              </a:defRPr>
            </a:lvl5pPr>
          </a:lstStyle>
          <a:p>
            <a:pPr lvl="0"/>
            <a:r>
              <a:rPr lang="en-US" dirty="0"/>
              <a:t>Header: Times New Roman Bold 20 </a:t>
            </a:r>
            <a:r>
              <a:rPr lang="en-US" dirty="0" err="1"/>
              <a:t>pt</a:t>
            </a:r>
            <a:r>
              <a:rPr lang="en-US" dirty="0"/>
              <a:t>, Jefferson Blue</a:t>
            </a:r>
          </a:p>
        </p:txBody>
      </p:sp>
      <p:sp>
        <p:nvSpPr>
          <p:cNvPr id="16" name="Text Placeholder 5">
            <a:extLst>
              <a:ext uri="{FF2B5EF4-FFF2-40B4-BE49-F238E27FC236}">
                <a16:creationId xmlns:a16="http://schemas.microsoft.com/office/drawing/2014/main" id="{63F0DB93-44C2-47AE-885B-14C8738CBB2E}"/>
              </a:ext>
            </a:extLst>
          </p:cNvPr>
          <p:cNvSpPr>
            <a:spLocks noGrp="1"/>
          </p:cNvSpPr>
          <p:nvPr>
            <p:ph type="body" sz="quarter" idx="17" hasCustomPrompt="1"/>
          </p:nvPr>
        </p:nvSpPr>
        <p:spPr>
          <a:xfrm>
            <a:off x="8207002" y="2003296"/>
            <a:ext cx="3538728" cy="613185"/>
          </a:xfrm>
          <a:prstGeom prst="rect">
            <a:avLst/>
          </a:prstGeom>
        </p:spPr>
        <p:txBody>
          <a:bodyPr lIns="0" rIns="0" anchor="ctr"/>
          <a:lstStyle>
            <a:lvl1pPr marL="0" indent="0">
              <a:lnSpc>
                <a:spcPct val="100000"/>
              </a:lnSpc>
              <a:spcBef>
                <a:spcPts val="0"/>
              </a:spcBef>
              <a:spcAft>
                <a:spcPts val="1000"/>
              </a:spcAft>
              <a:buClr>
                <a:srgbClr val="E77324"/>
              </a:buClr>
              <a:buNone/>
              <a:defRPr sz="2000" b="1">
                <a:solidFill>
                  <a:schemeClr val="accent2"/>
                </a:solidFill>
                <a:latin typeface="+mj-lt"/>
              </a:defRPr>
            </a:lvl1pPr>
            <a:lvl2pPr marL="283464" indent="0">
              <a:lnSpc>
                <a:spcPct val="100000"/>
              </a:lnSpc>
              <a:spcBef>
                <a:spcPts val="0"/>
              </a:spcBef>
              <a:spcAft>
                <a:spcPts val="1000"/>
              </a:spcAft>
              <a:buClr>
                <a:srgbClr val="E77324"/>
              </a:buClr>
              <a:buFont typeface="Arial" panose="020B0604020202020204" pitchFamily="34" charset="0"/>
              <a:buNone/>
              <a:defRPr sz="1800">
                <a:solidFill>
                  <a:srgbClr val="1E3A74"/>
                </a:solidFill>
              </a:defRPr>
            </a:lvl2pPr>
            <a:lvl3pPr marL="539496" indent="0">
              <a:lnSpc>
                <a:spcPct val="100000"/>
              </a:lnSpc>
              <a:spcBef>
                <a:spcPts val="0"/>
              </a:spcBef>
              <a:spcAft>
                <a:spcPts val="1000"/>
              </a:spcAft>
              <a:buClr>
                <a:srgbClr val="E77324"/>
              </a:buClr>
              <a:buNone/>
              <a:defRPr sz="1800">
                <a:solidFill>
                  <a:srgbClr val="1E3A74"/>
                </a:solidFill>
              </a:defRPr>
            </a:lvl3pPr>
            <a:lvl4pPr marL="813816" indent="0">
              <a:lnSpc>
                <a:spcPct val="100000"/>
              </a:lnSpc>
              <a:spcBef>
                <a:spcPts val="0"/>
              </a:spcBef>
              <a:spcAft>
                <a:spcPts val="1000"/>
              </a:spcAft>
              <a:buClr>
                <a:srgbClr val="E77324"/>
              </a:buClr>
              <a:buFont typeface="Arial" panose="020B0604020202020204" pitchFamily="34" charset="0"/>
              <a:buNone/>
              <a:defRPr sz="1800">
                <a:solidFill>
                  <a:srgbClr val="1E3A74"/>
                </a:solidFill>
              </a:defRPr>
            </a:lvl4pPr>
            <a:lvl5pPr marL="1088136" indent="0">
              <a:lnSpc>
                <a:spcPct val="100000"/>
              </a:lnSpc>
              <a:spcBef>
                <a:spcPts val="0"/>
              </a:spcBef>
              <a:spcAft>
                <a:spcPts val="1000"/>
              </a:spcAft>
              <a:buClr>
                <a:srgbClr val="E77324"/>
              </a:buClr>
              <a:buNone/>
              <a:defRPr sz="1800">
                <a:solidFill>
                  <a:srgbClr val="1E3A74"/>
                </a:solidFill>
              </a:defRPr>
            </a:lvl5pPr>
          </a:lstStyle>
          <a:p>
            <a:pPr lvl="0"/>
            <a:r>
              <a:rPr lang="en-US" dirty="0"/>
              <a:t>Header: Times New Roman Bold 20 </a:t>
            </a:r>
            <a:r>
              <a:rPr lang="en-US" dirty="0" err="1"/>
              <a:t>pt</a:t>
            </a:r>
            <a:r>
              <a:rPr lang="en-US" dirty="0"/>
              <a:t>, Jefferson Blue</a:t>
            </a:r>
          </a:p>
        </p:txBody>
      </p:sp>
      <p:cxnSp>
        <p:nvCxnSpPr>
          <p:cNvPr id="17" name="Straight Connector 16">
            <a:extLst>
              <a:ext uri="{FF2B5EF4-FFF2-40B4-BE49-F238E27FC236}">
                <a16:creationId xmlns:a16="http://schemas.microsoft.com/office/drawing/2014/main" id="{93AE1166-01F3-460B-A317-176D64A8B113}"/>
              </a:ext>
            </a:extLst>
          </p:cNvPr>
          <p:cNvCxnSpPr>
            <a:cxnSpLocks/>
          </p:cNvCxnSpPr>
          <p:nvPr userDrawn="1"/>
        </p:nvCxnSpPr>
        <p:spPr>
          <a:xfrm>
            <a:off x="4174349" y="2003296"/>
            <a:ext cx="0" cy="3753200"/>
          </a:xfrm>
          <a:prstGeom prst="line">
            <a:avLst/>
          </a:prstGeom>
          <a:ln w="12700">
            <a:solidFill>
              <a:srgbClr val="1E3A74"/>
            </a:solidFill>
            <a:prstDash val="sysDot"/>
          </a:ln>
        </p:spPr>
        <p:style>
          <a:lnRef idx="1">
            <a:schemeClr val="accent1"/>
          </a:lnRef>
          <a:fillRef idx="0">
            <a:schemeClr val="accent1"/>
          </a:fillRef>
          <a:effectRef idx="0">
            <a:schemeClr val="accent1"/>
          </a:effectRef>
          <a:fontRef idx="minor">
            <a:schemeClr val="tx1"/>
          </a:fontRef>
        </p:style>
      </p:cxnSp>
      <p:sp>
        <p:nvSpPr>
          <p:cNvPr id="19" name="Title 1">
            <a:extLst>
              <a:ext uri="{FF2B5EF4-FFF2-40B4-BE49-F238E27FC236}">
                <a16:creationId xmlns:a16="http://schemas.microsoft.com/office/drawing/2014/main" id="{2B03B12E-F142-4B4E-8293-12FA52B70030}"/>
              </a:ext>
            </a:extLst>
          </p:cNvPr>
          <p:cNvSpPr>
            <a:spLocks noGrp="1"/>
          </p:cNvSpPr>
          <p:nvPr>
            <p:ph type="title" hasCustomPrompt="1"/>
          </p:nvPr>
        </p:nvSpPr>
        <p:spPr>
          <a:xfrm>
            <a:off x="480280" y="756241"/>
            <a:ext cx="11254520" cy="1126345"/>
          </a:xfrm>
          <a:prstGeom prst="rect">
            <a:avLst/>
          </a:prstGeom>
        </p:spPr>
        <p:txBody>
          <a:bodyPr lIns="0" rIns="0">
            <a:noAutofit/>
          </a:bodyPr>
          <a:lstStyle>
            <a:lvl1pPr>
              <a:lnSpc>
                <a:spcPct val="100000"/>
              </a:lnSpc>
              <a:defRPr sz="3200" b="1" i="0" cap="all" spc="300" baseline="0">
                <a:solidFill>
                  <a:schemeClr val="accent1"/>
                </a:solidFill>
                <a:latin typeface="+mn-lt"/>
                <a:ea typeface="Arial" charset="0"/>
                <a:cs typeface="Arial" charset="0"/>
              </a:defRPr>
            </a:lvl1pPr>
          </a:lstStyle>
          <a:p>
            <a:r>
              <a:rPr lang="en-US" dirty="0"/>
              <a:t>TITLE: ARIAL BOLD 32PT, ROTUNDA </a:t>
            </a:r>
            <a:r>
              <a:rPr lang="en-US" dirty="0" smtClean="0"/>
              <a:t>ORANGE</a:t>
            </a:r>
            <a:endParaRPr lang="en-US" dirty="0"/>
          </a:p>
        </p:txBody>
      </p:sp>
      <p:sp>
        <p:nvSpPr>
          <p:cNvPr id="13" name="Text Placeholder 14">
            <a:extLst>
              <a:ext uri="{FF2B5EF4-FFF2-40B4-BE49-F238E27FC236}">
                <a16:creationId xmlns:a16="http://schemas.microsoft.com/office/drawing/2014/main" id="{D685F4E5-37A3-4371-A60D-7DAD27B1053D}"/>
              </a:ext>
            </a:extLst>
          </p:cNvPr>
          <p:cNvSpPr>
            <a:spLocks noGrp="1"/>
          </p:cNvSpPr>
          <p:nvPr>
            <p:ph type="body" sz="quarter" idx="18" hasCustomPrompt="1"/>
          </p:nvPr>
        </p:nvSpPr>
        <p:spPr>
          <a:xfrm>
            <a:off x="480280" y="318031"/>
            <a:ext cx="11254520" cy="317500"/>
          </a:xfrm>
          <a:prstGeom prst="rect">
            <a:avLst/>
          </a:prstGeom>
        </p:spPr>
        <p:txBody>
          <a:bodyPr lIns="0" rIns="0"/>
          <a:lstStyle>
            <a:lvl1pPr marL="0" indent="0">
              <a:lnSpc>
                <a:spcPct val="100000"/>
              </a:lnSpc>
              <a:buNone/>
              <a:defRPr sz="1400" b="1" i="0" cap="all" spc="300" baseline="0">
                <a:solidFill>
                  <a:schemeClr val="accent2"/>
                </a:solidFill>
                <a:latin typeface="+mn-lt"/>
                <a:ea typeface="Arial" charset="0"/>
                <a:cs typeface="Arial" charset="0"/>
              </a:defRPr>
            </a:lvl1pPr>
            <a:lvl2pPr marL="457200" indent="0">
              <a:lnSpc>
                <a:spcPct val="100000"/>
              </a:lnSpc>
              <a:buNone/>
              <a:defRPr sz="1400" b="1" i="0" spc="300">
                <a:solidFill>
                  <a:srgbClr val="1E3A74"/>
                </a:solidFill>
                <a:latin typeface="Arial" charset="0"/>
                <a:ea typeface="Arial" charset="0"/>
                <a:cs typeface="Arial" charset="0"/>
              </a:defRPr>
            </a:lvl2pPr>
            <a:lvl3pPr marL="914400" indent="0">
              <a:lnSpc>
                <a:spcPct val="100000"/>
              </a:lnSpc>
              <a:buNone/>
              <a:defRPr sz="1400" b="1" i="0" spc="300">
                <a:solidFill>
                  <a:srgbClr val="1E3A74"/>
                </a:solidFill>
                <a:latin typeface="Arial" charset="0"/>
                <a:ea typeface="Arial" charset="0"/>
                <a:cs typeface="Arial" charset="0"/>
              </a:defRPr>
            </a:lvl3pPr>
            <a:lvl4pPr marL="1371600" indent="0">
              <a:lnSpc>
                <a:spcPct val="100000"/>
              </a:lnSpc>
              <a:buNone/>
              <a:defRPr sz="1400" b="1" i="0" spc="300">
                <a:solidFill>
                  <a:srgbClr val="1E3A74"/>
                </a:solidFill>
                <a:latin typeface="Arial" charset="0"/>
                <a:ea typeface="Arial" charset="0"/>
                <a:cs typeface="Arial" charset="0"/>
              </a:defRPr>
            </a:lvl4pPr>
            <a:lvl5pPr marL="1828800" indent="0">
              <a:lnSpc>
                <a:spcPct val="100000"/>
              </a:lnSpc>
              <a:buNone/>
              <a:defRPr sz="1400" b="1" i="0" spc="300">
                <a:solidFill>
                  <a:srgbClr val="1E3A74"/>
                </a:solidFill>
                <a:latin typeface="Arial" charset="0"/>
                <a:ea typeface="Arial" charset="0"/>
                <a:cs typeface="Arial" charset="0"/>
              </a:defRPr>
            </a:lvl5pPr>
          </a:lstStyle>
          <a:p>
            <a:pPr lvl="0"/>
            <a:r>
              <a:rPr lang="en-US" dirty="0"/>
              <a:t>01 | SECTION HEADER: ARIAL BOLD 14PT, Jefferson </a:t>
            </a:r>
            <a:r>
              <a:rPr lang="en-US" dirty="0" smtClean="0"/>
              <a:t>Blue</a:t>
            </a:r>
            <a:endParaRPr lang="en-US" dirty="0"/>
          </a:p>
        </p:txBody>
      </p:sp>
      <p:cxnSp>
        <p:nvCxnSpPr>
          <p:cNvPr id="20" name="Straight Connector 19">
            <a:extLst>
              <a:ext uri="{FF2B5EF4-FFF2-40B4-BE49-F238E27FC236}">
                <a16:creationId xmlns:a16="http://schemas.microsoft.com/office/drawing/2014/main" id="{CCC998A7-6F33-4483-B388-B7BB5DE989C6}"/>
              </a:ext>
            </a:extLst>
          </p:cNvPr>
          <p:cNvCxnSpPr>
            <a:cxnSpLocks/>
          </p:cNvCxnSpPr>
          <p:nvPr userDrawn="1"/>
        </p:nvCxnSpPr>
        <p:spPr>
          <a:xfrm>
            <a:off x="8029173" y="2003296"/>
            <a:ext cx="0" cy="3753069"/>
          </a:xfrm>
          <a:prstGeom prst="line">
            <a:avLst/>
          </a:prstGeom>
          <a:ln w="12700">
            <a:solidFill>
              <a:srgbClr val="1E3A74"/>
            </a:solidFill>
            <a:prstDash val="sysDot"/>
          </a:ln>
        </p:spPr>
        <p:style>
          <a:lnRef idx="1">
            <a:schemeClr val="accent1"/>
          </a:lnRef>
          <a:fillRef idx="0">
            <a:schemeClr val="accent1"/>
          </a:fillRef>
          <a:effectRef idx="0">
            <a:schemeClr val="accent1"/>
          </a:effectRef>
          <a:fontRef idx="minor">
            <a:schemeClr val="tx1"/>
          </a:fontRef>
        </p:style>
      </p:cxnSp>
      <p:sp>
        <p:nvSpPr>
          <p:cNvPr id="15" name="Text Placeholder 7">
            <a:extLst>
              <a:ext uri="{FF2B5EF4-FFF2-40B4-BE49-F238E27FC236}">
                <a16:creationId xmlns:a16="http://schemas.microsoft.com/office/drawing/2014/main" id="{9EAC6D86-0732-4AFA-B8A5-D4CD28AF1F4E}"/>
              </a:ext>
            </a:extLst>
          </p:cNvPr>
          <p:cNvSpPr>
            <a:spLocks noGrp="1"/>
          </p:cNvSpPr>
          <p:nvPr>
            <p:ph type="body" sz="quarter" idx="11" hasCustomPrompt="1"/>
          </p:nvPr>
        </p:nvSpPr>
        <p:spPr>
          <a:xfrm>
            <a:off x="469107" y="5878285"/>
            <a:ext cx="11253787" cy="393927"/>
          </a:xfrm>
          <a:prstGeom prst="rect">
            <a:avLst/>
          </a:prstGeom>
        </p:spPr>
        <p:txBody>
          <a:bodyPr lIns="0" tIns="0" rIns="0" bIns="0" anchor="b">
            <a:noAutofit/>
          </a:bodyPr>
          <a:lstStyle>
            <a:lvl1pPr marL="0" indent="0">
              <a:buNone/>
              <a:defRPr sz="900">
                <a:solidFill>
                  <a:schemeClr val="bg1">
                    <a:lumMod val="50000"/>
                  </a:schemeClr>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Footer/Source: Arial 9 </a:t>
            </a:r>
            <a:r>
              <a:rPr lang="en-US" dirty="0" err="1"/>
              <a:t>pt</a:t>
            </a:r>
            <a:r>
              <a:rPr lang="en-US" dirty="0"/>
              <a:t>, Gray</a:t>
            </a:r>
          </a:p>
        </p:txBody>
      </p:sp>
    </p:spTree>
    <p:extLst>
      <p:ext uri="{BB962C8B-B14F-4D97-AF65-F5344CB8AC3E}">
        <p14:creationId xmlns:p14="http://schemas.microsoft.com/office/powerpoint/2010/main" val="53313315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4 Columns (Content/Text)">
    <p:spTree>
      <p:nvGrpSpPr>
        <p:cNvPr id="1" name=""/>
        <p:cNvGrpSpPr/>
        <p:nvPr/>
      </p:nvGrpSpPr>
      <p:grpSpPr>
        <a:xfrm>
          <a:off x="0" y="0"/>
          <a:ext cx="0" cy="0"/>
          <a:chOff x="0" y="0"/>
          <a:chExt cx="0" cy="0"/>
        </a:xfrm>
      </p:grpSpPr>
      <p:sp>
        <p:nvSpPr>
          <p:cNvPr id="14" name="Content Placeholder 10">
            <a:extLst>
              <a:ext uri="{FF2B5EF4-FFF2-40B4-BE49-F238E27FC236}">
                <a16:creationId xmlns:a16="http://schemas.microsoft.com/office/drawing/2014/main" id="{B82DF080-4D8D-43A7-A4B7-A7B734626E74}"/>
              </a:ext>
            </a:extLst>
          </p:cNvPr>
          <p:cNvSpPr>
            <a:spLocks noGrp="1"/>
          </p:cNvSpPr>
          <p:nvPr>
            <p:ph sz="quarter" idx="32" hasCustomPrompt="1"/>
          </p:nvPr>
        </p:nvSpPr>
        <p:spPr>
          <a:xfrm>
            <a:off x="480280" y="2003300"/>
            <a:ext cx="2531862" cy="3752926"/>
          </a:xfrm>
          <a:prstGeom prst="rect">
            <a:avLst/>
          </a:prstGeom>
        </p:spPr>
        <p:txBody>
          <a:bodyPr lIns="0" rIns="0"/>
          <a:lstStyle>
            <a:lvl1pPr marL="283464" indent="-283464">
              <a:lnSpc>
                <a:spcPct val="100000"/>
              </a:lnSpc>
              <a:spcBef>
                <a:spcPts val="0"/>
              </a:spcBef>
              <a:spcAft>
                <a:spcPts val="1000"/>
              </a:spcAft>
              <a:buClr>
                <a:schemeClr val="accent1"/>
              </a:buClr>
              <a:defRPr sz="1800">
                <a:solidFill>
                  <a:schemeClr val="accent2"/>
                </a:solidFill>
                <a:latin typeface="+mn-lt"/>
              </a:defRPr>
            </a:lvl1pPr>
            <a:lvl2pPr marL="566928" indent="-283464">
              <a:lnSpc>
                <a:spcPct val="100000"/>
              </a:lnSpc>
              <a:spcBef>
                <a:spcPts val="0"/>
              </a:spcBef>
              <a:spcAft>
                <a:spcPts val="1000"/>
              </a:spcAft>
              <a:buClr>
                <a:schemeClr val="accent1"/>
              </a:buClr>
              <a:buFont typeface="Arial" panose="020B0604020202020204" pitchFamily="34" charset="0"/>
              <a:buChar char="-"/>
              <a:defRPr sz="1800">
                <a:solidFill>
                  <a:schemeClr val="accent2"/>
                </a:solidFill>
                <a:latin typeface="+mn-lt"/>
              </a:defRPr>
            </a:lvl2pPr>
            <a:lvl3pPr marL="822960" indent="-283464">
              <a:lnSpc>
                <a:spcPct val="100000"/>
              </a:lnSpc>
              <a:spcBef>
                <a:spcPts val="0"/>
              </a:spcBef>
              <a:spcAft>
                <a:spcPts val="1000"/>
              </a:spcAft>
              <a:buClr>
                <a:schemeClr val="accent1"/>
              </a:buClr>
              <a:defRPr sz="1800">
                <a:solidFill>
                  <a:schemeClr val="accent2"/>
                </a:solidFill>
                <a:latin typeface="+mn-lt"/>
              </a:defRPr>
            </a:lvl3pPr>
            <a:lvl4pPr marL="1097280" indent="-283464">
              <a:lnSpc>
                <a:spcPct val="100000"/>
              </a:lnSpc>
              <a:spcBef>
                <a:spcPts val="0"/>
              </a:spcBef>
              <a:spcAft>
                <a:spcPts val="1000"/>
              </a:spcAft>
              <a:buClr>
                <a:schemeClr val="accent1"/>
              </a:buClr>
              <a:buFont typeface="Arial" panose="020B0604020202020204" pitchFamily="34" charset="0"/>
              <a:buChar char="-"/>
              <a:defRPr sz="1800">
                <a:solidFill>
                  <a:schemeClr val="accent2"/>
                </a:solidFill>
              </a:defRPr>
            </a:lvl4pPr>
            <a:lvl5pPr marL="1371600" indent="-283464">
              <a:lnSpc>
                <a:spcPct val="100000"/>
              </a:lnSpc>
              <a:spcBef>
                <a:spcPts val="0"/>
              </a:spcBef>
              <a:spcAft>
                <a:spcPts val="1000"/>
              </a:spcAft>
              <a:buClr>
                <a:schemeClr val="accent1"/>
              </a:buClr>
              <a:defRPr sz="1800">
                <a:solidFill>
                  <a:schemeClr val="accent2"/>
                </a:solidFill>
              </a:defRPr>
            </a:lvl5pPr>
          </a:lstStyle>
          <a:p>
            <a:pPr lvl="0"/>
            <a:r>
              <a:rPr lang="en-US" dirty="0"/>
              <a:t>First level Bullet: Arial Bold 18pt, Jefferson Blue</a:t>
            </a:r>
          </a:p>
          <a:p>
            <a:pPr lvl="1"/>
            <a:r>
              <a:rPr lang="en-US" dirty="0"/>
              <a:t>Second level</a:t>
            </a:r>
          </a:p>
          <a:p>
            <a:pPr lvl="2"/>
            <a:r>
              <a:rPr lang="en-US" dirty="0"/>
              <a:t>Third level</a:t>
            </a:r>
          </a:p>
        </p:txBody>
      </p:sp>
      <p:sp>
        <p:nvSpPr>
          <p:cNvPr id="18" name="Content Placeholder 10">
            <a:extLst>
              <a:ext uri="{FF2B5EF4-FFF2-40B4-BE49-F238E27FC236}">
                <a16:creationId xmlns:a16="http://schemas.microsoft.com/office/drawing/2014/main" id="{E22917DF-1FF4-47DE-B5A4-F3E32B66611A}"/>
              </a:ext>
            </a:extLst>
          </p:cNvPr>
          <p:cNvSpPr>
            <a:spLocks noGrp="1"/>
          </p:cNvSpPr>
          <p:nvPr>
            <p:ph sz="quarter" idx="33" hasCustomPrompt="1"/>
          </p:nvPr>
        </p:nvSpPr>
        <p:spPr>
          <a:xfrm>
            <a:off x="3383695" y="2003300"/>
            <a:ext cx="2531862" cy="3752926"/>
          </a:xfrm>
          <a:prstGeom prst="rect">
            <a:avLst/>
          </a:prstGeom>
        </p:spPr>
        <p:txBody>
          <a:bodyPr lIns="0" rIns="0"/>
          <a:lstStyle>
            <a:lvl1pPr marL="283464" indent="-283464">
              <a:lnSpc>
                <a:spcPct val="100000"/>
              </a:lnSpc>
              <a:spcBef>
                <a:spcPts val="0"/>
              </a:spcBef>
              <a:spcAft>
                <a:spcPts val="1000"/>
              </a:spcAft>
              <a:buClr>
                <a:schemeClr val="accent1"/>
              </a:buClr>
              <a:defRPr sz="1800">
                <a:solidFill>
                  <a:schemeClr val="accent2"/>
                </a:solidFill>
                <a:latin typeface="+mn-lt"/>
              </a:defRPr>
            </a:lvl1pPr>
            <a:lvl2pPr marL="566928" indent="-283464">
              <a:lnSpc>
                <a:spcPct val="100000"/>
              </a:lnSpc>
              <a:spcBef>
                <a:spcPts val="0"/>
              </a:spcBef>
              <a:spcAft>
                <a:spcPts val="1000"/>
              </a:spcAft>
              <a:buClr>
                <a:schemeClr val="accent1"/>
              </a:buClr>
              <a:buFont typeface="Arial" panose="020B0604020202020204" pitchFamily="34" charset="0"/>
              <a:buChar char="-"/>
              <a:defRPr sz="1800">
                <a:solidFill>
                  <a:schemeClr val="accent2"/>
                </a:solidFill>
                <a:latin typeface="+mn-lt"/>
              </a:defRPr>
            </a:lvl2pPr>
            <a:lvl3pPr marL="822960" indent="-283464">
              <a:lnSpc>
                <a:spcPct val="100000"/>
              </a:lnSpc>
              <a:spcBef>
                <a:spcPts val="0"/>
              </a:spcBef>
              <a:spcAft>
                <a:spcPts val="1000"/>
              </a:spcAft>
              <a:buClr>
                <a:schemeClr val="accent1"/>
              </a:buClr>
              <a:defRPr sz="1800">
                <a:solidFill>
                  <a:schemeClr val="accent2"/>
                </a:solidFill>
                <a:latin typeface="+mn-lt"/>
              </a:defRPr>
            </a:lvl3pPr>
            <a:lvl4pPr marL="1097280" indent="-283464">
              <a:lnSpc>
                <a:spcPct val="100000"/>
              </a:lnSpc>
              <a:spcBef>
                <a:spcPts val="0"/>
              </a:spcBef>
              <a:spcAft>
                <a:spcPts val="1000"/>
              </a:spcAft>
              <a:buClr>
                <a:schemeClr val="accent1"/>
              </a:buClr>
              <a:buFont typeface="Arial" panose="020B0604020202020204" pitchFamily="34" charset="0"/>
              <a:buChar char="-"/>
              <a:defRPr sz="1800">
                <a:solidFill>
                  <a:schemeClr val="accent2"/>
                </a:solidFill>
              </a:defRPr>
            </a:lvl4pPr>
            <a:lvl5pPr marL="1371600" indent="-283464">
              <a:lnSpc>
                <a:spcPct val="100000"/>
              </a:lnSpc>
              <a:spcBef>
                <a:spcPts val="0"/>
              </a:spcBef>
              <a:spcAft>
                <a:spcPts val="1000"/>
              </a:spcAft>
              <a:buClr>
                <a:schemeClr val="accent1"/>
              </a:buClr>
              <a:defRPr sz="1800">
                <a:solidFill>
                  <a:schemeClr val="accent2"/>
                </a:solidFill>
              </a:defRPr>
            </a:lvl5pPr>
          </a:lstStyle>
          <a:p>
            <a:pPr lvl="0"/>
            <a:r>
              <a:rPr lang="en-US" dirty="0"/>
              <a:t>First level Bullet: Arial Bold 18pt, Jefferson Blue</a:t>
            </a:r>
          </a:p>
          <a:p>
            <a:pPr lvl="1"/>
            <a:r>
              <a:rPr lang="en-US" dirty="0"/>
              <a:t>Second level</a:t>
            </a:r>
          </a:p>
          <a:p>
            <a:pPr lvl="2"/>
            <a:r>
              <a:rPr lang="en-US" dirty="0"/>
              <a:t>Third level</a:t>
            </a:r>
          </a:p>
        </p:txBody>
      </p:sp>
      <p:sp>
        <p:nvSpPr>
          <p:cNvPr id="19" name="Content Placeholder 10">
            <a:extLst>
              <a:ext uri="{FF2B5EF4-FFF2-40B4-BE49-F238E27FC236}">
                <a16:creationId xmlns:a16="http://schemas.microsoft.com/office/drawing/2014/main" id="{A3491189-B49B-4824-A396-E836974B72B2}"/>
              </a:ext>
            </a:extLst>
          </p:cNvPr>
          <p:cNvSpPr>
            <a:spLocks noGrp="1"/>
          </p:cNvSpPr>
          <p:nvPr>
            <p:ph sz="quarter" idx="34" hasCustomPrompt="1"/>
          </p:nvPr>
        </p:nvSpPr>
        <p:spPr>
          <a:xfrm>
            <a:off x="6287110" y="2003286"/>
            <a:ext cx="2531862" cy="3752941"/>
          </a:xfrm>
          <a:prstGeom prst="rect">
            <a:avLst/>
          </a:prstGeom>
        </p:spPr>
        <p:txBody>
          <a:bodyPr lIns="0" rIns="0"/>
          <a:lstStyle>
            <a:lvl1pPr marL="283464" indent="-283464">
              <a:lnSpc>
                <a:spcPct val="100000"/>
              </a:lnSpc>
              <a:spcBef>
                <a:spcPts val="0"/>
              </a:spcBef>
              <a:spcAft>
                <a:spcPts val="1000"/>
              </a:spcAft>
              <a:buClr>
                <a:schemeClr val="accent1"/>
              </a:buClr>
              <a:defRPr sz="1800">
                <a:solidFill>
                  <a:schemeClr val="accent2"/>
                </a:solidFill>
                <a:latin typeface="+mn-lt"/>
              </a:defRPr>
            </a:lvl1pPr>
            <a:lvl2pPr marL="566928" indent="-283464">
              <a:lnSpc>
                <a:spcPct val="100000"/>
              </a:lnSpc>
              <a:spcBef>
                <a:spcPts val="0"/>
              </a:spcBef>
              <a:spcAft>
                <a:spcPts val="1000"/>
              </a:spcAft>
              <a:buClr>
                <a:schemeClr val="accent1"/>
              </a:buClr>
              <a:buFont typeface="Arial" panose="020B0604020202020204" pitchFamily="34" charset="0"/>
              <a:buChar char="-"/>
              <a:defRPr sz="1800">
                <a:solidFill>
                  <a:schemeClr val="accent2"/>
                </a:solidFill>
                <a:latin typeface="+mn-lt"/>
              </a:defRPr>
            </a:lvl2pPr>
            <a:lvl3pPr marL="822960" indent="-283464">
              <a:lnSpc>
                <a:spcPct val="100000"/>
              </a:lnSpc>
              <a:spcBef>
                <a:spcPts val="0"/>
              </a:spcBef>
              <a:spcAft>
                <a:spcPts val="1000"/>
              </a:spcAft>
              <a:buClr>
                <a:schemeClr val="accent1"/>
              </a:buClr>
              <a:defRPr sz="1800">
                <a:solidFill>
                  <a:schemeClr val="accent2"/>
                </a:solidFill>
                <a:latin typeface="+mn-lt"/>
              </a:defRPr>
            </a:lvl3pPr>
            <a:lvl4pPr marL="1097280" indent="-283464">
              <a:lnSpc>
                <a:spcPct val="100000"/>
              </a:lnSpc>
              <a:spcBef>
                <a:spcPts val="0"/>
              </a:spcBef>
              <a:spcAft>
                <a:spcPts val="1000"/>
              </a:spcAft>
              <a:buClr>
                <a:schemeClr val="accent1"/>
              </a:buClr>
              <a:buFont typeface="Arial" panose="020B0604020202020204" pitchFamily="34" charset="0"/>
              <a:buChar char="-"/>
              <a:defRPr sz="1800">
                <a:solidFill>
                  <a:schemeClr val="accent2"/>
                </a:solidFill>
              </a:defRPr>
            </a:lvl4pPr>
            <a:lvl5pPr marL="1371600" indent="-283464">
              <a:lnSpc>
                <a:spcPct val="100000"/>
              </a:lnSpc>
              <a:spcBef>
                <a:spcPts val="0"/>
              </a:spcBef>
              <a:spcAft>
                <a:spcPts val="1000"/>
              </a:spcAft>
              <a:buClr>
                <a:schemeClr val="accent1"/>
              </a:buClr>
              <a:defRPr sz="1800">
                <a:solidFill>
                  <a:schemeClr val="accent2"/>
                </a:solidFill>
              </a:defRPr>
            </a:lvl5pPr>
          </a:lstStyle>
          <a:p>
            <a:pPr lvl="0"/>
            <a:r>
              <a:rPr lang="en-US" dirty="0"/>
              <a:t>First level Bullet: Arial Bold 18pt, Jefferson Blue</a:t>
            </a:r>
          </a:p>
          <a:p>
            <a:pPr lvl="1"/>
            <a:r>
              <a:rPr lang="en-US" dirty="0"/>
              <a:t>Second level</a:t>
            </a:r>
          </a:p>
          <a:p>
            <a:pPr lvl="2"/>
            <a:r>
              <a:rPr lang="en-US" dirty="0"/>
              <a:t>Third level</a:t>
            </a:r>
          </a:p>
        </p:txBody>
      </p:sp>
      <p:sp>
        <p:nvSpPr>
          <p:cNvPr id="20" name="Text Placeholder 5">
            <a:extLst>
              <a:ext uri="{FF2B5EF4-FFF2-40B4-BE49-F238E27FC236}">
                <a16:creationId xmlns:a16="http://schemas.microsoft.com/office/drawing/2014/main" id="{CE6B1674-0523-4AF5-A552-188021AA101E}"/>
              </a:ext>
            </a:extLst>
          </p:cNvPr>
          <p:cNvSpPr>
            <a:spLocks noGrp="1"/>
          </p:cNvSpPr>
          <p:nvPr>
            <p:ph type="body" sz="quarter" idx="35" hasCustomPrompt="1"/>
          </p:nvPr>
        </p:nvSpPr>
        <p:spPr>
          <a:xfrm>
            <a:off x="9190524" y="2003300"/>
            <a:ext cx="2544276" cy="3753066"/>
          </a:xfrm>
          <a:prstGeom prst="rect">
            <a:avLst/>
          </a:prstGeom>
        </p:spPr>
        <p:txBody>
          <a:bodyPr lIns="0" rIns="0">
            <a:noAutofit/>
          </a:bodyPr>
          <a:lstStyle>
            <a:lvl1pPr marL="283464" indent="-283464">
              <a:lnSpc>
                <a:spcPct val="100000"/>
              </a:lnSpc>
              <a:spcBef>
                <a:spcPts val="0"/>
              </a:spcBef>
              <a:spcAft>
                <a:spcPts val="1000"/>
              </a:spcAft>
              <a:buClr>
                <a:schemeClr val="accent1"/>
              </a:buClr>
              <a:defRPr sz="1800">
                <a:solidFill>
                  <a:schemeClr val="accent2"/>
                </a:solidFill>
                <a:latin typeface="+mn-lt"/>
              </a:defRPr>
            </a:lvl1pPr>
            <a:lvl2pPr marL="566928" indent="-283464">
              <a:lnSpc>
                <a:spcPct val="100000"/>
              </a:lnSpc>
              <a:spcBef>
                <a:spcPts val="0"/>
              </a:spcBef>
              <a:spcAft>
                <a:spcPts val="1000"/>
              </a:spcAft>
              <a:buClr>
                <a:schemeClr val="accent1"/>
              </a:buClr>
              <a:buFont typeface="Arial" panose="020B0604020202020204" pitchFamily="34" charset="0"/>
              <a:buChar char="-"/>
              <a:defRPr sz="1800">
                <a:solidFill>
                  <a:schemeClr val="accent2"/>
                </a:solidFill>
                <a:latin typeface="+mn-lt"/>
              </a:defRPr>
            </a:lvl2pPr>
            <a:lvl3pPr marL="822960" indent="-283464">
              <a:lnSpc>
                <a:spcPct val="100000"/>
              </a:lnSpc>
              <a:spcBef>
                <a:spcPts val="0"/>
              </a:spcBef>
              <a:spcAft>
                <a:spcPts val="1000"/>
              </a:spcAft>
              <a:buClr>
                <a:schemeClr val="accent1"/>
              </a:buClr>
              <a:defRPr sz="1800">
                <a:solidFill>
                  <a:schemeClr val="accent2"/>
                </a:solidFill>
                <a:latin typeface="+mn-lt"/>
              </a:defRPr>
            </a:lvl3pPr>
            <a:lvl4pPr marL="1097280" indent="-283464">
              <a:lnSpc>
                <a:spcPct val="100000"/>
              </a:lnSpc>
              <a:spcBef>
                <a:spcPts val="0"/>
              </a:spcBef>
              <a:spcAft>
                <a:spcPts val="1000"/>
              </a:spcAft>
              <a:buClr>
                <a:schemeClr val="accent1"/>
              </a:buClr>
              <a:buFont typeface="Arial" panose="020B0604020202020204" pitchFamily="34" charset="0"/>
              <a:buChar char="-"/>
              <a:defRPr sz="1800">
                <a:solidFill>
                  <a:schemeClr val="accent2"/>
                </a:solidFill>
                <a:latin typeface="+mn-lt"/>
              </a:defRPr>
            </a:lvl4pPr>
            <a:lvl5pPr marL="1371600" indent="-283464">
              <a:lnSpc>
                <a:spcPct val="100000"/>
              </a:lnSpc>
              <a:spcBef>
                <a:spcPts val="0"/>
              </a:spcBef>
              <a:spcAft>
                <a:spcPts val="1000"/>
              </a:spcAft>
              <a:buClr>
                <a:schemeClr val="accent1"/>
              </a:buClr>
              <a:defRPr sz="1800">
                <a:solidFill>
                  <a:schemeClr val="accent2"/>
                </a:solidFill>
                <a:latin typeface="+mn-lt"/>
              </a:defRPr>
            </a:lvl5pPr>
          </a:lstStyle>
          <a:p>
            <a:pPr lvl="0"/>
            <a:r>
              <a:rPr lang="en-US" dirty="0"/>
              <a:t>First level Bullet: Arial Bold 18pt, Jefferson Blue</a:t>
            </a:r>
          </a:p>
          <a:p>
            <a:pPr lvl="1"/>
            <a:r>
              <a:rPr lang="en-US" dirty="0"/>
              <a:t>Second level</a:t>
            </a:r>
          </a:p>
          <a:p>
            <a:pPr lvl="2"/>
            <a:r>
              <a:rPr lang="en-US" dirty="0"/>
              <a:t>Third level</a:t>
            </a:r>
          </a:p>
        </p:txBody>
      </p:sp>
      <p:sp>
        <p:nvSpPr>
          <p:cNvPr id="11" name="Title 1">
            <a:extLst>
              <a:ext uri="{FF2B5EF4-FFF2-40B4-BE49-F238E27FC236}">
                <a16:creationId xmlns:a16="http://schemas.microsoft.com/office/drawing/2014/main" id="{2563E297-AF96-4588-936D-028F52A72E39}"/>
              </a:ext>
            </a:extLst>
          </p:cNvPr>
          <p:cNvSpPr>
            <a:spLocks noGrp="1"/>
          </p:cNvSpPr>
          <p:nvPr>
            <p:ph type="title" hasCustomPrompt="1"/>
          </p:nvPr>
        </p:nvSpPr>
        <p:spPr>
          <a:xfrm>
            <a:off x="480280" y="756243"/>
            <a:ext cx="11254520" cy="1126345"/>
          </a:xfrm>
          <a:prstGeom prst="rect">
            <a:avLst/>
          </a:prstGeom>
        </p:spPr>
        <p:txBody>
          <a:bodyPr lIns="0" rIns="0">
            <a:noAutofit/>
          </a:bodyPr>
          <a:lstStyle>
            <a:lvl1pPr>
              <a:lnSpc>
                <a:spcPct val="100000"/>
              </a:lnSpc>
              <a:defRPr sz="3200" b="1" i="0" cap="all" spc="300" baseline="0">
                <a:solidFill>
                  <a:schemeClr val="accent1"/>
                </a:solidFill>
                <a:latin typeface="+mn-lt"/>
                <a:ea typeface="Arial" charset="0"/>
                <a:cs typeface="Arial" charset="0"/>
              </a:defRPr>
            </a:lvl1pPr>
          </a:lstStyle>
          <a:p>
            <a:r>
              <a:rPr lang="en-US" dirty="0"/>
              <a:t>TITLE: ARIAL BOLD 32PT, ROTUNDA </a:t>
            </a:r>
            <a:r>
              <a:rPr lang="en-US" dirty="0" smtClean="0"/>
              <a:t>ORANGE</a:t>
            </a:r>
            <a:endParaRPr lang="en-US" dirty="0"/>
          </a:p>
        </p:txBody>
      </p:sp>
      <p:sp>
        <p:nvSpPr>
          <p:cNvPr id="8" name="Text Placeholder 14">
            <a:extLst>
              <a:ext uri="{FF2B5EF4-FFF2-40B4-BE49-F238E27FC236}">
                <a16:creationId xmlns:a16="http://schemas.microsoft.com/office/drawing/2014/main" id="{F318953E-51EB-4C13-8C5D-025192B14EDB}"/>
              </a:ext>
            </a:extLst>
          </p:cNvPr>
          <p:cNvSpPr>
            <a:spLocks noGrp="1"/>
          </p:cNvSpPr>
          <p:nvPr>
            <p:ph type="body" sz="quarter" idx="36" hasCustomPrompt="1"/>
          </p:nvPr>
        </p:nvSpPr>
        <p:spPr>
          <a:xfrm>
            <a:off x="480280" y="318031"/>
            <a:ext cx="11254520" cy="317500"/>
          </a:xfrm>
          <a:prstGeom prst="rect">
            <a:avLst/>
          </a:prstGeom>
        </p:spPr>
        <p:txBody>
          <a:bodyPr lIns="0" rIns="0"/>
          <a:lstStyle>
            <a:lvl1pPr marL="0" indent="0">
              <a:lnSpc>
                <a:spcPct val="100000"/>
              </a:lnSpc>
              <a:buNone/>
              <a:defRPr sz="1400" b="1" i="0" cap="all" spc="300" baseline="0">
                <a:solidFill>
                  <a:schemeClr val="accent2"/>
                </a:solidFill>
                <a:latin typeface="+mn-lt"/>
                <a:ea typeface="Arial" charset="0"/>
                <a:cs typeface="Arial" charset="0"/>
              </a:defRPr>
            </a:lvl1pPr>
            <a:lvl2pPr marL="457200" indent="0">
              <a:lnSpc>
                <a:spcPct val="100000"/>
              </a:lnSpc>
              <a:buNone/>
              <a:defRPr sz="1400" b="1" i="0" spc="300">
                <a:solidFill>
                  <a:srgbClr val="1E3A74"/>
                </a:solidFill>
                <a:latin typeface="Arial" charset="0"/>
                <a:ea typeface="Arial" charset="0"/>
                <a:cs typeface="Arial" charset="0"/>
              </a:defRPr>
            </a:lvl2pPr>
            <a:lvl3pPr marL="914400" indent="0">
              <a:lnSpc>
                <a:spcPct val="100000"/>
              </a:lnSpc>
              <a:buNone/>
              <a:defRPr sz="1400" b="1" i="0" spc="300">
                <a:solidFill>
                  <a:srgbClr val="1E3A74"/>
                </a:solidFill>
                <a:latin typeface="Arial" charset="0"/>
                <a:ea typeface="Arial" charset="0"/>
                <a:cs typeface="Arial" charset="0"/>
              </a:defRPr>
            </a:lvl3pPr>
            <a:lvl4pPr marL="1371600" indent="0">
              <a:lnSpc>
                <a:spcPct val="100000"/>
              </a:lnSpc>
              <a:buNone/>
              <a:defRPr sz="1400" b="1" i="0" spc="300">
                <a:solidFill>
                  <a:srgbClr val="1E3A74"/>
                </a:solidFill>
                <a:latin typeface="Arial" charset="0"/>
                <a:ea typeface="Arial" charset="0"/>
                <a:cs typeface="Arial" charset="0"/>
              </a:defRPr>
            </a:lvl4pPr>
            <a:lvl5pPr marL="1828800" indent="0">
              <a:lnSpc>
                <a:spcPct val="100000"/>
              </a:lnSpc>
              <a:buNone/>
              <a:defRPr sz="1400" b="1" i="0" spc="300">
                <a:solidFill>
                  <a:srgbClr val="1E3A74"/>
                </a:solidFill>
                <a:latin typeface="Arial" charset="0"/>
                <a:ea typeface="Arial" charset="0"/>
                <a:cs typeface="Arial" charset="0"/>
              </a:defRPr>
            </a:lvl5pPr>
          </a:lstStyle>
          <a:p>
            <a:pPr lvl="0"/>
            <a:r>
              <a:rPr lang="en-US" dirty="0"/>
              <a:t>01 | SECTION HEADER: ARIAL BOLD 14PT, Jefferson </a:t>
            </a:r>
            <a:r>
              <a:rPr lang="en-US" dirty="0" smtClean="0"/>
              <a:t>Blue</a:t>
            </a:r>
            <a:endParaRPr lang="en-US" dirty="0"/>
          </a:p>
        </p:txBody>
      </p:sp>
      <p:sp>
        <p:nvSpPr>
          <p:cNvPr id="10" name="Text Placeholder 7">
            <a:extLst>
              <a:ext uri="{FF2B5EF4-FFF2-40B4-BE49-F238E27FC236}">
                <a16:creationId xmlns:a16="http://schemas.microsoft.com/office/drawing/2014/main" id="{C183EDA3-E50A-41DC-869A-65D0F926246F}"/>
              </a:ext>
            </a:extLst>
          </p:cNvPr>
          <p:cNvSpPr>
            <a:spLocks noGrp="1"/>
          </p:cNvSpPr>
          <p:nvPr>
            <p:ph type="body" sz="quarter" idx="11" hasCustomPrompt="1"/>
          </p:nvPr>
        </p:nvSpPr>
        <p:spPr>
          <a:xfrm>
            <a:off x="469107" y="5878285"/>
            <a:ext cx="11253787" cy="393927"/>
          </a:xfrm>
          <a:prstGeom prst="rect">
            <a:avLst/>
          </a:prstGeom>
        </p:spPr>
        <p:txBody>
          <a:bodyPr lIns="0" tIns="0" rIns="0" bIns="0" anchor="b">
            <a:noAutofit/>
          </a:bodyPr>
          <a:lstStyle>
            <a:lvl1pPr marL="0" indent="0">
              <a:buNone/>
              <a:defRPr sz="900">
                <a:solidFill>
                  <a:schemeClr val="bg1">
                    <a:lumMod val="50000"/>
                  </a:schemeClr>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Footer/Source: Arial 9 </a:t>
            </a:r>
            <a:r>
              <a:rPr lang="en-US" dirty="0" err="1"/>
              <a:t>pt</a:t>
            </a:r>
            <a:r>
              <a:rPr lang="en-US" dirty="0"/>
              <a:t>, Gray</a:t>
            </a:r>
          </a:p>
        </p:txBody>
      </p:sp>
    </p:spTree>
    <p:extLst>
      <p:ext uri="{BB962C8B-B14F-4D97-AF65-F5344CB8AC3E}">
        <p14:creationId xmlns:p14="http://schemas.microsoft.com/office/powerpoint/2010/main" val="373159186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4 Columns (Header + Content/Text)">
    <p:spTree>
      <p:nvGrpSpPr>
        <p:cNvPr id="1" name=""/>
        <p:cNvGrpSpPr/>
        <p:nvPr/>
      </p:nvGrpSpPr>
      <p:grpSpPr>
        <a:xfrm>
          <a:off x="0" y="0"/>
          <a:ext cx="0" cy="0"/>
          <a:chOff x="0" y="0"/>
          <a:chExt cx="0" cy="0"/>
        </a:xfrm>
      </p:grpSpPr>
      <p:sp>
        <p:nvSpPr>
          <p:cNvPr id="30" name="Content Placeholder 10">
            <a:extLst>
              <a:ext uri="{FF2B5EF4-FFF2-40B4-BE49-F238E27FC236}">
                <a16:creationId xmlns:a16="http://schemas.microsoft.com/office/drawing/2014/main" id="{EF7E25F5-EE21-4038-9446-C7D227FA8054}"/>
              </a:ext>
            </a:extLst>
          </p:cNvPr>
          <p:cNvSpPr>
            <a:spLocks noGrp="1"/>
          </p:cNvSpPr>
          <p:nvPr>
            <p:ph sz="quarter" idx="32" hasCustomPrompt="1"/>
          </p:nvPr>
        </p:nvSpPr>
        <p:spPr>
          <a:xfrm>
            <a:off x="480280" y="2752779"/>
            <a:ext cx="2531862" cy="2994736"/>
          </a:xfrm>
          <a:prstGeom prst="rect">
            <a:avLst/>
          </a:prstGeom>
        </p:spPr>
        <p:txBody>
          <a:bodyPr lIns="0" rIns="0"/>
          <a:lstStyle>
            <a:lvl1pPr marL="283464" indent="-283464">
              <a:lnSpc>
                <a:spcPct val="100000"/>
              </a:lnSpc>
              <a:spcBef>
                <a:spcPts val="0"/>
              </a:spcBef>
              <a:spcAft>
                <a:spcPts val="1000"/>
              </a:spcAft>
              <a:buClr>
                <a:schemeClr val="accent1"/>
              </a:buClr>
              <a:defRPr sz="1800">
                <a:solidFill>
                  <a:schemeClr val="accent2"/>
                </a:solidFill>
                <a:latin typeface="+mn-lt"/>
              </a:defRPr>
            </a:lvl1pPr>
            <a:lvl2pPr marL="566928" indent="-283464">
              <a:lnSpc>
                <a:spcPct val="100000"/>
              </a:lnSpc>
              <a:spcBef>
                <a:spcPts val="0"/>
              </a:spcBef>
              <a:spcAft>
                <a:spcPts val="1000"/>
              </a:spcAft>
              <a:buClr>
                <a:schemeClr val="accent1"/>
              </a:buClr>
              <a:buFont typeface="Arial" panose="020B0604020202020204" pitchFamily="34" charset="0"/>
              <a:buChar char="-"/>
              <a:defRPr sz="1800">
                <a:solidFill>
                  <a:schemeClr val="accent2"/>
                </a:solidFill>
                <a:latin typeface="+mn-lt"/>
              </a:defRPr>
            </a:lvl2pPr>
            <a:lvl3pPr marL="822960" indent="-283464">
              <a:lnSpc>
                <a:spcPct val="100000"/>
              </a:lnSpc>
              <a:spcBef>
                <a:spcPts val="0"/>
              </a:spcBef>
              <a:spcAft>
                <a:spcPts val="1000"/>
              </a:spcAft>
              <a:buClr>
                <a:schemeClr val="accent1"/>
              </a:buClr>
              <a:defRPr sz="1800">
                <a:solidFill>
                  <a:schemeClr val="accent2"/>
                </a:solidFill>
                <a:latin typeface="+mn-lt"/>
              </a:defRPr>
            </a:lvl3pPr>
            <a:lvl4pPr marL="1097280" indent="-283464">
              <a:lnSpc>
                <a:spcPct val="100000"/>
              </a:lnSpc>
              <a:spcBef>
                <a:spcPts val="0"/>
              </a:spcBef>
              <a:spcAft>
                <a:spcPts val="1000"/>
              </a:spcAft>
              <a:buClr>
                <a:schemeClr val="accent1"/>
              </a:buClr>
              <a:buFont typeface="Arial" panose="020B0604020202020204" pitchFamily="34" charset="0"/>
              <a:buChar char="-"/>
              <a:defRPr sz="1800">
                <a:solidFill>
                  <a:schemeClr val="accent2"/>
                </a:solidFill>
              </a:defRPr>
            </a:lvl4pPr>
            <a:lvl5pPr marL="1371600" indent="-283464">
              <a:lnSpc>
                <a:spcPct val="100000"/>
              </a:lnSpc>
              <a:spcBef>
                <a:spcPts val="0"/>
              </a:spcBef>
              <a:spcAft>
                <a:spcPts val="1000"/>
              </a:spcAft>
              <a:buClr>
                <a:schemeClr val="accent1"/>
              </a:buClr>
              <a:defRPr sz="1800">
                <a:solidFill>
                  <a:schemeClr val="accent2"/>
                </a:solidFill>
              </a:defRPr>
            </a:lvl5pPr>
          </a:lstStyle>
          <a:p>
            <a:pPr lvl="0"/>
            <a:r>
              <a:rPr lang="en-US" dirty="0"/>
              <a:t>First level Bullet: Arial Bold 18pt, Jefferson Blue</a:t>
            </a:r>
          </a:p>
          <a:p>
            <a:pPr lvl="1"/>
            <a:r>
              <a:rPr lang="en-US" dirty="0"/>
              <a:t>Second level</a:t>
            </a:r>
          </a:p>
          <a:p>
            <a:pPr lvl="2"/>
            <a:r>
              <a:rPr lang="en-US" dirty="0"/>
              <a:t>Third level</a:t>
            </a:r>
          </a:p>
        </p:txBody>
      </p:sp>
      <p:sp>
        <p:nvSpPr>
          <p:cNvPr id="31" name="Content Placeholder 10">
            <a:extLst>
              <a:ext uri="{FF2B5EF4-FFF2-40B4-BE49-F238E27FC236}">
                <a16:creationId xmlns:a16="http://schemas.microsoft.com/office/drawing/2014/main" id="{438C4C4F-AE7C-4BD7-B740-A8933A19D499}"/>
              </a:ext>
            </a:extLst>
          </p:cNvPr>
          <p:cNvSpPr>
            <a:spLocks noGrp="1"/>
          </p:cNvSpPr>
          <p:nvPr>
            <p:ph sz="quarter" idx="33" hasCustomPrompt="1"/>
          </p:nvPr>
        </p:nvSpPr>
        <p:spPr>
          <a:xfrm>
            <a:off x="3383695" y="2752740"/>
            <a:ext cx="2531862" cy="2994778"/>
          </a:xfrm>
          <a:prstGeom prst="rect">
            <a:avLst/>
          </a:prstGeom>
        </p:spPr>
        <p:txBody>
          <a:bodyPr lIns="0" rIns="0"/>
          <a:lstStyle>
            <a:lvl1pPr marL="283464" indent="-283464">
              <a:lnSpc>
                <a:spcPct val="100000"/>
              </a:lnSpc>
              <a:spcBef>
                <a:spcPts val="0"/>
              </a:spcBef>
              <a:spcAft>
                <a:spcPts val="1000"/>
              </a:spcAft>
              <a:buClr>
                <a:schemeClr val="accent1"/>
              </a:buClr>
              <a:defRPr sz="1800">
                <a:solidFill>
                  <a:schemeClr val="accent2"/>
                </a:solidFill>
                <a:latin typeface="+mn-lt"/>
              </a:defRPr>
            </a:lvl1pPr>
            <a:lvl2pPr marL="566928" indent="-283464">
              <a:lnSpc>
                <a:spcPct val="100000"/>
              </a:lnSpc>
              <a:spcBef>
                <a:spcPts val="0"/>
              </a:spcBef>
              <a:spcAft>
                <a:spcPts val="1000"/>
              </a:spcAft>
              <a:buClr>
                <a:schemeClr val="accent1"/>
              </a:buClr>
              <a:buFont typeface="Arial" panose="020B0604020202020204" pitchFamily="34" charset="0"/>
              <a:buChar char="-"/>
              <a:defRPr sz="1800">
                <a:solidFill>
                  <a:schemeClr val="accent2"/>
                </a:solidFill>
                <a:latin typeface="+mn-lt"/>
              </a:defRPr>
            </a:lvl2pPr>
            <a:lvl3pPr marL="822960" indent="-283464">
              <a:lnSpc>
                <a:spcPct val="100000"/>
              </a:lnSpc>
              <a:spcBef>
                <a:spcPts val="0"/>
              </a:spcBef>
              <a:spcAft>
                <a:spcPts val="1000"/>
              </a:spcAft>
              <a:buClr>
                <a:schemeClr val="accent1"/>
              </a:buClr>
              <a:defRPr sz="1800">
                <a:solidFill>
                  <a:schemeClr val="accent2"/>
                </a:solidFill>
                <a:latin typeface="+mn-lt"/>
              </a:defRPr>
            </a:lvl3pPr>
            <a:lvl4pPr marL="1097280" indent="-283464">
              <a:lnSpc>
                <a:spcPct val="100000"/>
              </a:lnSpc>
              <a:spcBef>
                <a:spcPts val="0"/>
              </a:spcBef>
              <a:spcAft>
                <a:spcPts val="1000"/>
              </a:spcAft>
              <a:buClr>
                <a:schemeClr val="accent1"/>
              </a:buClr>
              <a:buFont typeface="Arial" panose="020B0604020202020204" pitchFamily="34" charset="0"/>
              <a:buChar char="-"/>
              <a:defRPr sz="1800">
                <a:solidFill>
                  <a:schemeClr val="accent2"/>
                </a:solidFill>
              </a:defRPr>
            </a:lvl4pPr>
            <a:lvl5pPr marL="1371600" indent="-283464">
              <a:lnSpc>
                <a:spcPct val="100000"/>
              </a:lnSpc>
              <a:spcBef>
                <a:spcPts val="0"/>
              </a:spcBef>
              <a:spcAft>
                <a:spcPts val="1000"/>
              </a:spcAft>
              <a:buClr>
                <a:schemeClr val="accent1"/>
              </a:buClr>
              <a:defRPr sz="1800">
                <a:solidFill>
                  <a:schemeClr val="accent2"/>
                </a:solidFill>
              </a:defRPr>
            </a:lvl5pPr>
          </a:lstStyle>
          <a:p>
            <a:pPr lvl="0"/>
            <a:r>
              <a:rPr lang="en-US" dirty="0"/>
              <a:t>First level Bullet: Arial Bold 18pt, Jefferson Blue</a:t>
            </a:r>
          </a:p>
          <a:p>
            <a:pPr lvl="1"/>
            <a:r>
              <a:rPr lang="en-US" dirty="0"/>
              <a:t>Second level</a:t>
            </a:r>
          </a:p>
          <a:p>
            <a:pPr lvl="2"/>
            <a:r>
              <a:rPr lang="en-US" dirty="0"/>
              <a:t>Third level</a:t>
            </a:r>
          </a:p>
        </p:txBody>
      </p:sp>
      <p:sp>
        <p:nvSpPr>
          <p:cNvPr id="32" name="Content Placeholder 10">
            <a:extLst>
              <a:ext uri="{FF2B5EF4-FFF2-40B4-BE49-F238E27FC236}">
                <a16:creationId xmlns:a16="http://schemas.microsoft.com/office/drawing/2014/main" id="{B1E6C153-DD1A-4E46-BC75-7F0B8D253335}"/>
              </a:ext>
            </a:extLst>
          </p:cNvPr>
          <p:cNvSpPr>
            <a:spLocks noGrp="1"/>
          </p:cNvSpPr>
          <p:nvPr>
            <p:ph sz="quarter" idx="34" hasCustomPrompt="1"/>
          </p:nvPr>
        </p:nvSpPr>
        <p:spPr>
          <a:xfrm>
            <a:off x="6287110" y="2752740"/>
            <a:ext cx="2531862" cy="2994778"/>
          </a:xfrm>
          <a:prstGeom prst="rect">
            <a:avLst/>
          </a:prstGeom>
        </p:spPr>
        <p:txBody>
          <a:bodyPr lIns="0" rIns="0"/>
          <a:lstStyle>
            <a:lvl1pPr marL="283464" indent="-283464">
              <a:lnSpc>
                <a:spcPct val="100000"/>
              </a:lnSpc>
              <a:spcBef>
                <a:spcPts val="0"/>
              </a:spcBef>
              <a:spcAft>
                <a:spcPts val="1000"/>
              </a:spcAft>
              <a:buClr>
                <a:schemeClr val="accent1"/>
              </a:buClr>
              <a:defRPr sz="1800">
                <a:solidFill>
                  <a:schemeClr val="accent2"/>
                </a:solidFill>
                <a:latin typeface="+mn-lt"/>
              </a:defRPr>
            </a:lvl1pPr>
            <a:lvl2pPr marL="566928" indent="-283464">
              <a:lnSpc>
                <a:spcPct val="100000"/>
              </a:lnSpc>
              <a:spcBef>
                <a:spcPts val="0"/>
              </a:spcBef>
              <a:spcAft>
                <a:spcPts val="1000"/>
              </a:spcAft>
              <a:buClr>
                <a:schemeClr val="accent1"/>
              </a:buClr>
              <a:buFont typeface="Arial" panose="020B0604020202020204" pitchFamily="34" charset="0"/>
              <a:buChar char="-"/>
              <a:defRPr sz="1800">
                <a:solidFill>
                  <a:schemeClr val="accent2"/>
                </a:solidFill>
                <a:latin typeface="+mn-lt"/>
              </a:defRPr>
            </a:lvl2pPr>
            <a:lvl3pPr marL="822960" indent="-283464">
              <a:lnSpc>
                <a:spcPct val="100000"/>
              </a:lnSpc>
              <a:spcBef>
                <a:spcPts val="0"/>
              </a:spcBef>
              <a:spcAft>
                <a:spcPts val="1000"/>
              </a:spcAft>
              <a:buClr>
                <a:schemeClr val="accent1"/>
              </a:buClr>
              <a:defRPr sz="1800">
                <a:solidFill>
                  <a:schemeClr val="accent2"/>
                </a:solidFill>
                <a:latin typeface="+mn-lt"/>
              </a:defRPr>
            </a:lvl3pPr>
            <a:lvl4pPr marL="1097280" indent="-283464">
              <a:lnSpc>
                <a:spcPct val="100000"/>
              </a:lnSpc>
              <a:spcBef>
                <a:spcPts val="0"/>
              </a:spcBef>
              <a:spcAft>
                <a:spcPts val="1000"/>
              </a:spcAft>
              <a:buClr>
                <a:schemeClr val="accent1"/>
              </a:buClr>
              <a:buFont typeface="Arial" panose="020B0604020202020204" pitchFamily="34" charset="0"/>
              <a:buChar char="-"/>
              <a:defRPr sz="1800">
                <a:solidFill>
                  <a:schemeClr val="accent2"/>
                </a:solidFill>
              </a:defRPr>
            </a:lvl4pPr>
            <a:lvl5pPr marL="1371600" indent="-283464">
              <a:lnSpc>
                <a:spcPct val="100000"/>
              </a:lnSpc>
              <a:spcBef>
                <a:spcPts val="0"/>
              </a:spcBef>
              <a:spcAft>
                <a:spcPts val="1000"/>
              </a:spcAft>
              <a:buClr>
                <a:schemeClr val="accent1"/>
              </a:buClr>
              <a:defRPr sz="1800">
                <a:solidFill>
                  <a:schemeClr val="accent2"/>
                </a:solidFill>
              </a:defRPr>
            </a:lvl5pPr>
          </a:lstStyle>
          <a:p>
            <a:pPr lvl="0"/>
            <a:r>
              <a:rPr lang="en-US" dirty="0"/>
              <a:t>First level Bullet: Arial Bold 18pt, Jefferson Blue</a:t>
            </a:r>
          </a:p>
          <a:p>
            <a:pPr lvl="1"/>
            <a:r>
              <a:rPr lang="en-US" dirty="0"/>
              <a:t>Second level</a:t>
            </a:r>
          </a:p>
          <a:p>
            <a:pPr lvl="2"/>
            <a:r>
              <a:rPr lang="en-US" dirty="0"/>
              <a:t>Third level</a:t>
            </a:r>
          </a:p>
        </p:txBody>
      </p:sp>
      <p:sp>
        <p:nvSpPr>
          <p:cNvPr id="33" name="Text Placeholder 5">
            <a:extLst>
              <a:ext uri="{FF2B5EF4-FFF2-40B4-BE49-F238E27FC236}">
                <a16:creationId xmlns:a16="http://schemas.microsoft.com/office/drawing/2014/main" id="{2C299F0B-24AE-444F-B1EB-04C86C4DC7EB}"/>
              </a:ext>
            </a:extLst>
          </p:cNvPr>
          <p:cNvSpPr>
            <a:spLocks noGrp="1"/>
          </p:cNvSpPr>
          <p:nvPr>
            <p:ph type="body" sz="quarter" idx="35" hasCustomPrompt="1"/>
          </p:nvPr>
        </p:nvSpPr>
        <p:spPr>
          <a:xfrm>
            <a:off x="9190524" y="2752779"/>
            <a:ext cx="2544276" cy="2994878"/>
          </a:xfrm>
          <a:prstGeom prst="rect">
            <a:avLst/>
          </a:prstGeom>
        </p:spPr>
        <p:txBody>
          <a:bodyPr lIns="0" rIns="0">
            <a:noAutofit/>
          </a:bodyPr>
          <a:lstStyle>
            <a:lvl1pPr marL="283464" indent="-283464">
              <a:lnSpc>
                <a:spcPct val="100000"/>
              </a:lnSpc>
              <a:spcBef>
                <a:spcPts val="0"/>
              </a:spcBef>
              <a:spcAft>
                <a:spcPts val="1000"/>
              </a:spcAft>
              <a:buClr>
                <a:schemeClr val="accent1"/>
              </a:buClr>
              <a:defRPr sz="1800">
                <a:solidFill>
                  <a:schemeClr val="accent2"/>
                </a:solidFill>
                <a:latin typeface="+mn-lt"/>
              </a:defRPr>
            </a:lvl1pPr>
            <a:lvl2pPr marL="566928" indent="-283464">
              <a:lnSpc>
                <a:spcPct val="100000"/>
              </a:lnSpc>
              <a:spcBef>
                <a:spcPts val="0"/>
              </a:spcBef>
              <a:spcAft>
                <a:spcPts val="1000"/>
              </a:spcAft>
              <a:buClr>
                <a:schemeClr val="accent1"/>
              </a:buClr>
              <a:buFont typeface="Arial" panose="020B0604020202020204" pitchFamily="34" charset="0"/>
              <a:buChar char="-"/>
              <a:defRPr sz="1800">
                <a:solidFill>
                  <a:schemeClr val="accent2"/>
                </a:solidFill>
                <a:latin typeface="+mn-lt"/>
              </a:defRPr>
            </a:lvl2pPr>
            <a:lvl3pPr marL="822960" indent="-283464">
              <a:lnSpc>
                <a:spcPct val="100000"/>
              </a:lnSpc>
              <a:spcBef>
                <a:spcPts val="0"/>
              </a:spcBef>
              <a:spcAft>
                <a:spcPts val="1000"/>
              </a:spcAft>
              <a:buClr>
                <a:schemeClr val="accent1"/>
              </a:buClr>
              <a:defRPr sz="1800">
                <a:solidFill>
                  <a:schemeClr val="accent2"/>
                </a:solidFill>
                <a:latin typeface="+mn-lt"/>
              </a:defRPr>
            </a:lvl3pPr>
            <a:lvl4pPr marL="1097280" indent="-283464">
              <a:lnSpc>
                <a:spcPct val="100000"/>
              </a:lnSpc>
              <a:spcBef>
                <a:spcPts val="0"/>
              </a:spcBef>
              <a:spcAft>
                <a:spcPts val="1000"/>
              </a:spcAft>
              <a:buClr>
                <a:schemeClr val="accent1"/>
              </a:buClr>
              <a:buFont typeface="Arial" panose="020B0604020202020204" pitchFamily="34" charset="0"/>
              <a:buChar char="-"/>
              <a:defRPr sz="1800">
                <a:solidFill>
                  <a:schemeClr val="accent2"/>
                </a:solidFill>
                <a:latin typeface="+mn-lt"/>
              </a:defRPr>
            </a:lvl4pPr>
            <a:lvl5pPr marL="1371600" indent="-283464">
              <a:lnSpc>
                <a:spcPct val="100000"/>
              </a:lnSpc>
              <a:spcBef>
                <a:spcPts val="0"/>
              </a:spcBef>
              <a:spcAft>
                <a:spcPts val="1000"/>
              </a:spcAft>
              <a:buClr>
                <a:schemeClr val="accent1"/>
              </a:buClr>
              <a:defRPr sz="1800">
                <a:solidFill>
                  <a:schemeClr val="accent2"/>
                </a:solidFill>
                <a:latin typeface="+mn-lt"/>
              </a:defRPr>
            </a:lvl5pPr>
          </a:lstStyle>
          <a:p>
            <a:pPr lvl="0"/>
            <a:r>
              <a:rPr lang="en-US" dirty="0"/>
              <a:t>First level Bullet: Arial Bold 18pt, Jefferson Blue</a:t>
            </a:r>
          </a:p>
          <a:p>
            <a:pPr lvl="1"/>
            <a:r>
              <a:rPr lang="en-US" dirty="0"/>
              <a:t>Second level</a:t>
            </a:r>
          </a:p>
          <a:p>
            <a:pPr lvl="2"/>
            <a:r>
              <a:rPr lang="en-US" dirty="0"/>
              <a:t>Third level</a:t>
            </a:r>
          </a:p>
        </p:txBody>
      </p:sp>
      <p:cxnSp>
        <p:nvCxnSpPr>
          <p:cNvPr id="18" name="Straight Connector 17">
            <a:extLst>
              <a:ext uri="{FF2B5EF4-FFF2-40B4-BE49-F238E27FC236}">
                <a16:creationId xmlns:a16="http://schemas.microsoft.com/office/drawing/2014/main" id="{63960C26-E995-4E4B-9CEF-5E03CF7D107F}"/>
              </a:ext>
            </a:extLst>
          </p:cNvPr>
          <p:cNvCxnSpPr>
            <a:cxnSpLocks/>
          </p:cNvCxnSpPr>
          <p:nvPr userDrawn="1"/>
        </p:nvCxnSpPr>
        <p:spPr>
          <a:xfrm>
            <a:off x="3191797" y="2013688"/>
            <a:ext cx="0" cy="3733827"/>
          </a:xfrm>
          <a:prstGeom prst="line">
            <a:avLst/>
          </a:prstGeom>
          <a:ln w="12700">
            <a:solidFill>
              <a:srgbClr val="1E3A74"/>
            </a:solidFill>
            <a:prstDash val="sysDot"/>
          </a:ln>
        </p:spPr>
        <p:style>
          <a:lnRef idx="1">
            <a:schemeClr val="accent1"/>
          </a:lnRef>
          <a:fillRef idx="0">
            <a:schemeClr val="accent1"/>
          </a:fillRef>
          <a:effectRef idx="0">
            <a:schemeClr val="accent1"/>
          </a:effectRef>
          <a:fontRef idx="minor">
            <a:schemeClr val="tx1"/>
          </a:fontRef>
        </p:style>
      </p:cxnSp>
      <p:sp>
        <p:nvSpPr>
          <p:cNvPr id="22" name="Text Placeholder 5">
            <a:extLst>
              <a:ext uri="{FF2B5EF4-FFF2-40B4-BE49-F238E27FC236}">
                <a16:creationId xmlns:a16="http://schemas.microsoft.com/office/drawing/2014/main" id="{A51CCEBD-9093-4AFA-A6C9-6726C1913B44}"/>
              </a:ext>
            </a:extLst>
          </p:cNvPr>
          <p:cNvSpPr>
            <a:spLocks noGrp="1"/>
          </p:cNvSpPr>
          <p:nvPr>
            <p:ph type="body" sz="quarter" idx="10" hasCustomPrompt="1"/>
          </p:nvPr>
        </p:nvSpPr>
        <p:spPr>
          <a:xfrm>
            <a:off x="467868" y="2013688"/>
            <a:ext cx="2544273" cy="613185"/>
          </a:xfrm>
          <a:prstGeom prst="rect">
            <a:avLst/>
          </a:prstGeom>
        </p:spPr>
        <p:txBody>
          <a:bodyPr lIns="0" rIns="0" anchor="ctr"/>
          <a:lstStyle>
            <a:lvl1pPr marL="0" indent="0">
              <a:lnSpc>
                <a:spcPct val="100000"/>
              </a:lnSpc>
              <a:spcBef>
                <a:spcPts val="0"/>
              </a:spcBef>
              <a:spcAft>
                <a:spcPts val="1000"/>
              </a:spcAft>
              <a:buClr>
                <a:srgbClr val="E77324"/>
              </a:buClr>
              <a:buNone/>
              <a:defRPr sz="2000" b="1">
                <a:solidFill>
                  <a:schemeClr val="accent2"/>
                </a:solidFill>
                <a:latin typeface="+mj-lt"/>
              </a:defRPr>
            </a:lvl1pPr>
            <a:lvl2pPr marL="283464" indent="0">
              <a:lnSpc>
                <a:spcPct val="100000"/>
              </a:lnSpc>
              <a:spcBef>
                <a:spcPts val="0"/>
              </a:spcBef>
              <a:spcAft>
                <a:spcPts val="1000"/>
              </a:spcAft>
              <a:buClr>
                <a:srgbClr val="E77324"/>
              </a:buClr>
              <a:buFont typeface="Arial" panose="020B0604020202020204" pitchFamily="34" charset="0"/>
              <a:buNone/>
              <a:defRPr sz="1800">
                <a:solidFill>
                  <a:srgbClr val="1E3A74"/>
                </a:solidFill>
              </a:defRPr>
            </a:lvl2pPr>
            <a:lvl3pPr marL="539496" indent="0">
              <a:lnSpc>
                <a:spcPct val="100000"/>
              </a:lnSpc>
              <a:spcBef>
                <a:spcPts val="0"/>
              </a:spcBef>
              <a:spcAft>
                <a:spcPts val="1000"/>
              </a:spcAft>
              <a:buClr>
                <a:srgbClr val="E77324"/>
              </a:buClr>
              <a:buNone/>
              <a:defRPr sz="1800">
                <a:solidFill>
                  <a:srgbClr val="1E3A74"/>
                </a:solidFill>
              </a:defRPr>
            </a:lvl3pPr>
            <a:lvl4pPr marL="813816" indent="0">
              <a:lnSpc>
                <a:spcPct val="100000"/>
              </a:lnSpc>
              <a:spcBef>
                <a:spcPts val="0"/>
              </a:spcBef>
              <a:spcAft>
                <a:spcPts val="1000"/>
              </a:spcAft>
              <a:buClr>
                <a:srgbClr val="E77324"/>
              </a:buClr>
              <a:buFont typeface="Arial" panose="020B0604020202020204" pitchFamily="34" charset="0"/>
              <a:buNone/>
              <a:defRPr sz="1800">
                <a:solidFill>
                  <a:srgbClr val="1E3A74"/>
                </a:solidFill>
              </a:defRPr>
            </a:lvl4pPr>
            <a:lvl5pPr marL="1088136" indent="0">
              <a:lnSpc>
                <a:spcPct val="100000"/>
              </a:lnSpc>
              <a:spcBef>
                <a:spcPts val="0"/>
              </a:spcBef>
              <a:spcAft>
                <a:spcPts val="1000"/>
              </a:spcAft>
              <a:buClr>
                <a:srgbClr val="E77324"/>
              </a:buClr>
              <a:buNone/>
              <a:defRPr sz="1800">
                <a:solidFill>
                  <a:srgbClr val="1E3A74"/>
                </a:solidFill>
              </a:defRPr>
            </a:lvl5pPr>
          </a:lstStyle>
          <a:p>
            <a:pPr lvl="0"/>
            <a:r>
              <a:rPr lang="en-US" dirty="0"/>
              <a:t>Header: Times New Roman Bold 20 </a:t>
            </a:r>
            <a:r>
              <a:rPr lang="en-US" dirty="0" err="1"/>
              <a:t>pt</a:t>
            </a:r>
            <a:r>
              <a:rPr lang="en-US" dirty="0"/>
              <a:t>, Jefferson Blue</a:t>
            </a:r>
          </a:p>
        </p:txBody>
      </p:sp>
      <p:sp>
        <p:nvSpPr>
          <p:cNvPr id="23" name="Text Placeholder 5">
            <a:extLst>
              <a:ext uri="{FF2B5EF4-FFF2-40B4-BE49-F238E27FC236}">
                <a16:creationId xmlns:a16="http://schemas.microsoft.com/office/drawing/2014/main" id="{30B25065-5118-4705-B650-FE45CCE853D9}"/>
              </a:ext>
            </a:extLst>
          </p:cNvPr>
          <p:cNvSpPr>
            <a:spLocks noGrp="1"/>
          </p:cNvSpPr>
          <p:nvPr>
            <p:ph type="body" sz="quarter" idx="17" hasCustomPrompt="1"/>
          </p:nvPr>
        </p:nvSpPr>
        <p:spPr>
          <a:xfrm>
            <a:off x="3371452" y="2013688"/>
            <a:ext cx="2544273" cy="613185"/>
          </a:xfrm>
          <a:prstGeom prst="rect">
            <a:avLst/>
          </a:prstGeom>
        </p:spPr>
        <p:txBody>
          <a:bodyPr lIns="0" rIns="0" anchor="ctr"/>
          <a:lstStyle>
            <a:lvl1pPr marL="0" indent="0">
              <a:lnSpc>
                <a:spcPct val="100000"/>
              </a:lnSpc>
              <a:spcBef>
                <a:spcPts val="0"/>
              </a:spcBef>
              <a:spcAft>
                <a:spcPts val="1000"/>
              </a:spcAft>
              <a:buClr>
                <a:srgbClr val="E77324"/>
              </a:buClr>
              <a:buNone/>
              <a:defRPr sz="2000" b="1">
                <a:solidFill>
                  <a:schemeClr val="accent2"/>
                </a:solidFill>
                <a:latin typeface="+mj-lt"/>
              </a:defRPr>
            </a:lvl1pPr>
            <a:lvl2pPr marL="283464" indent="0">
              <a:lnSpc>
                <a:spcPct val="100000"/>
              </a:lnSpc>
              <a:spcBef>
                <a:spcPts val="0"/>
              </a:spcBef>
              <a:spcAft>
                <a:spcPts val="1000"/>
              </a:spcAft>
              <a:buClr>
                <a:srgbClr val="E77324"/>
              </a:buClr>
              <a:buFont typeface="Arial" panose="020B0604020202020204" pitchFamily="34" charset="0"/>
              <a:buNone/>
              <a:defRPr sz="1800">
                <a:solidFill>
                  <a:srgbClr val="1E3A74"/>
                </a:solidFill>
              </a:defRPr>
            </a:lvl2pPr>
            <a:lvl3pPr marL="539496" indent="0">
              <a:lnSpc>
                <a:spcPct val="100000"/>
              </a:lnSpc>
              <a:spcBef>
                <a:spcPts val="0"/>
              </a:spcBef>
              <a:spcAft>
                <a:spcPts val="1000"/>
              </a:spcAft>
              <a:buClr>
                <a:srgbClr val="E77324"/>
              </a:buClr>
              <a:buNone/>
              <a:defRPr sz="1800">
                <a:solidFill>
                  <a:srgbClr val="1E3A74"/>
                </a:solidFill>
              </a:defRPr>
            </a:lvl3pPr>
            <a:lvl4pPr marL="813816" indent="0">
              <a:lnSpc>
                <a:spcPct val="100000"/>
              </a:lnSpc>
              <a:spcBef>
                <a:spcPts val="0"/>
              </a:spcBef>
              <a:spcAft>
                <a:spcPts val="1000"/>
              </a:spcAft>
              <a:buClr>
                <a:srgbClr val="E77324"/>
              </a:buClr>
              <a:buFont typeface="Arial" panose="020B0604020202020204" pitchFamily="34" charset="0"/>
              <a:buNone/>
              <a:defRPr sz="1800">
                <a:solidFill>
                  <a:srgbClr val="1E3A74"/>
                </a:solidFill>
              </a:defRPr>
            </a:lvl4pPr>
            <a:lvl5pPr marL="1088136" indent="0">
              <a:lnSpc>
                <a:spcPct val="100000"/>
              </a:lnSpc>
              <a:spcBef>
                <a:spcPts val="0"/>
              </a:spcBef>
              <a:spcAft>
                <a:spcPts val="1000"/>
              </a:spcAft>
              <a:buClr>
                <a:srgbClr val="E77324"/>
              </a:buClr>
              <a:buNone/>
              <a:defRPr sz="1800">
                <a:solidFill>
                  <a:srgbClr val="1E3A74"/>
                </a:solidFill>
              </a:defRPr>
            </a:lvl5pPr>
          </a:lstStyle>
          <a:p>
            <a:pPr lvl="0"/>
            <a:r>
              <a:rPr lang="en-US" dirty="0"/>
              <a:t>Header: Times New Roman Bold 20 </a:t>
            </a:r>
            <a:r>
              <a:rPr lang="en-US" dirty="0" err="1"/>
              <a:t>pt</a:t>
            </a:r>
            <a:r>
              <a:rPr lang="en-US" dirty="0"/>
              <a:t>, Jefferson Blue</a:t>
            </a:r>
          </a:p>
        </p:txBody>
      </p:sp>
      <p:sp>
        <p:nvSpPr>
          <p:cNvPr id="24" name="Text Placeholder 5">
            <a:extLst>
              <a:ext uri="{FF2B5EF4-FFF2-40B4-BE49-F238E27FC236}">
                <a16:creationId xmlns:a16="http://schemas.microsoft.com/office/drawing/2014/main" id="{5FD2A9A5-9167-4AAA-89D6-C292B0FB3E65}"/>
              </a:ext>
            </a:extLst>
          </p:cNvPr>
          <p:cNvSpPr>
            <a:spLocks noGrp="1"/>
          </p:cNvSpPr>
          <p:nvPr>
            <p:ph type="body" sz="quarter" idx="18" hasCustomPrompt="1"/>
          </p:nvPr>
        </p:nvSpPr>
        <p:spPr>
          <a:xfrm>
            <a:off x="6275035" y="2013688"/>
            <a:ext cx="2544273" cy="613185"/>
          </a:xfrm>
          <a:prstGeom prst="rect">
            <a:avLst/>
          </a:prstGeom>
        </p:spPr>
        <p:txBody>
          <a:bodyPr lIns="0" rIns="0" anchor="ctr"/>
          <a:lstStyle>
            <a:lvl1pPr marL="0" indent="0">
              <a:lnSpc>
                <a:spcPct val="100000"/>
              </a:lnSpc>
              <a:spcBef>
                <a:spcPts val="0"/>
              </a:spcBef>
              <a:spcAft>
                <a:spcPts val="1000"/>
              </a:spcAft>
              <a:buClr>
                <a:srgbClr val="E77324"/>
              </a:buClr>
              <a:buNone/>
              <a:defRPr sz="2000" b="1">
                <a:solidFill>
                  <a:schemeClr val="accent2"/>
                </a:solidFill>
                <a:latin typeface="+mj-lt"/>
              </a:defRPr>
            </a:lvl1pPr>
            <a:lvl2pPr marL="283464" indent="0">
              <a:lnSpc>
                <a:spcPct val="100000"/>
              </a:lnSpc>
              <a:spcBef>
                <a:spcPts val="0"/>
              </a:spcBef>
              <a:spcAft>
                <a:spcPts val="1000"/>
              </a:spcAft>
              <a:buClr>
                <a:srgbClr val="E77324"/>
              </a:buClr>
              <a:buFont typeface="Arial" panose="020B0604020202020204" pitchFamily="34" charset="0"/>
              <a:buNone/>
              <a:defRPr sz="1800">
                <a:solidFill>
                  <a:srgbClr val="1E3A74"/>
                </a:solidFill>
              </a:defRPr>
            </a:lvl2pPr>
            <a:lvl3pPr marL="539496" indent="0">
              <a:lnSpc>
                <a:spcPct val="100000"/>
              </a:lnSpc>
              <a:spcBef>
                <a:spcPts val="0"/>
              </a:spcBef>
              <a:spcAft>
                <a:spcPts val="1000"/>
              </a:spcAft>
              <a:buClr>
                <a:srgbClr val="E77324"/>
              </a:buClr>
              <a:buNone/>
              <a:defRPr sz="1800">
                <a:solidFill>
                  <a:srgbClr val="1E3A74"/>
                </a:solidFill>
              </a:defRPr>
            </a:lvl3pPr>
            <a:lvl4pPr marL="813816" indent="0">
              <a:lnSpc>
                <a:spcPct val="100000"/>
              </a:lnSpc>
              <a:spcBef>
                <a:spcPts val="0"/>
              </a:spcBef>
              <a:spcAft>
                <a:spcPts val="1000"/>
              </a:spcAft>
              <a:buClr>
                <a:srgbClr val="E77324"/>
              </a:buClr>
              <a:buFont typeface="Arial" panose="020B0604020202020204" pitchFamily="34" charset="0"/>
              <a:buNone/>
              <a:defRPr sz="1800">
                <a:solidFill>
                  <a:srgbClr val="1E3A74"/>
                </a:solidFill>
              </a:defRPr>
            </a:lvl4pPr>
            <a:lvl5pPr marL="1088136" indent="0">
              <a:lnSpc>
                <a:spcPct val="100000"/>
              </a:lnSpc>
              <a:spcBef>
                <a:spcPts val="0"/>
              </a:spcBef>
              <a:spcAft>
                <a:spcPts val="1000"/>
              </a:spcAft>
              <a:buClr>
                <a:srgbClr val="E77324"/>
              </a:buClr>
              <a:buNone/>
              <a:defRPr sz="1800">
                <a:solidFill>
                  <a:srgbClr val="1E3A74"/>
                </a:solidFill>
              </a:defRPr>
            </a:lvl5pPr>
          </a:lstStyle>
          <a:p>
            <a:pPr lvl="0"/>
            <a:r>
              <a:rPr lang="en-US" dirty="0"/>
              <a:t>Header: Times New Roman Bold 20 </a:t>
            </a:r>
            <a:r>
              <a:rPr lang="en-US" dirty="0" err="1"/>
              <a:t>pt</a:t>
            </a:r>
            <a:r>
              <a:rPr lang="en-US" dirty="0"/>
              <a:t>, Jefferson Blue</a:t>
            </a:r>
          </a:p>
        </p:txBody>
      </p:sp>
      <p:sp>
        <p:nvSpPr>
          <p:cNvPr id="25" name="Text Placeholder 5">
            <a:extLst>
              <a:ext uri="{FF2B5EF4-FFF2-40B4-BE49-F238E27FC236}">
                <a16:creationId xmlns:a16="http://schemas.microsoft.com/office/drawing/2014/main" id="{3AE26F6D-0FC5-45E0-ABB4-AAD364D83524}"/>
              </a:ext>
            </a:extLst>
          </p:cNvPr>
          <p:cNvSpPr>
            <a:spLocks noGrp="1"/>
          </p:cNvSpPr>
          <p:nvPr>
            <p:ph type="body" sz="quarter" idx="19" hasCustomPrompt="1"/>
          </p:nvPr>
        </p:nvSpPr>
        <p:spPr>
          <a:xfrm>
            <a:off x="9178620" y="2013688"/>
            <a:ext cx="2544273" cy="613185"/>
          </a:xfrm>
          <a:prstGeom prst="rect">
            <a:avLst/>
          </a:prstGeom>
        </p:spPr>
        <p:txBody>
          <a:bodyPr lIns="0" rIns="0" anchor="ctr"/>
          <a:lstStyle>
            <a:lvl1pPr marL="0" indent="0">
              <a:lnSpc>
                <a:spcPct val="100000"/>
              </a:lnSpc>
              <a:spcBef>
                <a:spcPts val="0"/>
              </a:spcBef>
              <a:spcAft>
                <a:spcPts val="1000"/>
              </a:spcAft>
              <a:buClr>
                <a:srgbClr val="E77324"/>
              </a:buClr>
              <a:buNone/>
              <a:defRPr sz="2000" b="1">
                <a:solidFill>
                  <a:schemeClr val="accent2"/>
                </a:solidFill>
                <a:latin typeface="+mj-lt"/>
              </a:defRPr>
            </a:lvl1pPr>
            <a:lvl2pPr marL="283464" indent="0">
              <a:lnSpc>
                <a:spcPct val="100000"/>
              </a:lnSpc>
              <a:spcBef>
                <a:spcPts val="0"/>
              </a:spcBef>
              <a:spcAft>
                <a:spcPts val="1000"/>
              </a:spcAft>
              <a:buClr>
                <a:srgbClr val="E77324"/>
              </a:buClr>
              <a:buFont typeface="Arial" panose="020B0604020202020204" pitchFamily="34" charset="0"/>
              <a:buNone/>
              <a:defRPr sz="1800">
                <a:solidFill>
                  <a:srgbClr val="1E3A74"/>
                </a:solidFill>
              </a:defRPr>
            </a:lvl2pPr>
            <a:lvl3pPr marL="539496" indent="0">
              <a:lnSpc>
                <a:spcPct val="100000"/>
              </a:lnSpc>
              <a:spcBef>
                <a:spcPts val="0"/>
              </a:spcBef>
              <a:spcAft>
                <a:spcPts val="1000"/>
              </a:spcAft>
              <a:buClr>
                <a:srgbClr val="E77324"/>
              </a:buClr>
              <a:buNone/>
              <a:defRPr sz="1800">
                <a:solidFill>
                  <a:srgbClr val="1E3A74"/>
                </a:solidFill>
              </a:defRPr>
            </a:lvl3pPr>
            <a:lvl4pPr marL="813816" indent="0">
              <a:lnSpc>
                <a:spcPct val="100000"/>
              </a:lnSpc>
              <a:spcBef>
                <a:spcPts val="0"/>
              </a:spcBef>
              <a:spcAft>
                <a:spcPts val="1000"/>
              </a:spcAft>
              <a:buClr>
                <a:srgbClr val="E77324"/>
              </a:buClr>
              <a:buFont typeface="Arial" panose="020B0604020202020204" pitchFamily="34" charset="0"/>
              <a:buNone/>
              <a:defRPr sz="1800">
                <a:solidFill>
                  <a:srgbClr val="1E3A74"/>
                </a:solidFill>
              </a:defRPr>
            </a:lvl4pPr>
            <a:lvl5pPr marL="1088136" indent="0">
              <a:lnSpc>
                <a:spcPct val="100000"/>
              </a:lnSpc>
              <a:spcBef>
                <a:spcPts val="0"/>
              </a:spcBef>
              <a:spcAft>
                <a:spcPts val="1000"/>
              </a:spcAft>
              <a:buClr>
                <a:srgbClr val="E77324"/>
              </a:buClr>
              <a:buNone/>
              <a:defRPr sz="1800">
                <a:solidFill>
                  <a:srgbClr val="1E3A74"/>
                </a:solidFill>
              </a:defRPr>
            </a:lvl5pPr>
          </a:lstStyle>
          <a:p>
            <a:pPr lvl="0"/>
            <a:r>
              <a:rPr lang="en-US" dirty="0"/>
              <a:t>Header: Times New Roman Bold 20 </a:t>
            </a:r>
            <a:r>
              <a:rPr lang="en-US" dirty="0" err="1"/>
              <a:t>pt</a:t>
            </a:r>
            <a:r>
              <a:rPr lang="en-US" dirty="0"/>
              <a:t>, Jefferson Blue</a:t>
            </a:r>
          </a:p>
        </p:txBody>
      </p:sp>
      <p:sp>
        <p:nvSpPr>
          <p:cNvPr id="26" name="Title 1">
            <a:extLst>
              <a:ext uri="{FF2B5EF4-FFF2-40B4-BE49-F238E27FC236}">
                <a16:creationId xmlns:a16="http://schemas.microsoft.com/office/drawing/2014/main" id="{517F4432-8B11-4102-9427-7187B33321D1}"/>
              </a:ext>
            </a:extLst>
          </p:cNvPr>
          <p:cNvSpPr>
            <a:spLocks noGrp="1"/>
          </p:cNvSpPr>
          <p:nvPr>
            <p:ph type="title" hasCustomPrompt="1"/>
          </p:nvPr>
        </p:nvSpPr>
        <p:spPr>
          <a:xfrm>
            <a:off x="480280" y="761437"/>
            <a:ext cx="11254520" cy="1126345"/>
          </a:xfrm>
          <a:prstGeom prst="rect">
            <a:avLst/>
          </a:prstGeom>
        </p:spPr>
        <p:txBody>
          <a:bodyPr lIns="0" rIns="0">
            <a:noAutofit/>
          </a:bodyPr>
          <a:lstStyle>
            <a:lvl1pPr>
              <a:lnSpc>
                <a:spcPct val="100000"/>
              </a:lnSpc>
              <a:defRPr sz="3200" b="1" i="0" cap="all" spc="300" baseline="0">
                <a:solidFill>
                  <a:schemeClr val="accent1"/>
                </a:solidFill>
                <a:latin typeface="+mn-lt"/>
                <a:ea typeface="Arial" charset="0"/>
                <a:cs typeface="Arial" charset="0"/>
              </a:defRPr>
            </a:lvl1pPr>
          </a:lstStyle>
          <a:p>
            <a:r>
              <a:rPr lang="en-US" dirty="0"/>
              <a:t>TITLE: ARIAL BOLD 32PT, ROTUNDA </a:t>
            </a:r>
            <a:r>
              <a:rPr lang="en-US" dirty="0" smtClean="0"/>
              <a:t>ORANGE</a:t>
            </a:r>
            <a:endParaRPr lang="en-US" dirty="0"/>
          </a:p>
        </p:txBody>
      </p:sp>
      <p:sp>
        <p:nvSpPr>
          <p:cNvPr id="17" name="Text Placeholder 14">
            <a:extLst>
              <a:ext uri="{FF2B5EF4-FFF2-40B4-BE49-F238E27FC236}">
                <a16:creationId xmlns:a16="http://schemas.microsoft.com/office/drawing/2014/main" id="{D005CF9E-8F32-41EC-82DC-ED725EC3E6BD}"/>
              </a:ext>
            </a:extLst>
          </p:cNvPr>
          <p:cNvSpPr>
            <a:spLocks noGrp="1"/>
          </p:cNvSpPr>
          <p:nvPr>
            <p:ph type="body" sz="quarter" idx="36" hasCustomPrompt="1"/>
          </p:nvPr>
        </p:nvSpPr>
        <p:spPr>
          <a:xfrm>
            <a:off x="480280" y="318031"/>
            <a:ext cx="11254520" cy="317500"/>
          </a:xfrm>
          <a:prstGeom prst="rect">
            <a:avLst/>
          </a:prstGeom>
        </p:spPr>
        <p:txBody>
          <a:bodyPr lIns="0" rIns="0"/>
          <a:lstStyle>
            <a:lvl1pPr marL="0" indent="0">
              <a:lnSpc>
                <a:spcPct val="100000"/>
              </a:lnSpc>
              <a:buNone/>
              <a:defRPr sz="1400" b="1" i="0" cap="all" spc="300" baseline="0">
                <a:solidFill>
                  <a:schemeClr val="accent2"/>
                </a:solidFill>
                <a:latin typeface="+mn-lt"/>
                <a:ea typeface="Arial" charset="0"/>
                <a:cs typeface="Arial" charset="0"/>
              </a:defRPr>
            </a:lvl1pPr>
            <a:lvl2pPr marL="457200" indent="0">
              <a:lnSpc>
                <a:spcPct val="100000"/>
              </a:lnSpc>
              <a:buNone/>
              <a:defRPr sz="1400" b="1" i="0" spc="300">
                <a:solidFill>
                  <a:srgbClr val="1E3A74"/>
                </a:solidFill>
                <a:latin typeface="Arial" charset="0"/>
                <a:ea typeface="Arial" charset="0"/>
                <a:cs typeface="Arial" charset="0"/>
              </a:defRPr>
            </a:lvl2pPr>
            <a:lvl3pPr marL="914400" indent="0">
              <a:lnSpc>
                <a:spcPct val="100000"/>
              </a:lnSpc>
              <a:buNone/>
              <a:defRPr sz="1400" b="1" i="0" spc="300">
                <a:solidFill>
                  <a:srgbClr val="1E3A74"/>
                </a:solidFill>
                <a:latin typeface="Arial" charset="0"/>
                <a:ea typeface="Arial" charset="0"/>
                <a:cs typeface="Arial" charset="0"/>
              </a:defRPr>
            </a:lvl3pPr>
            <a:lvl4pPr marL="1371600" indent="0">
              <a:lnSpc>
                <a:spcPct val="100000"/>
              </a:lnSpc>
              <a:buNone/>
              <a:defRPr sz="1400" b="1" i="0" spc="300">
                <a:solidFill>
                  <a:srgbClr val="1E3A74"/>
                </a:solidFill>
                <a:latin typeface="Arial" charset="0"/>
                <a:ea typeface="Arial" charset="0"/>
                <a:cs typeface="Arial" charset="0"/>
              </a:defRPr>
            </a:lvl4pPr>
            <a:lvl5pPr marL="1828800" indent="0">
              <a:lnSpc>
                <a:spcPct val="100000"/>
              </a:lnSpc>
              <a:buNone/>
              <a:defRPr sz="1400" b="1" i="0" spc="300">
                <a:solidFill>
                  <a:srgbClr val="1E3A74"/>
                </a:solidFill>
                <a:latin typeface="Arial" charset="0"/>
                <a:ea typeface="Arial" charset="0"/>
                <a:cs typeface="Arial" charset="0"/>
              </a:defRPr>
            </a:lvl5pPr>
          </a:lstStyle>
          <a:p>
            <a:pPr lvl="0"/>
            <a:r>
              <a:rPr lang="en-US" dirty="0"/>
              <a:t>01 | SECTION HEADER: ARIAL BOLD 14PT, Jefferson </a:t>
            </a:r>
            <a:r>
              <a:rPr lang="en-US" dirty="0" smtClean="0"/>
              <a:t>Blue</a:t>
            </a:r>
            <a:endParaRPr lang="en-US" dirty="0"/>
          </a:p>
        </p:txBody>
      </p:sp>
      <p:cxnSp>
        <p:nvCxnSpPr>
          <p:cNvPr id="21" name="Straight Connector 20">
            <a:extLst>
              <a:ext uri="{FF2B5EF4-FFF2-40B4-BE49-F238E27FC236}">
                <a16:creationId xmlns:a16="http://schemas.microsoft.com/office/drawing/2014/main" id="{6249904B-5188-4B18-9CA7-0E344EA1F631}"/>
              </a:ext>
            </a:extLst>
          </p:cNvPr>
          <p:cNvCxnSpPr>
            <a:cxnSpLocks/>
          </p:cNvCxnSpPr>
          <p:nvPr userDrawn="1"/>
        </p:nvCxnSpPr>
        <p:spPr>
          <a:xfrm>
            <a:off x="6100459" y="2013688"/>
            <a:ext cx="0" cy="3733827"/>
          </a:xfrm>
          <a:prstGeom prst="line">
            <a:avLst/>
          </a:prstGeom>
          <a:ln w="12700">
            <a:solidFill>
              <a:srgbClr val="1E3A74"/>
            </a:solidFill>
            <a:prstDash val="sysDot"/>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D3E8768C-925F-473E-BC00-D8A2D1C0F71A}"/>
              </a:ext>
            </a:extLst>
          </p:cNvPr>
          <p:cNvCxnSpPr>
            <a:cxnSpLocks/>
          </p:cNvCxnSpPr>
          <p:nvPr userDrawn="1"/>
        </p:nvCxnSpPr>
        <p:spPr>
          <a:xfrm>
            <a:off x="9000414" y="2013688"/>
            <a:ext cx="0" cy="3733969"/>
          </a:xfrm>
          <a:prstGeom prst="line">
            <a:avLst/>
          </a:prstGeom>
          <a:ln w="12700">
            <a:solidFill>
              <a:srgbClr val="1E3A74"/>
            </a:solidFill>
            <a:prstDash val="sysDot"/>
          </a:ln>
        </p:spPr>
        <p:style>
          <a:lnRef idx="1">
            <a:schemeClr val="accent1"/>
          </a:lnRef>
          <a:fillRef idx="0">
            <a:schemeClr val="accent1"/>
          </a:fillRef>
          <a:effectRef idx="0">
            <a:schemeClr val="accent1"/>
          </a:effectRef>
          <a:fontRef idx="minor">
            <a:schemeClr val="tx1"/>
          </a:fontRef>
        </p:style>
      </p:cxnSp>
      <p:sp>
        <p:nvSpPr>
          <p:cNvPr id="28" name="Text Placeholder 7">
            <a:extLst>
              <a:ext uri="{FF2B5EF4-FFF2-40B4-BE49-F238E27FC236}">
                <a16:creationId xmlns:a16="http://schemas.microsoft.com/office/drawing/2014/main" id="{D4009B35-12BD-4422-9F0F-2AD03EDE4D34}"/>
              </a:ext>
            </a:extLst>
          </p:cNvPr>
          <p:cNvSpPr>
            <a:spLocks noGrp="1"/>
          </p:cNvSpPr>
          <p:nvPr>
            <p:ph type="body" sz="quarter" idx="11" hasCustomPrompt="1"/>
          </p:nvPr>
        </p:nvSpPr>
        <p:spPr>
          <a:xfrm>
            <a:off x="469107" y="5878285"/>
            <a:ext cx="11253787" cy="393927"/>
          </a:xfrm>
          <a:prstGeom prst="rect">
            <a:avLst/>
          </a:prstGeom>
        </p:spPr>
        <p:txBody>
          <a:bodyPr lIns="0" tIns="0" rIns="0" bIns="0" anchor="b">
            <a:noAutofit/>
          </a:bodyPr>
          <a:lstStyle>
            <a:lvl1pPr marL="0" indent="0">
              <a:buNone/>
              <a:defRPr sz="900">
                <a:solidFill>
                  <a:schemeClr val="bg1">
                    <a:lumMod val="50000"/>
                  </a:schemeClr>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Footer/Source: Arial 9 </a:t>
            </a:r>
            <a:r>
              <a:rPr lang="en-US" dirty="0" err="1"/>
              <a:t>pt</a:t>
            </a:r>
            <a:r>
              <a:rPr lang="en-US" dirty="0"/>
              <a:t>, Gray</a:t>
            </a:r>
          </a:p>
        </p:txBody>
      </p:sp>
    </p:spTree>
    <p:extLst>
      <p:ext uri="{BB962C8B-B14F-4D97-AF65-F5344CB8AC3E}">
        <p14:creationId xmlns:p14="http://schemas.microsoft.com/office/powerpoint/2010/main" val="68612105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2_Custom Layout">
    <p:spTree>
      <p:nvGrpSpPr>
        <p:cNvPr id="1" name=""/>
        <p:cNvGrpSpPr/>
        <p:nvPr/>
      </p:nvGrpSpPr>
      <p:grpSpPr>
        <a:xfrm>
          <a:off x="0" y="0"/>
          <a:ext cx="0" cy="0"/>
          <a:chOff x="0" y="0"/>
          <a:chExt cx="0" cy="0"/>
        </a:xfrm>
      </p:grpSpPr>
      <p:sp>
        <p:nvSpPr>
          <p:cNvPr id="5" name="Picture Placeholder 4">
            <a:extLst>
              <a:ext uri="{FF2B5EF4-FFF2-40B4-BE49-F238E27FC236}">
                <a16:creationId xmlns:a16="http://schemas.microsoft.com/office/drawing/2014/main" id="{8D662EFA-FDB4-4ECD-8E47-185C20551ABD}"/>
              </a:ext>
            </a:extLst>
          </p:cNvPr>
          <p:cNvSpPr>
            <a:spLocks noGrp="1"/>
          </p:cNvSpPr>
          <p:nvPr>
            <p:ph type="pic" sz="quarter" idx="12"/>
          </p:nvPr>
        </p:nvSpPr>
        <p:spPr>
          <a:xfrm>
            <a:off x="195072" y="186660"/>
            <a:ext cx="11801856" cy="6479316"/>
          </a:xfrm>
          <a:prstGeom prst="rect">
            <a:avLst/>
          </a:prstGeom>
          <a:noFill/>
        </p:spPr>
        <p:txBody>
          <a:bodyPr anchor="ctr"/>
          <a:lstStyle>
            <a:lvl1pPr marL="0" indent="0" algn="ctr">
              <a:buNone/>
              <a:defRPr b="1">
                <a:solidFill>
                  <a:schemeClr val="accent2"/>
                </a:solidFill>
              </a:defRPr>
            </a:lvl1pPr>
          </a:lstStyle>
          <a:p>
            <a:endParaRPr lang="en-US" dirty="0"/>
          </a:p>
        </p:txBody>
      </p:sp>
      <p:sp>
        <p:nvSpPr>
          <p:cNvPr id="10" name="Rectangle 9">
            <a:extLst>
              <a:ext uri="{FF2B5EF4-FFF2-40B4-BE49-F238E27FC236}">
                <a16:creationId xmlns:a16="http://schemas.microsoft.com/office/drawing/2014/main" id="{DD91B017-3538-4F54-9E18-FF8D626AA516}"/>
              </a:ext>
            </a:extLst>
          </p:cNvPr>
          <p:cNvSpPr/>
          <p:nvPr userDrawn="1"/>
        </p:nvSpPr>
        <p:spPr>
          <a:xfrm>
            <a:off x="195072" y="192024"/>
            <a:ext cx="11801856" cy="647395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hasCustomPrompt="1"/>
          </p:nvPr>
        </p:nvSpPr>
        <p:spPr>
          <a:xfrm>
            <a:off x="542193" y="728541"/>
            <a:ext cx="11107615" cy="1325563"/>
          </a:xfrm>
          <a:prstGeom prst="rect">
            <a:avLst/>
          </a:prstGeom>
        </p:spPr>
        <p:txBody>
          <a:bodyPr/>
          <a:lstStyle>
            <a:lvl1pPr algn="ctr">
              <a:lnSpc>
                <a:spcPct val="100000"/>
              </a:lnSpc>
              <a:defRPr sz="5400" b="1" spc="300" baseline="0">
                <a:solidFill>
                  <a:schemeClr val="bg1"/>
                </a:solidFill>
                <a:latin typeface="+mn-lt"/>
              </a:defRPr>
            </a:lvl1pPr>
          </a:lstStyle>
          <a:p>
            <a:r>
              <a:rPr lang="en-US" dirty="0" smtClean="0"/>
              <a:t>PRESENTATION TITLE: ARIAL BOLD, 46-54 PT, WHITE</a:t>
            </a:r>
            <a:endParaRPr lang="en-US" dirty="0"/>
          </a:p>
        </p:txBody>
      </p:sp>
      <p:sp>
        <p:nvSpPr>
          <p:cNvPr id="9" name="Picture Placeholder 8">
            <a:extLst>
              <a:ext uri="{FF2B5EF4-FFF2-40B4-BE49-F238E27FC236}">
                <a16:creationId xmlns:a16="http://schemas.microsoft.com/office/drawing/2014/main" id="{C012069D-8499-4D68-863D-5600B95EA538}"/>
              </a:ext>
            </a:extLst>
          </p:cNvPr>
          <p:cNvSpPr>
            <a:spLocks noGrp="1"/>
          </p:cNvSpPr>
          <p:nvPr>
            <p:ph type="pic" sz="quarter" idx="11" hasCustomPrompt="1"/>
          </p:nvPr>
        </p:nvSpPr>
        <p:spPr>
          <a:xfrm>
            <a:off x="4081463" y="3427541"/>
            <a:ext cx="3922712" cy="889000"/>
          </a:xfrm>
          <a:prstGeom prst="rect">
            <a:avLst/>
          </a:prstGeom>
        </p:spPr>
        <p:txBody>
          <a:bodyPr anchor="ctr"/>
          <a:lstStyle>
            <a:lvl1pPr marL="0" indent="0" algn="ctr">
              <a:buNone/>
              <a:defRPr b="1">
                <a:solidFill>
                  <a:schemeClr val="bg1"/>
                </a:solidFill>
              </a:defRPr>
            </a:lvl1pPr>
          </a:lstStyle>
          <a:p>
            <a:r>
              <a:rPr lang="en-US" dirty="0"/>
              <a:t>Logo</a:t>
            </a:r>
          </a:p>
        </p:txBody>
      </p:sp>
      <p:sp>
        <p:nvSpPr>
          <p:cNvPr id="7" name="Text Placeholder 6"/>
          <p:cNvSpPr>
            <a:spLocks noGrp="1"/>
          </p:cNvSpPr>
          <p:nvPr>
            <p:ph type="body" sz="quarter" idx="10" hasCustomPrompt="1"/>
          </p:nvPr>
        </p:nvSpPr>
        <p:spPr>
          <a:xfrm>
            <a:off x="537328" y="2520828"/>
            <a:ext cx="11133056" cy="773112"/>
          </a:xfrm>
          <a:prstGeom prst="rect">
            <a:avLst/>
          </a:prstGeom>
        </p:spPr>
        <p:txBody>
          <a:bodyPr lIns="0" rIns="0" anchor="ctr">
            <a:normAutofit/>
          </a:bodyPr>
          <a:lstStyle>
            <a:lvl1pPr marL="0" indent="0" algn="ctr">
              <a:buNone/>
              <a:defRPr lang="en-US" b="0" i="0" baseline="0" dirty="0">
                <a:solidFill>
                  <a:schemeClr val="bg1"/>
                </a:solidFill>
                <a:latin typeface="+mj-lt"/>
                <a:ea typeface="Times New Roman" charset="0"/>
                <a:cs typeface="Times New Roman" charset="0"/>
              </a:defRPr>
            </a:lvl1pPr>
          </a:lstStyle>
          <a:p>
            <a:pPr marR="0" lvl="0" fontAlgn="auto">
              <a:spcAft>
                <a:spcPts val="0"/>
              </a:spcAft>
              <a:buClrTx/>
              <a:buSzTx/>
              <a:tabLst/>
            </a:pPr>
            <a:r>
              <a:rPr lang="en-US" dirty="0"/>
              <a:t>Presentation Subtitle: Times New Roman, 28pt, White</a:t>
            </a:r>
          </a:p>
        </p:txBody>
      </p:sp>
    </p:spTree>
    <p:extLst>
      <p:ext uri="{BB962C8B-B14F-4D97-AF65-F5344CB8AC3E}">
        <p14:creationId xmlns:p14="http://schemas.microsoft.com/office/powerpoint/2010/main" val="95314705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2 Columns Slide (Image - Right + Content)">
    <p:spTree>
      <p:nvGrpSpPr>
        <p:cNvPr id="1" name=""/>
        <p:cNvGrpSpPr/>
        <p:nvPr/>
      </p:nvGrpSpPr>
      <p:grpSpPr>
        <a:xfrm>
          <a:off x="0" y="0"/>
          <a:ext cx="0" cy="0"/>
          <a:chOff x="0" y="0"/>
          <a:chExt cx="0" cy="0"/>
        </a:xfrm>
      </p:grpSpPr>
      <p:sp>
        <p:nvSpPr>
          <p:cNvPr id="9" name="Content Placeholder 10">
            <a:extLst>
              <a:ext uri="{FF2B5EF4-FFF2-40B4-BE49-F238E27FC236}">
                <a16:creationId xmlns:a16="http://schemas.microsoft.com/office/drawing/2014/main" id="{F49162AF-0CF5-4A7B-9DCE-A11AEB11E4F6}"/>
              </a:ext>
            </a:extLst>
          </p:cNvPr>
          <p:cNvSpPr>
            <a:spLocks noGrp="1"/>
          </p:cNvSpPr>
          <p:nvPr>
            <p:ph sz="quarter" idx="17" hasCustomPrompt="1"/>
          </p:nvPr>
        </p:nvSpPr>
        <p:spPr>
          <a:xfrm>
            <a:off x="480280" y="2003166"/>
            <a:ext cx="5501926" cy="3753070"/>
          </a:xfrm>
          <a:prstGeom prst="rect">
            <a:avLst/>
          </a:prstGeom>
        </p:spPr>
        <p:txBody>
          <a:bodyPr lIns="0" rIns="0"/>
          <a:lstStyle>
            <a:lvl1pPr marL="283464" indent="-283464">
              <a:lnSpc>
                <a:spcPct val="100000"/>
              </a:lnSpc>
              <a:spcBef>
                <a:spcPts val="0"/>
              </a:spcBef>
              <a:spcAft>
                <a:spcPts val="1000"/>
              </a:spcAft>
              <a:buClr>
                <a:schemeClr val="accent1"/>
              </a:buClr>
              <a:defRPr sz="1800">
                <a:solidFill>
                  <a:schemeClr val="accent2"/>
                </a:solidFill>
                <a:latin typeface="+mn-lt"/>
              </a:defRPr>
            </a:lvl1pPr>
            <a:lvl2pPr marL="566928" indent="-283464">
              <a:lnSpc>
                <a:spcPct val="100000"/>
              </a:lnSpc>
              <a:spcBef>
                <a:spcPts val="0"/>
              </a:spcBef>
              <a:spcAft>
                <a:spcPts val="1000"/>
              </a:spcAft>
              <a:buClr>
                <a:schemeClr val="accent1"/>
              </a:buClr>
              <a:buFont typeface="Arial" panose="020B0604020202020204" pitchFamily="34" charset="0"/>
              <a:buChar char="-"/>
              <a:defRPr sz="1800">
                <a:solidFill>
                  <a:schemeClr val="accent2"/>
                </a:solidFill>
                <a:latin typeface="+mn-lt"/>
              </a:defRPr>
            </a:lvl2pPr>
            <a:lvl3pPr marL="822960" indent="-283464">
              <a:lnSpc>
                <a:spcPct val="100000"/>
              </a:lnSpc>
              <a:spcBef>
                <a:spcPts val="0"/>
              </a:spcBef>
              <a:spcAft>
                <a:spcPts val="1000"/>
              </a:spcAft>
              <a:buClr>
                <a:schemeClr val="accent1"/>
              </a:buClr>
              <a:defRPr sz="1800">
                <a:solidFill>
                  <a:schemeClr val="accent2"/>
                </a:solidFill>
                <a:latin typeface="+mn-lt"/>
              </a:defRPr>
            </a:lvl3pPr>
            <a:lvl4pPr marL="1097280" indent="-283464">
              <a:lnSpc>
                <a:spcPct val="100000"/>
              </a:lnSpc>
              <a:spcBef>
                <a:spcPts val="0"/>
              </a:spcBef>
              <a:spcAft>
                <a:spcPts val="1000"/>
              </a:spcAft>
              <a:buClr>
                <a:schemeClr val="accent1"/>
              </a:buClr>
              <a:buFont typeface="Arial" panose="020B0604020202020204" pitchFamily="34" charset="0"/>
              <a:buChar char="-"/>
              <a:defRPr sz="1800">
                <a:solidFill>
                  <a:schemeClr val="accent2"/>
                </a:solidFill>
                <a:latin typeface="+mn-lt"/>
              </a:defRPr>
            </a:lvl4pPr>
            <a:lvl5pPr marL="1371600" indent="-283464">
              <a:lnSpc>
                <a:spcPct val="100000"/>
              </a:lnSpc>
              <a:spcBef>
                <a:spcPts val="0"/>
              </a:spcBef>
              <a:spcAft>
                <a:spcPts val="1000"/>
              </a:spcAft>
              <a:buClr>
                <a:schemeClr val="accent1"/>
              </a:buClr>
              <a:defRPr sz="1800">
                <a:solidFill>
                  <a:schemeClr val="accent2"/>
                </a:solidFill>
                <a:latin typeface="+mn-lt"/>
              </a:defRPr>
            </a:lvl5pPr>
          </a:lstStyle>
          <a:p>
            <a:pPr lvl="0"/>
            <a:r>
              <a:rPr lang="en-US" dirty="0"/>
              <a:t>First level Bullet: Arial Bold 18pt, Jefferson Blue</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Picture Placeholder 3">
            <a:extLst>
              <a:ext uri="{FF2B5EF4-FFF2-40B4-BE49-F238E27FC236}">
                <a16:creationId xmlns:a16="http://schemas.microsoft.com/office/drawing/2014/main" id="{B15C0FB5-78BD-4722-B1D8-823F39390F23}"/>
              </a:ext>
            </a:extLst>
          </p:cNvPr>
          <p:cNvSpPr>
            <a:spLocks noGrp="1"/>
          </p:cNvSpPr>
          <p:nvPr>
            <p:ph type="pic" sz="quarter" idx="15" hasCustomPrompt="1"/>
          </p:nvPr>
        </p:nvSpPr>
        <p:spPr>
          <a:xfrm>
            <a:off x="6221413" y="2003296"/>
            <a:ext cx="5513387" cy="3753070"/>
          </a:xfrm>
          <a:prstGeom prst="rect">
            <a:avLst/>
          </a:prstGeom>
        </p:spPr>
        <p:txBody>
          <a:bodyPr anchor="ctr">
            <a:noAutofit/>
          </a:bodyPr>
          <a:lstStyle>
            <a:lvl1pPr marL="0" indent="0" algn="ctr">
              <a:buNone/>
              <a:defRPr sz="2000" b="1" i="0">
                <a:solidFill>
                  <a:srgbClr val="E77324"/>
                </a:solidFill>
                <a:latin typeface="+mn-lt"/>
              </a:defRPr>
            </a:lvl1pPr>
          </a:lstStyle>
          <a:p>
            <a:r>
              <a:rPr lang="en-US" dirty="0"/>
              <a:t>Insert Image</a:t>
            </a:r>
          </a:p>
        </p:txBody>
      </p:sp>
      <p:sp>
        <p:nvSpPr>
          <p:cNvPr id="10" name="Title 1">
            <a:extLst>
              <a:ext uri="{FF2B5EF4-FFF2-40B4-BE49-F238E27FC236}">
                <a16:creationId xmlns:a16="http://schemas.microsoft.com/office/drawing/2014/main" id="{E61E2425-CA04-4698-91A0-8B04E7847888}"/>
              </a:ext>
            </a:extLst>
          </p:cNvPr>
          <p:cNvSpPr>
            <a:spLocks noGrp="1"/>
          </p:cNvSpPr>
          <p:nvPr>
            <p:ph type="title" hasCustomPrompt="1"/>
          </p:nvPr>
        </p:nvSpPr>
        <p:spPr>
          <a:xfrm>
            <a:off x="480280" y="756241"/>
            <a:ext cx="11254520" cy="1126345"/>
          </a:xfrm>
          <a:prstGeom prst="rect">
            <a:avLst/>
          </a:prstGeom>
        </p:spPr>
        <p:txBody>
          <a:bodyPr lIns="0" rIns="0">
            <a:noAutofit/>
          </a:bodyPr>
          <a:lstStyle>
            <a:lvl1pPr>
              <a:lnSpc>
                <a:spcPct val="100000"/>
              </a:lnSpc>
              <a:defRPr sz="3200" b="1" i="0" cap="all" spc="300" baseline="0">
                <a:solidFill>
                  <a:schemeClr val="accent1"/>
                </a:solidFill>
                <a:latin typeface="+mn-lt"/>
                <a:ea typeface="Arial" charset="0"/>
                <a:cs typeface="Arial" charset="0"/>
              </a:defRPr>
            </a:lvl1pPr>
          </a:lstStyle>
          <a:p>
            <a:r>
              <a:rPr lang="en-US" dirty="0"/>
              <a:t>TITLE: ARIAL BOLD 32PT, ROTUNDA </a:t>
            </a:r>
            <a:r>
              <a:rPr lang="en-US" dirty="0" smtClean="0"/>
              <a:t>ORANGE</a:t>
            </a:r>
            <a:endParaRPr lang="en-US" dirty="0"/>
          </a:p>
        </p:txBody>
      </p:sp>
      <p:sp>
        <p:nvSpPr>
          <p:cNvPr id="8" name="Text Placeholder 14">
            <a:extLst>
              <a:ext uri="{FF2B5EF4-FFF2-40B4-BE49-F238E27FC236}">
                <a16:creationId xmlns:a16="http://schemas.microsoft.com/office/drawing/2014/main" id="{7E2D2518-5A06-40D2-952F-1C119EEFE6A0}"/>
              </a:ext>
            </a:extLst>
          </p:cNvPr>
          <p:cNvSpPr>
            <a:spLocks noGrp="1"/>
          </p:cNvSpPr>
          <p:nvPr>
            <p:ph type="body" sz="quarter" idx="18" hasCustomPrompt="1"/>
          </p:nvPr>
        </p:nvSpPr>
        <p:spPr>
          <a:xfrm>
            <a:off x="480280" y="318031"/>
            <a:ext cx="11254520" cy="317500"/>
          </a:xfrm>
          <a:prstGeom prst="rect">
            <a:avLst/>
          </a:prstGeom>
        </p:spPr>
        <p:txBody>
          <a:bodyPr lIns="0" rIns="0"/>
          <a:lstStyle>
            <a:lvl1pPr marL="0" indent="0">
              <a:lnSpc>
                <a:spcPct val="100000"/>
              </a:lnSpc>
              <a:buNone/>
              <a:defRPr sz="1400" b="1" i="0" cap="all" spc="300" baseline="0">
                <a:solidFill>
                  <a:schemeClr val="accent2"/>
                </a:solidFill>
                <a:latin typeface="+mn-lt"/>
                <a:ea typeface="Arial" charset="0"/>
                <a:cs typeface="Arial" charset="0"/>
              </a:defRPr>
            </a:lvl1pPr>
            <a:lvl2pPr marL="457200" indent="0">
              <a:lnSpc>
                <a:spcPct val="100000"/>
              </a:lnSpc>
              <a:buNone/>
              <a:defRPr sz="1400" b="1" i="0" spc="300">
                <a:solidFill>
                  <a:srgbClr val="1E3A74"/>
                </a:solidFill>
                <a:latin typeface="Arial" charset="0"/>
                <a:ea typeface="Arial" charset="0"/>
                <a:cs typeface="Arial" charset="0"/>
              </a:defRPr>
            </a:lvl2pPr>
            <a:lvl3pPr marL="914400" indent="0">
              <a:lnSpc>
                <a:spcPct val="100000"/>
              </a:lnSpc>
              <a:buNone/>
              <a:defRPr sz="1400" b="1" i="0" spc="300">
                <a:solidFill>
                  <a:srgbClr val="1E3A74"/>
                </a:solidFill>
                <a:latin typeface="Arial" charset="0"/>
                <a:ea typeface="Arial" charset="0"/>
                <a:cs typeface="Arial" charset="0"/>
              </a:defRPr>
            </a:lvl3pPr>
            <a:lvl4pPr marL="1371600" indent="0">
              <a:lnSpc>
                <a:spcPct val="100000"/>
              </a:lnSpc>
              <a:buNone/>
              <a:defRPr sz="1400" b="1" i="0" spc="300">
                <a:solidFill>
                  <a:srgbClr val="1E3A74"/>
                </a:solidFill>
                <a:latin typeface="Arial" charset="0"/>
                <a:ea typeface="Arial" charset="0"/>
                <a:cs typeface="Arial" charset="0"/>
              </a:defRPr>
            </a:lvl4pPr>
            <a:lvl5pPr marL="1828800" indent="0">
              <a:lnSpc>
                <a:spcPct val="100000"/>
              </a:lnSpc>
              <a:buNone/>
              <a:defRPr sz="1400" b="1" i="0" spc="300">
                <a:solidFill>
                  <a:srgbClr val="1E3A74"/>
                </a:solidFill>
                <a:latin typeface="Arial" charset="0"/>
                <a:ea typeface="Arial" charset="0"/>
                <a:cs typeface="Arial" charset="0"/>
              </a:defRPr>
            </a:lvl5pPr>
          </a:lstStyle>
          <a:p>
            <a:pPr lvl="0"/>
            <a:r>
              <a:rPr lang="en-US" dirty="0"/>
              <a:t>01 | SECTION HEADER: ARIAL BOLD 14PT, Jefferson </a:t>
            </a:r>
            <a:r>
              <a:rPr lang="en-US" dirty="0" smtClean="0"/>
              <a:t>Blue</a:t>
            </a:r>
            <a:endParaRPr lang="en-US" dirty="0"/>
          </a:p>
        </p:txBody>
      </p:sp>
      <p:sp>
        <p:nvSpPr>
          <p:cNvPr id="11" name="Text Placeholder 7">
            <a:extLst>
              <a:ext uri="{FF2B5EF4-FFF2-40B4-BE49-F238E27FC236}">
                <a16:creationId xmlns:a16="http://schemas.microsoft.com/office/drawing/2014/main" id="{FDFE61E1-A0AF-4615-9E56-CE8A9098076E}"/>
              </a:ext>
            </a:extLst>
          </p:cNvPr>
          <p:cNvSpPr>
            <a:spLocks noGrp="1"/>
          </p:cNvSpPr>
          <p:nvPr>
            <p:ph type="body" sz="quarter" idx="11" hasCustomPrompt="1"/>
          </p:nvPr>
        </p:nvSpPr>
        <p:spPr>
          <a:xfrm>
            <a:off x="469107" y="5878285"/>
            <a:ext cx="11253787" cy="393927"/>
          </a:xfrm>
          <a:prstGeom prst="rect">
            <a:avLst/>
          </a:prstGeom>
        </p:spPr>
        <p:txBody>
          <a:bodyPr lIns="0" tIns="0" rIns="0" bIns="0" anchor="b">
            <a:noAutofit/>
          </a:bodyPr>
          <a:lstStyle>
            <a:lvl1pPr marL="0" indent="0">
              <a:buNone/>
              <a:defRPr sz="900">
                <a:solidFill>
                  <a:schemeClr val="bg1">
                    <a:lumMod val="50000"/>
                  </a:schemeClr>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Footer/Source: Arial 9 </a:t>
            </a:r>
            <a:r>
              <a:rPr lang="en-US" dirty="0" err="1"/>
              <a:t>pt</a:t>
            </a:r>
            <a:r>
              <a:rPr lang="en-US" dirty="0"/>
              <a:t>, Gray</a:t>
            </a:r>
          </a:p>
        </p:txBody>
      </p:sp>
    </p:spTree>
    <p:extLst>
      <p:ext uri="{BB962C8B-B14F-4D97-AF65-F5344CB8AC3E}">
        <p14:creationId xmlns:p14="http://schemas.microsoft.com/office/powerpoint/2010/main" val="387722374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2 Columns Slide (Image - Left + Content)">
    <p:spTree>
      <p:nvGrpSpPr>
        <p:cNvPr id="1" name=""/>
        <p:cNvGrpSpPr/>
        <p:nvPr/>
      </p:nvGrpSpPr>
      <p:grpSpPr>
        <a:xfrm>
          <a:off x="0" y="0"/>
          <a:ext cx="0" cy="0"/>
          <a:chOff x="0" y="0"/>
          <a:chExt cx="0" cy="0"/>
        </a:xfrm>
      </p:grpSpPr>
      <p:sp>
        <p:nvSpPr>
          <p:cNvPr id="10" name="Content Placeholder 10">
            <a:extLst>
              <a:ext uri="{FF2B5EF4-FFF2-40B4-BE49-F238E27FC236}">
                <a16:creationId xmlns:a16="http://schemas.microsoft.com/office/drawing/2014/main" id="{391345A8-5BD4-421A-8DF8-EF0F6C9B07F0}"/>
              </a:ext>
            </a:extLst>
          </p:cNvPr>
          <p:cNvSpPr>
            <a:spLocks noGrp="1"/>
          </p:cNvSpPr>
          <p:nvPr>
            <p:ph sz="quarter" idx="17" hasCustomPrompt="1"/>
          </p:nvPr>
        </p:nvSpPr>
        <p:spPr>
          <a:xfrm>
            <a:off x="6220968" y="2003296"/>
            <a:ext cx="5501926" cy="3753070"/>
          </a:xfrm>
          <a:prstGeom prst="rect">
            <a:avLst/>
          </a:prstGeom>
        </p:spPr>
        <p:txBody>
          <a:bodyPr lIns="0" rIns="0"/>
          <a:lstStyle>
            <a:lvl1pPr marL="283464" indent="-283464">
              <a:lnSpc>
                <a:spcPct val="100000"/>
              </a:lnSpc>
              <a:spcBef>
                <a:spcPts val="0"/>
              </a:spcBef>
              <a:spcAft>
                <a:spcPts val="1000"/>
              </a:spcAft>
              <a:buClr>
                <a:schemeClr val="accent1"/>
              </a:buClr>
              <a:defRPr sz="1800">
                <a:solidFill>
                  <a:schemeClr val="accent2"/>
                </a:solidFill>
                <a:latin typeface="+mn-lt"/>
              </a:defRPr>
            </a:lvl1pPr>
            <a:lvl2pPr marL="566928" indent="-283464">
              <a:lnSpc>
                <a:spcPct val="100000"/>
              </a:lnSpc>
              <a:spcBef>
                <a:spcPts val="0"/>
              </a:spcBef>
              <a:spcAft>
                <a:spcPts val="1000"/>
              </a:spcAft>
              <a:buClr>
                <a:schemeClr val="accent1"/>
              </a:buClr>
              <a:buFont typeface="Arial" panose="020B0604020202020204" pitchFamily="34" charset="0"/>
              <a:buChar char="-"/>
              <a:defRPr sz="1800">
                <a:solidFill>
                  <a:schemeClr val="accent2"/>
                </a:solidFill>
                <a:latin typeface="+mn-lt"/>
              </a:defRPr>
            </a:lvl2pPr>
            <a:lvl3pPr marL="822960" indent="-283464">
              <a:lnSpc>
                <a:spcPct val="100000"/>
              </a:lnSpc>
              <a:spcBef>
                <a:spcPts val="0"/>
              </a:spcBef>
              <a:spcAft>
                <a:spcPts val="1000"/>
              </a:spcAft>
              <a:buClr>
                <a:schemeClr val="accent1"/>
              </a:buClr>
              <a:defRPr sz="1800">
                <a:solidFill>
                  <a:schemeClr val="accent2"/>
                </a:solidFill>
                <a:latin typeface="+mn-lt"/>
              </a:defRPr>
            </a:lvl3pPr>
            <a:lvl4pPr marL="1097280" indent="-283464">
              <a:lnSpc>
                <a:spcPct val="100000"/>
              </a:lnSpc>
              <a:spcBef>
                <a:spcPts val="0"/>
              </a:spcBef>
              <a:spcAft>
                <a:spcPts val="1000"/>
              </a:spcAft>
              <a:buClr>
                <a:schemeClr val="accent1"/>
              </a:buClr>
              <a:buFont typeface="Arial" panose="020B0604020202020204" pitchFamily="34" charset="0"/>
              <a:buChar char="-"/>
              <a:defRPr sz="1800">
                <a:solidFill>
                  <a:schemeClr val="accent2"/>
                </a:solidFill>
                <a:latin typeface="+mn-lt"/>
              </a:defRPr>
            </a:lvl4pPr>
            <a:lvl5pPr marL="1371600" indent="-283464">
              <a:lnSpc>
                <a:spcPct val="100000"/>
              </a:lnSpc>
              <a:spcBef>
                <a:spcPts val="0"/>
              </a:spcBef>
              <a:spcAft>
                <a:spcPts val="1000"/>
              </a:spcAft>
              <a:buClr>
                <a:schemeClr val="accent1"/>
              </a:buClr>
              <a:defRPr sz="1800">
                <a:solidFill>
                  <a:schemeClr val="accent2"/>
                </a:solidFill>
                <a:latin typeface="+mn-lt"/>
              </a:defRPr>
            </a:lvl5pPr>
          </a:lstStyle>
          <a:p>
            <a:pPr lvl="0"/>
            <a:r>
              <a:rPr lang="en-US" dirty="0"/>
              <a:t>First level Bullet: Arial Bold 18pt, Jefferson Blue</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Picture Placeholder 3">
            <a:extLst>
              <a:ext uri="{FF2B5EF4-FFF2-40B4-BE49-F238E27FC236}">
                <a16:creationId xmlns:a16="http://schemas.microsoft.com/office/drawing/2014/main" id="{B15C0FB5-78BD-4722-B1D8-823F39390F23}"/>
              </a:ext>
            </a:extLst>
          </p:cNvPr>
          <p:cNvSpPr>
            <a:spLocks noGrp="1"/>
          </p:cNvSpPr>
          <p:nvPr>
            <p:ph type="pic" sz="quarter" idx="15" hasCustomPrompt="1"/>
          </p:nvPr>
        </p:nvSpPr>
        <p:spPr>
          <a:xfrm>
            <a:off x="480280" y="2003426"/>
            <a:ext cx="5513387" cy="3753070"/>
          </a:xfrm>
          <a:prstGeom prst="rect">
            <a:avLst/>
          </a:prstGeom>
        </p:spPr>
        <p:txBody>
          <a:bodyPr anchor="ctr">
            <a:noAutofit/>
          </a:bodyPr>
          <a:lstStyle>
            <a:lvl1pPr marL="0" indent="0" algn="ctr">
              <a:buNone/>
              <a:defRPr sz="2000" b="1" i="0">
                <a:solidFill>
                  <a:srgbClr val="E77324"/>
                </a:solidFill>
                <a:latin typeface="+mn-lt"/>
              </a:defRPr>
            </a:lvl1pPr>
          </a:lstStyle>
          <a:p>
            <a:r>
              <a:rPr lang="en-US" dirty="0"/>
              <a:t>Insert Image</a:t>
            </a:r>
          </a:p>
        </p:txBody>
      </p:sp>
      <p:sp>
        <p:nvSpPr>
          <p:cNvPr id="6" name="Title 1">
            <a:extLst>
              <a:ext uri="{FF2B5EF4-FFF2-40B4-BE49-F238E27FC236}">
                <a16:creationId xmlns:a16="http://schemas.microsoft.com/office/drawing/2014/main" id="{B11E5C80-586E-4086-82CE-BB9B42332A43}"/>
              </a:ext>
            </a:extLst>
          </p:cNvPr>
          <p:cNvSpPr>
            <a:spLocks noGrp="1"/>
          </p:cNvSpPr>
          <p:nvPr>
            <p:ph type="title" hasCustomPrompt="1"/>
          </p:nvPr>
        </p:nvSpPr>
        <p:spPr>
          <a:xfrm>
            <a:off x="480280" y="756241"/>
            <a:ext cx="11254520" cy="1126345"/>
          </a:xfrm>
          <a:prstGeom prst="rect">
            <a:avLst/>
          </a:prstGeom>
        </p:spPr>
        <p:txBody>
          <a:bodyPr lIns="0" rIns="0">
            <a:noAutofit/>
          </a:bodyPr>
          <a:lstStyle>
            <a:lvl1pPr>
              <a:lnSpc>
                <a:spcPct val="100000"/>
              </a:lnSpc>
              <a:defRPr sz="3200" b="1" i="0" cap="all" spc="300" baseline="0">
                <a:solidFill>
                  <a:schemeClr val="accent1"/>
                </a:solidFill>
                <a:latin typeface="+mn-lt"/>
                <a:ea typeface="Arial" charset="0"/>
                <a:cs typeface="Arial" charset="0"/>
              </a:defRPr>
            </a:lvl1pPr>
          </a:lstStyle>
          <a:p>
            <a:r>
              <a:rPr lang="en-US" dirty="0"/>
              <a:t>TITLE: ARIAL BOLD 32PT, ROTUNDA </a:t>
            </a:r>
            <a:r>
              <a:rPr lang="en-US" dirty="0" smtClean="0"/>
              <a:t>ORANGE</a:t>
            </a:r>
            <a:endParaRPr lang="en-US" dirty="0"/>
          </a:p>
        </p:txBody>
      </p:sp>
      <p:sp>
        <p:nvSpPr>
          <p:cNvPr id="9" name="Text Placeholder 14">
            <a:extLst>
              <a:ext uri="{FF2B5EF4-FFF2-40B4-BE49-F238E27FC236}">
                <a16:creationId xmlns:a16="http://schemas.microsoft.com/office/drawing/2014/main" id="{B0C7E61C-B93D-4DBD-9D53-471F58E09FF0}"/>
              </a:ext>
            </a:extLst>
          </p:cNvPr>
          <p:cNvSpPr>
            <a:spLocks noGrp="1"/>
          </p:cNvSpPr>
          <p:nvPr>
            <p:ph type="body" sz="quarter" idx="18" hasCustomPrompt="1"/>
          </p:nvPr>
        </p:nvSpPr>
        <p:spPr>
          <a:xfrm>
            <a:off x="480280" y="318031"/>
            <a:ext cx="11254520" cy="317500"/>
          </a:xfrm>
          <a:prstGeom prst="rect">
            <a:avLst/>
          </a:prstGeom>
        </p:spPr>
        <p:txBody>
          <a:bodyPr lIns="0" rIns="0"/>
          <a:lstStyle>
            <a:lvl1pPr marL="0" indent="0">
              <a:lnSpc>
                <a:spcPct val="100000"/>
              </a:lnSpc>
              <a:buNone/>
              <a:defRPr sz="1400" b="1" i="0" cap="all" spc="300" baseline="0">
                <a:solidFill>
                  <a:schemeClr val="accent2"/>
                </a:solidFill>
                <a:latin typeface="+mn-lt"/>
                <a:ea typeface="Arial" charset="0"/>
                <a:cs typeface="Arial" charset="0"/>
              </a:defRPr>
            </a:lvl1pPr>
            <a:lvl2pPr marL="457200" indent="0">
              <a:lnSpc>
                <a:spcPct val="100000"/>
              </a:lnSpc>
              <a:buNone/>
              <a:defRPr sz="1400" b="1" i="0" spc="300">
                <a:solidFill>
                  <a:srgbClr val="1E3A74"/>
                </a:solidFill>
                <a:latin typeface="Arial" charset="0"/>
                <a:ea typeface="Arial" charset="0"/>
                <a:cs typeface="Arial" charset="0"/>
              </a:defRPr>
            </a:lvl2pPr>
            <a:lvl3pPr marL="914400" indent="0">
              <a:lnSpc>
                <a:spcPct val="100000"/>
              </a:lnSpc>
              <a:buNone/>
              <a:defRPr sz="1400" b="1" i="0" spc="300">
                <a:solidFill>
                  <a:srgbClr val="1E3A74"/>
                </a:solidFill>
                <a:latin typeface="Arial" charset="0"/>
                <a:ea typeface="Arial" charset="0"/>
                <a:cs typeface="Arial" charset="0"/>
              </a:defRPr>
            </a:lvl3pPr>
            <a:lvl4pPr marL="1371600" indent="0">
              <a:lnSpc>
                <a:spcPct val="100000"/>
              </a:lnSpc>
              <a:buNone/>
              <a:defRPr sz="1400" b="1" i="0" spc="300">
                <a:solidFill>
                  <a:srgbClr val="1E3A74"/>
                </a:solidFill>
                <a:latin typeface="Arial" charset="0"/>
                <a:ea typeface="Arial" charset="0"/>
                <a:cs typeface="Arial" charset="0"/>
              </a:defRPr>
            </a:lvl4pPr>
            <a:lvl5pPr marL="1828800" indent="0">
              <a:lnSpc>
                <a:spcPct val="100000"/>
              </a:lnSpc>
              <a:buNone/>
              <a:defRPr sz="1400" b="1" i="0" spc="300">
                <a:solidFill>
                  <a:srgbClr val="1E3A74"/>
                </a:solidFill>
                <a:latin typeface="Arial" charset="0"/>
                <a:ea typeface="Arial" charset="0"/>
                <a:cs typeface="Arial" charset="0"/>
              </a:defRPr>
            </a:lvl5pPr>
          </a:lstStyle>
          <a:p>
            <a:pPr lvl="0"/>
            <a:r>
              <a:rPr lang="en-US" dirty="0"/>
              <a:t>01 | SECTION HEADER: ARIAL BOLD 14PT, Jefferson </a:t>
            </a:r>
            <a:r>
              <a:rPr lang="en-US" dirty="0" smtClean="0"/>
              <a:t>Blue</a:t>
            </a:r>
            <a:endParaRPr lang="en-US" dirty="0"/>
          </a:p>
        </p:txBody>
      </p:sp>
      <p:sp>
        <p:nvSpPr>
          <p:cNvPr id="8" name="Text Placeholder 7">
            <a:extLst>
              <a:ext uri="{FF2B5EF4-FFF2-40B4-BE49-F238E27FC236}">
                <a16:creationId xmlns:a16="http://schemas.microsoft.com/office/drawing/2014/main" id="{F1492B3C-0D0F-4575-9321-7C3A120E2ABC}"/>
              </a:ext>
            </a:extLst>
          </p:cNvPr>
          <p:cNvSpPr>
            <a:spLocks noGrp="1"/>
          </p:cNvSpPr>
          <p:nvPr>
            <p:ph type="body" sz="quarter" idx="11" hasCustomPrompt="1"/>
          </p:nvPr>
        </p:nvSpPr>
        <p:spPr>
          <a:xfrm>
            <a:off x="469107" y="5878285"/>
            <a:ext cx="11253787" cy="393927"/>
          </a:xfrm>
          <a:prstGeom prst="rect">
            <a:avLst/>
          </a:prstGeom>
        </p:spPr>
        <p:txBody>
          <a:bodyPr lIns="0" tIns="0" rIns="0" bIns="0" anchor="b">
            <a:noAutofit/>
          </a:bodyPr>
          <a:lstStyle>
            <a:lvl1pPr marL="0" indent="0">
              <a:buNone/>
              <a:defRPr sz="900">
                <a:solidFill>
                  <a:schemeClr val="bg1">
                    <a:lumMod val="50000"/>
                  </a:schemeClr>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Footer/Source: Arial 9 </a:t>
            </a:r>
            <a:r>
              <a:rPr lang="en-US" dirty="0" err="1"/>
              <a:t>pt</a:t>
            </a:r>
            <a:r>
              <a:rPr lang="en-US" dirty="0"/>
              <a:t>, Gray</a:t>
            </a:r>
          </a:p>
        </p:txBody>
      </p:sp>
    </p:spTree>
    <p:extLst>
      <p:ext uri="{BB962C8B-B14F-4D97-AF65-F5344CB8AC3E}">
        <p14:creationId xmlns:p14="http://schemas.microsoft.com/office/powerpoint/2010/main" val="418728120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preserve="1" userDrawn="1">
  <p:cSld name="5_Custom Layout">
    <p:spTree>
      <p:nvGrpSpPr>
        <p:cNvPr id="1" name=""/>
        <p:cNvGrpSpPr/>
        <p:nvPr/>
      </p:nvGrpSpPr>
      <p:grpSpPr>
        <a:xfrm>
          <a:off x="0" y="0"/>
          <a:ext cx="0" cy="0"/>
          <a:chOff x="0" y="0"/>
          <a:chExt cx="0" cy="0"/>
        </a:xfrm>
      </p:grpSpPr>
      <p:sp>
        <p:nvSpPr>
          <p:cNvPr id="22" name="Rectangle 21">
            <a:extLst>
              <a:ext uri="{FF2B5EF4-FFF2-40B4-BE49-F238E27FC236}">
                <a16:creationId xmlns:a16="http://schemas.microsoft.com/office/drawing/2014/main" id="{9D42C4DE-E7BC-4D93-A4F3-BA7EAF45AE43}"/>
              </a:ext>
            </a:extLst>
          </p:cNvPr>
          <p:cNvSpPr/>
          <p:nvPr userDrawn="1"/>
        </p:nvSpPr>
        <p:spPr>
          <a:xfrm>
            <a:off x="8806641" y="0"/>
            <a:ext cx="3385359"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 Placeholder 19">
            <a:extLst>
              <a:ext uri="{FF2B5EF4-FFF2-40B4-BE49-F238E27FC236}">
                <a16:creationId xmlns:a16="http://schemas.microsoft.com/office/drawing/2014/main" id="{8FB626A8-3E58-4DE7-B4DF-DBE03BAB5780}"/>
              </a:ext>
            </a:extLst>
          </p:cNvPr>
          <p:cNvSpPr>
            <a:spLocks noGrp="1"/>
          </p:cNvSpPr>
          <p:nvPr>
            <p:ph type="body" sz="quarter" idx="16" hasCustomPrompt="1"/>
          </p:nvPr>
        </p:nvSpPr>
        <p:spPr>
          <a:xfrm>
            <a:off x="468190" y="2457737"/>
            <a:ext cx="7819415" cy="514350"/>
          </a:xfrm>
          <a:prstGeom prst="rect">
            <a:avLst/>
          </a:prstGeom>
        </p:spPr>
        <p:txBody>
          <a:bodyPr lIns="0" rIns="0">
            <a:noAutofit/>
          </a:bodyPr>
          <a:lstStyle>
            <a:lvl1pPr marL="0" indent="0" algn="l" defTabSz="914400" rtl="0" eaLnBrk="1" latinLnBrk="0" hangingPunct="1">
              <a:lnSpc>
                <a:spcPct val="100000"/>
              </a:lnSpc>
              <a:spcBef>
                <a:spcPts val="1000"/>
              </a:spcBef>
              <a:buFont typeface="Arial" panose="020B0604020202020204" pitchFamily="34" charset="0"/>
              <a:buNone/>
              <a:defRPr lang="en-US" sz="2400" kern="1200" baseline="0" dirty="0" smtClean="0">
                <a:solidFill>
                  <a:schemeClr val="accent1"/>
                </a:solidFill>
                <a:latin typeface="+mj-lt"/>
                <a:ea typeface="Times New Roman" charset="0"/>
                <a:cs typeface="Times New Roman" charset="0"/>
              </a:defRPr>
            </a:lvl1pPr>
            <a:lvl2pPr marL="0" indent="0" algn="l" defTabSz="914400" rtl="0" eaLnBrk="1" latinLnBrk="0" hangingPunct="1">
              <a:lnSpc>
                <a:spcPct val="100000"/>
              </a:lnSpc>
              <a:spcBef>
                <a:spcPts val="1000"/>
              </a:spcBef>
              <a:buFont typeface="Arial" panose="020B0604020202020204" pitchFamily="34" charset="0"/>
              <a:buNone/>
              <a:defRPr lang="en-US" sz="2400" kern="1200" baseline="0" dirty="0" smtClean="0">
                <a:solidFill>
                  <a:srgbClr val="E77324"/>
                </a:solidFill>
                <a:latin typeface="Times New Roman" charset="0"/>
                <a:ea typeface="Times New Roman" charset="0"/>
                <a:cs typeface="Times New Roman" charset="0"/>
              </a:defRPr>
            </a:lvl2pPr>
            <a:lvl3pPr marL="0" indent="0" algn="l" defTabSz="914400" rtl="0" eaLnBrk="1" latinLnBrk="0" hangingPunct="1">
              <a:lnSpc>
                <a:spcPct val="100000"/>
              </a:lnSpc>
              <a:spcBef>
                <a:spcPts val="1000"/>
              </a:spcBef>
              <a:buFont typeface="Arial" panose="020B0604020202020204" pitchFamily="34" charset="0"/>
              <a:buNone/>
              <a:defRPr lang="en-US" sz="2400" kern="1200" baseline="0" dirty="0" smtClean="0">
                <a:solidFill>
                  <a:srgbClr val="E77324"/>
                </a:solidFill>
                <a:latin typeface="Times New Roman" charset="0"/>
                <a:ea typeface="Times New Roman" charset="0"/>
                <a:cs typeface="Times New Roman" charset="0"/>
              </a:defRPr>
            </a:lvl3pPr>
            <a:lvl4pPr marL="0" indent="0" algn="l" defTabSz="914400" rtl="0" eaLnBrk="1" latinLnBrk="0" hangingPunct="1">
              <a:lnSpc>
                <a:spcPct val="100000"/>
              </a:lnSpc>
              <a:spcBef>
                <a:spcPts val="1000"/>
              </a:spcBef>
              <a:buFont typeface="Arial" panose="020B0604020202020204" pitchFamily="34" charset="0"/>
              <a:buNone/>
              <a:defRPr lang="en-US" sz="2400" kern="1200" baseline="0" dirty="0" smtClean="0">
                <a:solidFill>
                  <a:srgbClr val="E77324"/>
                </a:solidFill>
                <a:latin typeface="Times New Roman" charset="0"/>
                <a:ea typeface="Times New Roman" charset="0"/>
                <a:cs typeface="Times New Roman" charset="0"/>
              </a:defRPr>
            </a:lvl4pPr>
            <a:lvl5pPr marL="0" indent="0" algn="l" defTabSz="914400" rtl="0" eaLnBrk="1" latinLnBrk="0" hangingPunct="1">
              <a:lnSpc>
                <a:spcPct val="100000"/>
              </a:lnSpc>
              <a:spcBef>
                <a:spcPts val="1000"/>
              </a:spcBef>
              <a:buFont typeface="Arial" panose="020B0604020202020204" pitchFamily="34" charset="0"/>
              <a:buNone/>
              <a:defRPr lang="en-US" sz="2400" kern="1200" baseline="0" dirty="0">
                <a:solidFill>
                  <a:srgbClr val="E77324"/>
                </a:solidFill>
                <a:latin typeface="Times New Roman" charset="0"/>
                <a:ea typeface="Times New Roman" charset="0"/>
                <a:cs typeface="Times New Roman" charset="0"/>
              </a:defRPr>
            </a:lvl5pPr>
          </a:lstStyle>
          <a:p>
            <a:r>
              <a:rPr lang="en-US" dirty="0"/>
              <a:t>Subtitle: Times New Roman 24pt, Rotunda Orange</a:t>
            </a:r>
          </a:p>
        </p:txBody>
      </p:sp>
      <p:cxnSp>
        <p:nvCxnSpPr>
          <p:cNvPr id="4" name="Straight Connector 3">
            <a:extLst>
              <a:ext uri="{FF2B5EF4-FFF2-40B4-BE49-F238E27FC236}">
                <a16:creationId xmlns:a16="http://schemas.microsoft.com/office/drawing/2014/main" id="{AC2F3113-C9F5-4CFC-8102-0B4EF122CD46}"/>
              </a:ext>
            </a:extLst>
          </p:cNvPr>
          <p:cNvCxnSpPr/>
          <p:nvPr userDrawn="1"/>
        </p:nvCxnSpPr>
        <p:spPr>
          <a:xfrm flipH="1">
            <a:off x="575979" y="6549313"/>
            <a:ext cx="11040043" cy="0"/>
          </a:xfrm>
          <a:prstGeom prst="line">
            <a:avLst/>
          </a:prstGeom>
          <a:ln w="9525" cmpd="sng">
            <a:solidFill>
              <a:srgbClr val="E77324"/>
            </a:solidFill>
          </a:ln>
        </p:spPr>
        <p:style>
          <a:lnRef idx="1">
            <a:schemeClr val="accent1"/>
          </a:lnRef>
          <a:fillRef idx="0">
            <a:schemeClr val="accent1"/>
          </a:fillRef>
          <a:effectRef idx="0">
            <a:schemeClr val="accent1"/>
          </a:effectRef>
          <a:fontRef idx="minor">
            <a:schemeClr val="tx1"/>
          </a:fontRef>
        </p:style>
      </p:cxnSp>
      <p:sp>
        <p:nvSpPr>
          <p:cNvPr id="6" name="TextBox 5">
            <a:extLst>
              <a:ext uri="{FF2B5EF4-FFF2-40B4-BE49-F238E27FC236}">
                <a16:creationId xmlns:a16="http://schemas.microsoft.com/office/drawing/2014/main" id="{BAF422F8-1635-44A9-B254-7747991105CE}"/>
              </a:ext>
            </a:extLst>
          </p:cNvPr>
          <p:cNvSpPr txBox="1"/>
          <p:nvPr userDrawn="1"/>
        </p:nvSpPr>
        <p:spPr>
          <a:xfrm>
            <a:off x="11616728" y="6394475"/>
            <a:ext cx="527786" cy="276999"/>
          </a:xfrm>
          <a:prstGeom prst="rect">
            <a:avLst/>
          </a:prstGeom>
          <a:noFill/>
        </p:spPr>
        <p:txBody>
          <a:bodyPr wrap="square" rtlCol="0">
            <a:spAutoFit/>
          </a:bodyPr>
          <a:lstStyle/>
          <a:p>
            <a:pPr algn="ctr"/>
            <a:fld id="{9FC1F18A-2504-464E-BC8E-062F35221589}" type="slidenum">
              <a:rPr lang="en-US" sz="1200" b="1" smtClean="0">
                <a:solidFill>
                  <a:schemeClr val="bg1"/>
                </a:solidFill>
                <a:latin typeface="Arial" charset="0"/>
                <a:ea typeface="Arial" charset="0"/>
                <a:cs typeface="Arial" charset="0"/>
              </a:rPr>
              <a:pPr algn="ctr"/>
              <a:t>‹#›</a:t>
            </a:fld>
            <a:endParaRPr lang="en-US" sz="1400" b="1" dirty="0">
              <a:solidFill>
                <a:schemeClr val="bg1"/>
              </a:solidFill>
              <a:latin typeface="Arial" charset="0"/>
              <a:ea typeface="Arial" charset="0"/>
              <a:cs typeface="Arial" charset="0"/>
            </a:endParaRPr>
          </a:p>
        </p:txBody>
      </p:sp>
      <p:cxnSp>
        <p:nvCxnSpPr>
          <p:cNvPr id="7" name="Straight Connector 6">
            <a:extLst>
              <a:ext uri="{FF2B5EF4-FFF2-40B4-BE49-F238E27FC236}">
                <a16:creationId xmlns:a16="http://schemas.microsoft.com/office/drawing/2014/main" id="{6FF0C764-1D98-40E3-A111-DE5522034615}"/>
              </a:ext>
            </a:extLst>
          </p:cNvPr>
          <p:cNvCxnSpPr/>
          <p:nvPr userDrawn="1"/>
        </p:nvCxnSpPr>
        <p:spPr>
          <a:xfrm flipH="1">
            <a:off x="8806641" y="6549313"/>
            <a:ext cx="2809382" cy="0"/>
          </a:xfrm>
          <a:prstGeom prst="line">
            <a:avLst/>
          </a:prstGeom>
          <a:ln w="9525" cmpd="sng">
            <a:solidFill>
              <a:schemeClr val="bg1"/>
            </a:solidFill>
          </a:ln>
        </p:spPr>
        <p:style>
          <a:lnRef idx="1">
            <a:schemeClr val="accent1"/>
          </a:lnRef>
          <a:fillRef idx="0">
            <a:schemeClr val="accent1"/>
          </a:fillRef>
          <a:effectRef idx="0">
            <a:schemeClr val="accent1"/>
          </a:effectRef>
          <a:fontRef idx="minor">
            <a:schemeClr val="tx1"/>
          </a:fontRef>
        </p:style>
      </p:cxnSp>
      <p:sp>
        <p:nvSpPr>
          <p:cNvPr id="8" name="Text Placeholder 14">
            <a:extLst>
              <a:ext uri="{FF2B5EF4-FFF2-40B4-BE49-F238E27FC236}">
                <a16:creationId xmlns:a16="http://schemas.microsoft.com/office/drawing/2014/main" id="{0F449DD3-4B7D-4D13-A4F0-8C3B89BC2570}"/>
              </a:ext>
            </a:extLst>
          </p:cNvPr>
          <p:cNvSpPr>
            <a:spLocks noGrp="1"/>
          </p:cNvSpPr>
          <p:nvPr>
            <p:ph type="body" sz="quarter" idx="12" hasCustomPrompt="1"/>
          </p:nvPr>
        </p:nvSpPr>
        <p:spPr>
          <a:xfrm>
            <a:off x="480280" y="318031"/>
            <a:ext cx="7807325" cy="317500"/>
          </a:xfrm>
          <a:prstGeom prst="rect">
            <a:avLst/>
          </a:prstGeom>
        </p:spPr>
        <p:txBody>
          <a:bodyPr lIns="0" rIns="0">
            <a:noAutofit/>
          </a:bodyPr>
          <a:lstStyle>
            <a:lvl1pPr marL="0" indent="0">
              <a:lnSpc>
                <a:spcPct val="100000"/>
              </a:lnSpc>
              <a:buNone/>
              <a:defRPr sz="1400" b="1" i="0" cap="all" spc="300" baseline="0">
                <a:solidFill>
                  <a:schemeClr val="accent2"/>
                </a:solidFill>
                <a:latin typeface="+mn-lt"/>
                <a:ea typeface="Arial" charset="0"/>
                <a:cs typeface="Arial" charset="0"/>
              </a:defRPr>
            </a:lvl1pPr>
            <a:lvl2pPr marL="457200" indent="0">
              <a:lnSpc>
                <a:spcPct val="100000"/>
              </a:lnSpc>
              <a:buNone/>
              <a:defRPr sz="1400" b="1" i="0" spc="300">
                <a:solidFill>
                  <a:srgbClr val="1E3A74"/>
                </a:solidFill>
                <a:latin typeface="Arial" charset="0"/>
                <a:ea typeface="Arial" charset="0"/>
                <a:cs typeface="Arial" charset="0"/>
              </a:defRPr>
            </a:lvl2pPr>
            <a:lvl3pPr marL="914400" indent="0">
              <a:lnSpc>
                <a:spcPct val="100000"/>
              </a:lnSpc>
              <a:buNone/>
              <a:defRPr sz="1400" b="1" i="0" spc="300">
                <a:solidFill>
                  <a:srgbClr val="1E3A74"/>
                </a:solidFill>
                <a:latin typeface="Arial" charset="0"/>
                <a:ea typeface="Arial" charset="0"/>
                <a:cs typeface="Arial" charset="0"/>
              </a:defRPr>
            </a:lvl3pPr>
            <a:lvl4pPr marL="1371600" indent="0">
              <a:lnSpc>
                <a:spcPct val="100000"/>
              </a:lnSpc>
              <a:buNone/>
              <a:defRPr sz="1400" b="1" i="0" spc="300">
                <a:solidFill>
                  <a:srgbClr val="1E3A74"/>
                </a:solidFill>
                <a:latin typeface="Arial" charset="0"/>
                <a:ea typeface="Arial" charset="0"/>
                <a:cs typeface="Arial" charset="0"/>
              </a:defRPr>
            </a:lvl4pPr>
            <a:lvl5pPr marL="1828800" indent="0">
              <a:lnSpc>
                <a:spcPct val="100000"/>
              </a:lnSpc>
              <a:buNone/>
              <a:defRPr sz="1400" b="1" i="0" spc="300">
                <a:solidFill>
                  <a:srgbClr val="1E3A74"/>
                </a:solidFill>
                <a:latin typeface="Arial" charset="0"/>
                <a:ea typeface="Arial" charset="0"/>
                <a:cs typeface="Arial" charset="0"/>
              </a:defRPr>
            </a:lvl5pPr>
          </a:lstStyle>
          <a:p>
            <a:pPr lvl="0"/>
            <a:r>
              <a:rPr lang="en-US" dirty="0"/>
              <a:t>01 | SECTION HEADER: ARIAL BOLD 14PT, Jefferson </a:t>
            </a:r>
            <a:r>
              <a:rPr lang="en-US" dirty="0" smtClean="0"/>
              <a:t>Blue</a:t>
            </a:r>
            <a:endParaRPr lang="en-US" dirty="0"/>
          </a:p>
        </p:txBody>
      </p:sp>
      <p:sp>
        <p:nvSpPr>
          <p:cNvPr id="9" name="Title 1">
            <a:extLst>
              <a:ext uri="{FF2B5EF4-FFF2-40B4-BE49-F238E27FC236}">
                <a16:creationId xmlns:a16="http://schemas.microsoft.com/office/drawing/2014/main" id="{8290CA12-E134-4761-B69E-19950E6291F3}"/>
              </a:ext>
            </a:extLst>
          </p:cNvPr>
          <p:cNvSpPr>
            <a:spLocks noGrp="1"/>
          </p:cNvSpPr>
          <p:nvPr>
            <p:ph type="title" hasCustomPrompt="1"/>
          </p:nvPr>
        </p:nvSpPr>
        <p:spPr>
          <a:xfrm>
            <a:off x="468189" y="756243"/>
            <a:ext cx="7819415" cy="1580783"/>
          </a:xfrm>
          <a:prstGeom prst="rect">
            <a:avLst/>
          </a:prstGeom>
        </p:spPr>
        <p:txBody>
          <a:bodyPr lIns="0" rIns="0">
            <a:noAutofit/>
          </a:bodyPr>
          <a:lstStyle>
            <a:lvl1pPr>
              <a:lnSpc>
                <a:spcPct val="100000"/>
              </a:lnSpc>
              <a:defRPr sz="3200" b="1" i="0" cap="all" spc="300" baseline="0">
                <a:solidFill>
                  <a:schemeClr val="accent1"/>
                </a:solidFill>
                <a:latin typeface="+mn-lt"/>
                <a:ea typeface="Arial" charset="0"/>
                <a:cs typeface="Arial" charset="0"/>
              </a:defRPr>
            </a:lvl1pPr>
          </a:lstStyle>
          <a:p>
            <a:r>
              <a:rPr lang="en-US" dirty="0"/>
              <a:t>TITLE: ARIAL BOLD 32PT, ROTUNDA </a:t>
            </a:r>
            <a:r>
              <a:rPr lang="en-US" dirty="0" smtClean="0"/>
              <a:t>ORANGE</a:t>
            </a:r>
            <a:endParaRPr lang="en-US" dirty="0"/>
          </a:p>
        </p:txBody>
      </p:sp>
      <p:sp>
        <p:nvSpPr>
          <p:cNvPr id="11" name="Text Placeholder 10">
            <a:extLst>
              <a:ext uri="{FF2B5EF4-FFF2-40B4-BE49-F238E27FC236}">
                <a16:creationId xmlns:a16="http://schemas.microsoft.com/office/drawing/2014/main" id="{BCDC64CD-58DD-4B30-96BA-C2969D64D08F}"/>
              </a:ext>
            </a:extLst>
          </p:cNvPr>
          <p:cNvSpPr>
            <a:spLocks noGrp="1"/>
          </p:cNvSpPr>
          <p:nvPr>
            <p:ph type="body" sz="quarter" idx="15" hasCustomPrompt="1"/>
          </p:nvPr>
        </p:nvSpPr>
        <p:spPr>
          <a:xfrm>
            <a:off x="468190" y="3762341"/>
            <a:ext cx="7819415" cy="2242969"/>
          </a:xfrm>
          <a:prstGeom prst="rect">
            <a:avLst/>
          </a:prstGeom>
        </p:spPr>
        <p:txBody>
          <a:bodyPr lIns="0" rIns="0">
            <a:noAutofit/>
          </a:bodyPr>
          <a:lstStyle>
            <a:lvl1pPr marL="0" indent="0">
              <a:lnSpc>
                <a:spcPct val="100000"/>
              </a:lnSpc>
              <a:buNone/>
              <a:defRPr sz="1600" b="0" baseline="0">
                <a:solidFill>
                  <a:schemeClr val="accent2"/>
                </a:solidFill>
                <a:latin typeface="+mn-lt"/>
                <a:ea typeface="Arial" charset="0"/>
                <a:cs typeface="Arial" charset="0"/>
              </a:defRPr>
            </a:lvl1pPr>
            <a:lvl2pPr marL="457200" indent="0">
              <a:buNone/>
              <a:defRPr sz="2400">
                <a:solidFill>
                  <a:srgbClr val="E77324"/>
                </a:solidFill>
                <a:latin typeface="Times New Roman" charset="0"/>
                <a:ea typeface="Times New Roman" charset="0"/>
                <a:cs typeface="Times New Roman" charset="0"/>
              </a:defRPr>
            </a:lvl2pPr>
            <a:lvl3pPr marL="914400" indent="0">
              <a:buNone/>
              <a:defRPr sz="2400">
                <a:solidFill>
                  <a:srgbClr val="E77324"/>
                </a:solidFill>
                <a:latin typeface="Times New Roman" charset="0"/>
                <a:ea typeface="Times New Roman" charset="0"/>
                <a:cs typeface="Times New Roman" charset="0"/>
              </a:defRPr>
            </a:lvl3pPr>
            <a:lvl4pPr marL="1371600" indent="0">
              <a:buNone/>
              <a:defRPr sz="2400">
                <a:solidFill>
                  <a:srgbClr val="E77324"/>
                </a:solidFill>
                <a:latin typeface="Times New Roman" charset="0"/>
                <a:ea typeface="Times New Roman" charset="0"/>
                <a:cs typeface="Times New Roman" charset="0"/>
              </a:defRPr>
            </a:lvl4pPr>
            <a:lvl5pPr marL="1828800" indent="0">
              <a:buNone/>
              <a:defRPr sz="2400">
                <a:solidFill>
                  <a:srgbClr val="E77324"/>
                </a:solidFill>
                <a:latin typeface="Times New Roman" charset="0"/>
                <a:ea typeface="Times New Roman" charset="0"/>
                <a:cs typeface="Times New Roman" charset="0"/>
              </a:defRPr>
            </a:lvl5pPr>
          </a:lstStyle>
          <a:p>
            <a:pPr lvl="0"/>
            <a:r>
              <a:rPr lang="en-US" dirty="0"/>
              <a:t>Text: Arial Bold 16pt, Jefferson Blue</a:t>
            </a:r>
          </a:p>
        </p:txBody>
      </p:sp>
      <p:sp>
        <p:nvSpPr>
          <p:cNvPr id="21" name="Text Placeholder 17">
            <a:extLst>
              <a:ext uri="{FF2B5EF4-FFF2-40B4-BE49-F238E27FC236}">
                <a16:creationId xmlns:a16="http://schemas.microsoft.com/office/drawing/2014/main" id="{33C34FF2-DB43-45F6-99EE-4FF60CE03A00}"/>
              </a:ext>
            </a:extLst>
          </p:cNvPr>
          <p:cNvSpPr>
            <a:spLocks noGrp="1"/>
          </p:cNvSpPr>
          <p:nvPr>
            <p:ph type="body" sz="quarter" idx="13" hasCustomPrompt="1"/>
          </p:nvPr>
        </p:nvSpPr>
        <p:spPr>
          <a:xfrm>
            <a:off x="9272587" y="318031"/>
            <a:ext cx="2462213" cy="5687279"/>
          </a:xfrm>
          <a:prstGeom prst="rect">
            <a:avLst/>
          </a:prstGeom>
        </p:spPr>
        <p:txBody>
          <a:bodyPr anchor="b">
            <a:noAutofit/>
          </a:bodyPr>
          <a:lstStyle>
            <a:lvl1pPr marL="0" indent="0">
              <a:lnSpc>
                <a:spcPct val="100000"/>
              </a:lnSpc>
              <a:buNone/>
              <a:defRPr sz="1600" b="1" i="0" cap="all" spc="300" baseline="0">
                <a:solidFill>
                  <a:schemeClr val="bg1"/>
                </a:solidFill>
                <a:latin typeface="+mn-lt"/>
                <a:ea typeface="Arial" charset="0"/>
                <a:cs typeface="Arial" charset="0"/>
              </a:defRPr>
            </a:lvl1pPr>
            <a:lvl2pPr marL="457200" indent="0">
              <a:lnSpc>
                <a:spcPct val="100000"/>
              </a:lnSpc>
              <a:buNone/>
              <a:defRPr sz="1600" b="1" i="0" spc="300">
                <a:latin typeface="Arial" charset="0"/>
                <a:ea typeface="Arial" charset="0"/>
                <a:cs typeface="Arial" charset="0"/>
              </a:defRPr>
            </a:lvl2pPr>
            <a:lvl3pPr marL="914400" indent="0">
              <a:lnSpc>
                <a:spcPct val="100000"/>
              </a:lnSpc>
              <a:buNone/>
              <a:defRPr sz="1600" b="1" i="0" spc="300">
                <a:latin typeface="Arial" charset="0"/>
                <a:ea typeface="Arial" charset="0"/>
                <a:cs typeface="Arial" charset="0"/>
              </a:defRPr>
            </a:lvl3pPr>
            <a:lvl4pPr marL="1371600" indent="0">
              <a:lnSpc>
                <a:spcPct val="100000"/>
              </a:lnSpc>
              <a:buFont typeface="Arial" charset="0"/>
              <a:buNone/>
              <a:defRPr sz="1600" b="1" i="0" spc="300">
                <a:latin typeface="Arial" charset="0"/>
                <a:ea typeface="Arial" charset="0"/>
                <a:cs typeface="Arial" charset="0"/>
              </a:defRPr>
            </a:lvl4pPr>
            <a:lvl5pPr marL="1828800" indent="0">
              <a:lnSpc>
                <a:spcPct val="100000"/>
              </a:lnSpc>
              <a:buNone/>
              <a:defRPr sz="1600" b="1" i="0" spc="300">
                <a:latin typeface="Arial" charset="0"/>
                <a:ea typeface="Arial" charset="0"/>
                <a:cs typeface="Arial" charset="0"/>
              </a:defRPr>
            </a:lvl5pPr>
          </a:lstStyle>
          <a:p>
            <a:pPr lvl="0"/>
            <a:r>
              <a:rPr lang="en-US" dirty="0"/>
              <a:t>CAPTION:</a:t>
            </a:r>
            <a:br>
              <a:rPr lang="en-US" dirty="0"/>
            </a:br>
            <a:r>
              <a:rPr lang="en-US" dirty="0"/>
              <a:t>ARIAL BOLD 16PT, </a:t>
            </a:r>
            <a:r>
              <a:rPr lang="en-US" dirty="0" smtClean="0"/>
              <a:t>WHITE</a:t>
            </a:r>
            <a:endParaRPr lang="en-US" dirty="0"/>
          </a:p>
        </p:txBody>
      </p:sp>
      <p:pic>
        <p:nvPicPr>
          <p:cNvPr id="12" name="Picture 11">
            <a:extLst>
              <a:ext uri="{FF2B5EF4-FFF2-40B4-BE49-F238E27FC236}">
                <a16:creationId xmlns:a16="http://schemas.microsoft.com/office/drawing/2014/main" id="{E157FD7D-78F9-4192-99FF-2ACA81B47ED6}"/>
              </a:ext>
            </a:extLst>
          </p:cNvPr>
          <p:cNvPicPr>
            <a:picLocks noChangeAspect="1"/>
          </p:cNvPicPr>
          <p:nvPr userDrawn="1"/>
        </p:nvPicPr>
        <p:blipFill>
          <a:blip r:embed="rId2"/>
          <a:stretch>
            <a:fillRect/>
          </a:stretch>
        </p:blipFill>
        <p:spPr>
          <a:xfrm>
            <a:off x="196972" y="6402162"/>
            <a:ext cx="260228" cy="268903"/>
          </a:xfrm>
          <a:prstGeom prst="rect">
            <a:avLst/>
          </a:prstGeom>
        </p:spPr>
      </p:pic>
    </p:spTree>
    <p:extLst>
      <p:ext uri="{BB962C8B-B14F-4D97-AF65-F5344CB8AC3E}">
        <p14:creationId xmlns:p14="http://schemas.microsoft.com/office/powerpoint/2010/main" val="4026479569"/>
      </p:ext>
    </p:extLst>
  </p:cSld>
  <p:clrMapOvr>
    <a:masterClrMapping/>
  </p:clrMapOvr>
  <p:extLst mod="1">
    <p:ext uri="{DCECCB84-F9BA-43D5-87BE-67443E8EF086}">
      <p15:sldGuideLst xmlns:p15="http://schemas.microsoft.com/office/powerpoint/2012/main"/>
    </p:ext>
  </p:extLst>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preserve="1" userDrawn="1">
  <p:cSld name="6_Custom Layout">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9BC7206C-7D2B-4584-9073-6E84C1D99851}"/>
              </a:ext>
            </a:extLst>
          </p:cNvPr>
          <p:cNvSpPr/>
          <p:nvPr userDrawn="1"/>
        </p:nvSpPr>
        <p:spPr>
          <a:xfrm>
            <a:off x="8806641" y="0"/>
            <a:ext cx="3385359"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1"/>
              </a:solidFill>
            </a:endParaRPr>
          </a:p>
        </p:txBody>
      </p:sp>
      <p:cxnSp>
        <p:nvCxnSpPr>
          <p:cNvPr id="4" name="Straight Connector 3">
            <a:extLst>
              <a:ext uri="{FF2B5EF4-FFF2-40B4-BE49-F238E27FC236}">
                <a16:creationId xmlns:a16="http://schemas.microsoft.com/office/drawing/2014/main" id="{D7638951-733B-4674-B244-606C9AA47039}"/>
              </a:ext>
            </a:extLst>
          </p:cNvPr>
          <p:cNvCxnSpPr/>
          <p:nvPr userDrawn="1"/>
        </p:nvCxnSpPr>
        <p:spPr>
          <a:xfrm flipH="1">
            <a:off x="575979" y="6549313"/>
            <a:ext cx="11040043" cy="0"/>
          </a:xfrm>
          <a:prstGeom prst="line">
            <a:avLst/>
          </a:prstGeom>
          <a:ln w="9525" cmpd="sng">
            <a:solidFill>
              <a:srgbClr val="E77324"/>
            </a:solidFill>
          </a:ln>
        </p:spPr>
        <p:style>
          <a:lnRef idx="1">
            <a:schemeClr val="accent1"/>
          </a:lnRef>
          <a:fillRef idx="0">
            <a:schemeClr val="accent1"/>
          </a:fillRef>
          <a:effectRef idx="0">
            <a:schemeClr val="accent1"/>
          </a:effectRef>
          <a:fontRef idx="minor">
            <a:schemeClr val="tx1"/>
          </a:fontRef>
        </p:style>
      </p:cxnSp>
      <p:cxnSp>
        <p:nvCxnSpPr>
          <p:cNvPr id="6" name="Straight Connector 5">
            <a:extLst>
              <a:ext uri="{FF2B5EF4-FFF2-40B4-BE49-F238E27FC236}">
                <a16:creationId xmlns:a16="http://schemas.microsoft.com/office/drawing/2014/main" id="{9D5D815E-664E-4F2D-ACF3-B229DACC1B1F}"/>
              </a:ext>
            </a:extLst>
          </p:cNvPr>
          <p:cNvCxnSpPr/>
          <p:nvPr userDrawn="1"/>
        </p:nvCxnSpPr>
        <p:spPr>
          <a:xfrm flipH="1">
            <a:off x="8806641" y="6549313"/>
            <a:ext cx="2809382" cy="0"/>
          </a:xfrm>
          <a:prstGeom prst="line">
            <a:avLst/>
          </a:prstGeom>
          <a:ln w="9525" cmpd="sng">
            <a:solidFill>
              <a:srgbClr val="E77324"/>
            </a:solidFill>
          </a:ln>
        </p:spPr>
        <p:style>
          <a:lnRef idx="1">
            <a:schemeClr val="accent1"/>
          </a:lnRef>
          <a:fillRef idx="0">
            <a:schemeClr val="accent1"/>
          </a:fillRef>
          <a:effectRef idx="0">
            <a:schemeClr val="accent1"/>
          </a:effectRef>
          <a:fontRef idx="minor">
            <a:schemeClr val="tx1"/>
          </a:fontRef>
        </p:style>
      </p:cxnSp>
      <p:sp>
        <p:nvSpPr>
          <p:cNvPr id="7" name="TextBox 6">
            <a:extLst>
              <a:ext uri="{FF2B5EF4-FFF2-40B4-BE49-F238E27FC236}">
                <a16:creationId xmlns:a16="http://schemas.microsoft.com/office/drawing/2014/main" id="{6A73C713-BFE8-48C1-8F20-FC9777626348}"/>
              </a:ext>
            </a:extLst>
          </p:cNvPr>
          <p:cNvSpPr txBox="1"/>
          <p:nvPr userDrawn="1"/>
        </p:nvSpPr>
        <p:spPr>
          <a:xfrm>
            <a:off x="11616728" y="6394475"/>
            <a:ext cx="527786" cy="276999"/>
          </a:xfrm>
          <a:prstGeom prst="rect">
            <a:avLst/>
          </a:prstGeom>
          <a:noFill/>
        </p:spPr>
        <p:txBody>
          <a:bodyPr wrap="square" rtlCol="0">
            <a:spAutoFit/>
          </a:bodyPr>
          <a:lstStyle/>
          <a:p>
            <a:pPr algn="ctr"/>
            <a:fld id="{9FC1F18A-2504-464E-BC8E-062F35221589}" type="slidenum">
              <a:rPr lang="en-US" sz="1200" b="1" smtClean="0">
                <a:solidFill>
                  <a:srgbClr val="E77324"/>
                </a:solidFill>
                <a:latin typeface="Arial" charset="0"/>
                <a:ea typeface="Arial" charset="0"/>
                <a:cs typeface="Arial" charset="0"/>
              </a:rPr>
              <a:pPr algn="ctr"/>
              <a:t>‹#›</a:t>
            </a:fld>
            <a:endParaRPr lang="en-US" sz="1400" b="1">
              <a:solidFill>
                <a:srgbClr val="E77324"/>
              </a:solidFill>
              <a:latin typeface="Arial" charset="0"/>
              <a:ea typeface="Arial" charset="0"/>
              <a:cs typeface="Arial" charset="0"/>
            </a:endParaRPr>
          </a:p>
        </p:txBody>
      </p:sp>
      <p:sp>
        <p:nvSpPr>
          <p:cNvPr id="22" name="Text Placeholder 19">
            <a:extLst>
              <a:ext uri="{FF2B5EF4-FFF2-40B4-BE49-F238E27FC236}">
                <a16:creationId xmlns:a16="http://schemas.microsoft.com/office/drawing/2014/main" id="{82123647-D293-4871-B258-B3C557B5000E}"/>
              </a:ext>
            </a:extLst>
          </p:cNvPr>
          <p:cNvSpPr>
            <a:spLocks noGrp="1"/>
          </p:cNvSpPr>
          <p:nvPr>
            <p:ph type="body" sz="quarter" idx="16" hasCustomPrompt="1"/>
          </p:nvPr>
        </p:nvSpPr>
        <p:spPr>
          <a:xfrm>
            <a:off x="468190" y="2457737"/>
            <a:ext cx="7819415" cy="514350"/>
          </a:xfrm>
          <a:prstGeom prst="rect">
            <a:avLst/>
          </a:prstGeom>
        </p:spPr>
        <p:txBody>
          <a:bodyPr lIns="0" rIns="0">
            <a:noAutofit/>
          </a:bodyPr>
          <a:lstStyle>
            <a:lvl1pPr marL="0" indent="0" algn="l" defTabSz="914400" rtl="0" eaLnBrk="1" latinLnBrk="0" hangingPunct="1">
              <a:lnSpc>
                <a:spcPct val="100000"/>
              </a:lnSpc>
              <a:spcBef>
                <a:spcPts val="1000"/>
              </a:spcBef>
              <a:buFont typeface="Arial" panose="020B0604020202020204" pitchFamily="34" charset="0"/>
              <a:buNone/>
              <a:defRPr lang="en-US" sz="2400" kern="1200" baseline="0" dirty="0" smtClean="0">
                <a:solidFill>
                  <a:schemeClr val="accent1"/>
                </a:solidFill>
                <a:latin typeface="+mj-lt"/>
                <a:ea typeface="Times New Roman" charset="0"/>
                <a:cs typeface="Times New Roman" charset="0"/>
              </a:defRPr>
            </a:lvl1pPr>
            <a:lvl2pPr marL="0" indent="0" algn="l" defTabSz="914400" rtl="0" eaLnBrk="1" latinLnBrk="0" hangingPunct="1">
              <a:lnSpc>
                <a:spcPct val="100000"/>
              </a:lnSpc>
              <a:spcBef>
                <a:spcPts val="1000"/>
              </a:spcBef>
              <a:buFont typeface="Arial" panose="020B0604020202020204" pitchFamily="34" charset="0"/>
              <a:buNone/>
              <a:defRPr lang="en-US" sz="2400" kern="1200" baseline="0" dirty="0" smtClean="0">
                <a:solidFill>
                  <a:srgbClr val="E77324"/>
                </a:solidFill>
                <a:latin typeface="Times New Roman" charset="0"/>
                <a:ea typeface="Times New Roman" charset="0"/>
                <a:cs typeface="Times New Roman" charset="0"/>
              </a:defRPr>
            </a:lvl2pPr>
            <a:lvl3pPr marL="0" indent="0" algn="l" defTabSz="914400" rtl="0" eaLnBrk="1" latinLnBrk="0" hangingPunct="1">
              <a:lnSpc>
                <a:spcPct val="100000"/>
              </a:lnSpc>
              <a:spcBef>
                <a:spcPts val="1000"/>
              </a:spcBef>
              <a:buFont typeface="Arial" panose="020B0604020202020204" pitchFamily="34" charset="0"/>
              <a:buNone/>
              <a:defRPr lang="en-US" sz="2400" kern="1200" baseline="0" dirty="0" smtClean="0">
                <a:solidFill>
                  <a:srgbClr val="E77324"/>
                </a:solidFill>
                <a:latin typeface="Times New Roman" charset="0"/>
                <a:ea typeface="Times New Roman" charset="0"/>
                <a:cs typeface="Times New Roman" charset="0"/>
              </a:defRPr>
            </a:lvl3pPr>
            <a:lvl4pPr marL="0" indent="0" algn="l" defTabSz="914400" rtl="0" eaLnBrk="1" latinLnBrk="0" hangingPunct="1">
              <a:lnSpc>
                <a:spcPct val="100000"/>
              </a:lnSpc>
              <a:spcBef>
                <a:spcPts val="1000"/>
              </a:spcBef>
              <a:buFont typeface="Arial" panose="020B0604020202020204" pitchFamily="34" charset="0"/>
              <a:buNone/>
              <a:defRPr lang="en-US" sz="2400" kern="1200" baseline="0" dirty="0" smtClean="0">
                <a:solidFill>
                  <a:srgbClr val="E77324"/>
                </a:solidFill>
                <a:latin typeface="Times New Roman" charset="0"/>
                <a:ea typeface="Times New Roman" charset="0"/>
                <a:cs typeface="Times New Roman" charset="0"/>
              </a:defRPr>
            </a:lvl4pPr>
            <a:lvl5pPr marL="0" indent="0" algn="l" defTabSz="914400" rtl="0" eaLnBrk="1" latinLnBrk="0" hangingPunct="1">
              <a:lnSpc>
                <a:spcPct val="100000"/>
              </a:lnSpc>
              <a:spcBef>
                <a:spcPts val="1000"/>
              </a:spcBef>
              <a:buFont typeface="Arial" panose="020B0604020202020204" pitchFamily="34" charset="0"/>
              <a:buNone/>
              <a:defRPr lang="en-US" sz="2400" kern="1200" baseline="0" dirty="0">
                <a:solidFill>
                  <a:srgbClr val="E77324"/>
                </a:solidFill>
                <a:latin typeface="Times New Roman" charset="0"/>
                <a:ea typeface="Times New Roman" charset="0"/>
                <a:cs typeface="Times New Roman" charset="0"/>
              </a:defRPr>
            </a:lvl5pPr>
          </a:lstStyle>
          <a:p>
            <a:r>
              <a:rPr lang="en-US" dirty="0"/>
              <a:t>Subtitle: Times New Roman 24pt, Rotunda Orange</a:t>
            </a:r>
          </a:p>
        </p:txBody>
      </p:sp>
      <p:sp>
        <p:nvSpPr>
          <p:cNvPr id="23" name="Text Placeholder 14">
            <a:extLst>
              <a:ext uri="{FF2B5EF4-FFF2-40B4-BE49-F238E27FC236}">
                <a16:creationId xmlns:a16="http://schemas.microsoft.com/office/drawing/2014/main" id="{79A776A1-0A26-45B0-8942-A9158345888B}"/>
              </a:ext>
            </a:extLst>
          </p:cNvPr>
          <p:cNvSpPr>
            <a:spLocks noGrp="1"/>
          </p:cNvSpPr>
          <p:nvPr>
            <p:ph type="body" sz="quarter" idx="12" hasCustomPrompt="1"/>
          </p:nvPr>
        </p:nvSpPr>
        <p:spPr>
          <a:xfrm>
            <a:off x="480280" y="318031"/>
            <a:ext cx="7807325" cy="317500"/>
          </a:xfrm>
          <a:prstGeom prst="rect">
            <a:avLst/>
          </a:prstGeom>
        </p:spPr>
        <p:txBody>
          <a:bodyPr lIns="0" rIns="0">
            <a:noAutofit/>
          </a:bodyPr>
          <a:lstStyle>
            <a:lvl1pPr marL="0" indent="0">
              <a:lnSpc>
                <a:spcPct val="100000"/>
              </a:lnSpc>
              <a:buNone/>
              <a:defRPr sz="1400" b="1" i="0" cap="all" spc="300" baseline="0">
                <a:solidFill>
                  <a:schemeClr val="accent2"/>
                </a:solidFill>
                <a:latin typeface="+mn-lt"/>
                <a:ea typeface="Arial" charset="0"/>
                <a:cs typeface="Arial" charset="0"/>
              </a:defRPr>
            </a:lvl1pPr>
            <a:lvl2pPr marL="457200" indent="0">
              <a:lnSpc>
                <a:spcPct val="100000"/>
              </a:lnSpc>
              <a:buNone/>
              <a:defRPr sz="1400" b="1" i="0" spc="300">
                <a:solidFill>
                  <a:srgbClr val="1E3A74"/>
                </a:solidFill>
                <a:latin typeface="Arial" charset="0"/>
                <a:ea typeface="Arial" charset="0"/>
                <a:cs typeface="Arial" charset="0"/>
              </a:defRPr>
            </a:lvl2pPr>
            <a:lvl3pPr marL="914400" indent="0">
              <a:lnSpc>
                <a:spcPct val="100000"/>
              </a:lnSpc>
              <a:buNone/>
              <a:defRPr sz="1400" b="1" i="0" spc="300">
                <a:solidFill>
                  <a:srgbClr val="1E3A74"/>
                </a:solidFill>
                <a:latin typeface="Arial" charset="0"/>
                <a:ea typeface="Arial" charset="0"/>
                <a:cs typeface="Arial" charset="0"/>
              </a:defRPr>
            </a:lvl3pPr>
            <a:lvl4pPr marL="1371600" indent="0">
              <a:lnSpc>
                <a:spcPct val="100000"/>
              </a:lnSpc>
              <a:buNone/>
              <a:defRPr sz="1400" b="1" i="0" spc="300">
                <a:solidFill>
                  <a:srgbClr val="1E3A74"/>
                </a:solidFill>
                <a:latin typeface="Arial" charset="0"/>
                <a:ea typeface="Arial" charset="0"/>
                <a:cs typeface="Arial" charset="0"/>
              </a:defRPr>
            </a:lvl4pPr>
            <a:lvl5pPr marL="1828800" indent="0">
              <a:lnSpc>
                <a:spcPct val="100000"/>
              </a:lnSpc>
              <a:buNone/>
              <a:defRPr sz="1400" b="1" i="0" spc="300">
                <a:solidFill>
                  <a:srgbClr val="1E3A74"/>
                </a:solidFill>
                <a:latin typeface="Arial" charset="0"/>
                <a:ea typeface="Arial" charset="0"/>
                <a:cs typeface="Arial" charset="0"/>
              </a:defRPr>
            </a:lvl5pPr>
          </a:lstStyle>
          <a:p>
            <a:pPr lvl="0"/>
            <a:r>
              <a:rPr lang="en-US" dirty="0"/>
              <a:t>01 | SECTION HEADER: ARIAL BOLD 14PT, Jefferson </a:t>
            </a:r>
            <a:r>
              <a:rPr lang="en-US" dirty="0" smtClean="0"/>
              <a:t>Blue</a:t>
            </a:r>
            <a:endParaRPr lang="en-US" dirty="0"/>
          </a:p>
        </p:txBody>
      </p:sp>
      <p:sp>
        <p:nvSpPr>
          <p:cNvPr id="25" name="Text Placeholder 10">
            <a:extLst>
              <a:ext uri="{FF2B5EF4-FFF2-40B4-BE49-F238E27FC236}">
                <a16:creationId xmlns:a16="http://schemas.microsoft.com/office/drawing/2014/main" id="{57220FDE-52E1-4318-B138-0CD09D573E03}"/>
              </a:ext>
            </a:extLst>
          </p:cNvPr>
          <p:cNvSpPr>
            <a:spLocks noGrp="1"/>
          </p:cNvSpPr>
          <p:nvPr>
            <p:ph type="body" sz="quarter" idx="15" hasCustomPrompt="1"/>
          </p:nvPr>
        </p:nvSpPr>
        <p:spPr>
          <a:xfrm>
            <a:off x="468190" y="3762341"/>
            <a:ext cx="7819415" cy="2242969"/>
          </a:xfrm>
          <a:prstGeom prst="rect">
            <a:avLst/>
          </a:prstGeom>
        </p:spPr>
        <p:txBody>
          <a:bodyPr lIns="0" rIns="0">
            <a:noAutofit/>
          </a:bodyPr>
          <a:lstStyle>
            <a:lvl1pPr marL="0" indent="0">
              <a:lnSpc>
                <a:spcPct val="100000"/>
              </a:lnSpc>
              <a:buNone/>
              <a:defRPr sz="1600" b="0" baseline="0">
                <a:solidFill>
                  <a:schemeClr val="accent2"/>
                </a:solidFill>
                <a:latin typeface="+mn-lt"/>
                <a:ea typeface="Arial" charset="0"/>
                <a:cs typeface="Arial" charset="0"/>
              </a:defRPr>
            </a:lvl1pPr>
            <a:lvl2pPr marL="457200" indent="0">
              <a:buNone/>
              <a:defRPr sz="2400">
                <a:solidFill>
                  <a:srgbClr val="E77324"/>
                </a:solidFill>
                <a:latin typeface="Times New Roman" charset="0"/>
                <a:ea typeface="Times New Roman" charset="0"/>
                <a:cs typeface="Times New Roman" charset="0"/>
              </a:defRPr>
            </a:lvl2pPr>
            <a:lvl3pPr marL="914400" indent="0">
              <a:buNone/>
              <a:defRPr sz="2400">
                <a:solidFill>
                  <a:srgbClr val="E77324"/>
                </a:solidFill>
                <a:latin typeface="Times New Roman" charset="0"/>
                <a:ea typeface="Times New Roman" charset="0"/>
                <a:cs typeface="Times New Roman" charset="0"/>
              </a:defRPr>
            </a:lvl3pPr>
            <a:lvl4pPr marL="1371600" indent="0">
              <a:buNone/>
              <a:defRPr sz="2400">
                <a:solidFill>
                  <a:srgbClr val="E77324"/>
                </a:solidFill>
                <a:latin typeface="Times New Roman" charset="0"/>
                <a:ea typeface="Times New Roman" charset="0"/>
                <a:cs typeface="Times New Roman" charset="0"/>
              </a:defRPr>
            </a:lvl4pPr>
            <a:lvl5pPr marL="1828800" indent="0">
              <a:buNone/>
              <a:defRPr sz="2400">
                <a:solidFill>
                  <a:srgbClr val="E77324"/>
                </a:solidFill>
                <a:latin typeface="Times New Roman" charset="0"/>
                <a:ea typeface="Times New Roman" charset="0"/>
                <a:cs typeface="Times New Roman" charset="0"/>
              </a:defRPr>
            </a:lvl5pPr>
          </a:lstStyle>
          <a:p>
            <a:pPr lvl="0"/>
            <a:r>
              <a:rPr lang="en-US" dirty="0"/>
              <a:t>Text: Arial Bold 16pt, Jefferson Blue</a:t>
            </a:r>
          </a:p>
        </p:txBody>
      </p:sp>
      <p:sp>
        <p:nvSpPr>
          <p:cNvPr id="27" name="Text Placeholder 17">
            <a:extLst>
              <a:ext uri="{FF2B5EF4-FFF2-40B4-BE49-F238E27FC236}">
                <a16:creationId xmlns:a16="http://schemas.microsoft.com/office/drawing/2014/main" id="{6E9C218E-8B98-4FA8-9356-86D384D19F60}"/>
              </a:ext>
            </a:extLst>
          </p:cNvPr>
          <p:cNvSpPr>
            <a:spLocks noGrp="1"/>
          </p:cNvSpPr>
          <p:nvPr>
            <p:ph type="body" sz="quarter" idx="13" hasCustomPrompt="1"/>
          </p:nvPr>
        </p:nvSpPr>
        <p:spPr>
          <a:xfrm>
            <a:off x="9272587" y="318031"/>
            <a:ext cx="2462213" cy="5687279"/>
          </a:xfrm>
          <a:prstGeom prst="rect">
            <a:avLst/>
          </a:prstGeom>
        </p:spPr>
        <p:txBody>
          <a:bodyPr anchor="b">
            <a:noAutofit/>
          </a:bodyPr>
          <a:lstStyle>
            <a:lvl1pPr marL="0" indent="0">
              <a:lnSpc>
                <a:spcPct val="100000"/>
              </a:lnSpc>
              <a:buNone/>
              <a:defRPr sz="1600" b="1" i="0" cap="all" spc="300" baseline="0">
                <a:solidFill>
                  <a:schemeClr val="bg1"/>
                </a:solidFill>
                <a:latin typeface="+mn-lt"/>
                <a:ea typeface="Arial" charset="0"/>
                <a:cs typeface="Arial" charset="0"/>
              </a:defRPr>
            </a:lvl1pPr>
            <a:lvl2pPr marL="457200" indent="0">
              <a:lnSpc>
                <a:spcPct val="100000"/>
              </a:lnSpc>
              <a:buNone/>
              <a:defRPr sz="1600" b="1" i="0" spc="300">
                <a:latin typeface="Arial" charset="0"/>
                <a:ea typeface="Arial" charset="0"/>
                <a:cs typeface="Arial" charset="0"/>
              </a:defRPr>
            </a:lvl2pPr>
            <a:lvl3pPr marL="914400" indent="0">
              <a:lnSpc>
                <a:spcPct val="100000"/>
              </a:lnSpc>
              <a:buNone/>
              <a:defRPr sz="1600" b="1" i="0" spc="300">
                <a:latin typeface="Arial" charset="0"/>
                <a:ea typeface="Arial" charset="0"/>
                <a:cs typeface="Arial" charset="0"/>
              </a:defRPr>
            </a:lvl3pPr>
            <a:lvl4pPr marL="1371600" indent="0">
              <a:lnSpc>
                <a:spcPct val="100000"/>
              </a:lnSpc>
              <a:buFont typeface="Arial" charset="0"/>
              <a:buNone/>
              <a:defRPr sz="1600" b="1" i="0" spc="300">
                <a:latin typeface="Arial" charset="0"/>
                <a:ea typeface="Arial" charset="0"/>
                <a:cs typeface="Arial" charset="0"/>
              </a:defRPr>
            </a:lvl4pPr>
            <a:lvl5pPr marL="1828800" indent="0">
              <a:lnSpc>
                <a:spcPct val="100000"/>
              </a:lnSpc>
              <a:buNone/>
              <a:defRPr sz="1600" b="1" i="0" spc="300">
                <a:latin typeface="Arial" charset="0"/>
                <a:ea typeface="Arial" charset="0"/>
                <a:cs typeface="Arial" charset="0"/>
              </a:defRPr>
            </a:lvl5pPr>
          </a:lstStyle>
          <a:p>
            <a:pPr lvl="0"/>
            <a:r>
              <a:rPr lang="en-US" dirty="0"/>
              <a:t>CAPTION:</a:t>
            </a:r>
            <a:br>
              <a:rPr lang="en-US" dirty="0"/>
            </a:br>
            <a:r>
              <a:rPr lang="en-US" dirty="0"/>
              <a:t>ARIAL BOLD 16PT, </a:t>
            </a:r>
            <a:r>
              <a:rPr lang="en-US" dirty="0" smtClean="0"/>
              <a:t>WHITE</a:t>
            </a:r>
            <a:endParaRPr lang="en-US" dirty="0"/>
          </a:p>
        </p:txBody>
      </p:sp>
      <p:sp>
        <p:nvSpPr>
          <p:cNvPr id="28" name="Title 1">
            <a:extLst>
              <a:ext uri="{FF2B5EF4-FFF2-40B4-BE49-F238E27FC236}">
                <a16:creationId xmlns:a16="http://schemas.microsoft.com/office/drawing/2014/main" id="{6FB88F06-BA5C-4680-BC9A-3F2C8DB821E7}"/>
              </a:ext>
            </a:extLst>
          </p:cNvPr>
          <p:cNvSpPr>
            <a:spLocks noGrp="1"/>
          </p:cNvSpPr>
          <p:nvPr>
            <p:ph type="title" hasCustomPrompt="1"/>
          </p:nvPr>
        </p:nvSpPr>
        <p:spPr>
          <a:xfrm>
            <a:off x="468189" y="756243"/>
            <a:ext cx="7819415" cy="1580783"/>
          </a:xfrm>
          <a:prstGeom prst="rect">
            <a:avLst/>
          </a:prstGeom>
        </p:spPr>
        <p:txBody>
          <a:bodyPr lIns="0" rIns="0">
            <a:noAutofit/>
          </a:bodyPr>
          <a:lstStyle>
            <a:lvl1pPr>
              <a:lnSpc>
                <a:spcPct val="100000"/>
              </a:lnSpc>
              <a:defRPr sz="3200" b="1" i="0" cap="all" spc="300" baseline="0">
                <a:solidFill>
                  <a:schemeClr val="accent1"/>
                </a:solidFill>
                <a:latin typeface="+mn-lt"/>
                <a:ea typeface="Arial" charset="0"/>
                <a:cs typeface="Arial" charset="0"/>
              </a:defRPr>
            </a:lvl1pPr>
          </a:lstStyle>
          <a:p>
            <a:r>
              <a:rPr lang="en-US" dirty="0"/>
              <a:t>TITLE: ARIAL BOLD 32PT, ROTUNDA </a:t>
            </a:r>
            <a:r>
              <a:rPr lang="en-US" dirty="0" smtClean="0"/>
              <a:t>ORANGE </a:t>
            </a:r>
            <a:r>
              <a:rPr lang="en-US" dirty="0"/>
              <a:t/>
            </a:r>
            <a:br>
              <a:rPr lang="en-US" dirty="0"/>
            </a:br>
            <a:endParaRPr lang="en-US" dirty="0"/>
          </a:p>
        </p:txBody>
      </p:sp>
      <p:pic>
        <p:nvPicPr>
          <p:cNvPr id="12" name="Picture 11">
            <a:extLst>
              <a:ext uri="{FF2B5EF4-FFF2-40B4-BE49-F238E27FC236}">
                <a16:creationId xmlns:a16="http://schemas.microsoft.com/office/drawing/2014/main" id="{BF5BF6D1-4FCD-4C6D-A852-54B92566B383}"/>
              </a:ext>
            </a:extLst>
          </p:cNvPr>
          <p:cNvPicPr>
            <a:picLocks noChangeAspect="1"/>
          </p:cNvPicPr>
          <p:nvPr userDrawn="1"/>
        </p:nvPicPr>
        <p:blipFill>
          <a:blip r:embed="rId2"/>
          <a:stretch>
            <a:fillRect/>
          </a:stretch>
        </p:blipFill>
        <p:spPr>
          <a:xfrm>
            <a:off x="196972" y="6402162"/>
            <a:ext cx="260228" cy="268903"/>
          </a:xfrm>
          <a:prstGeom prst="rect">
            <a:avLst/>
          </a:prstGeom>
        </p:spPr>
      </p:pic>
    </p:spTree>
    <p:extLst>
      <p:ext uri="{BB962C8B-B14F-4D97-AF65-F5344CB8AC3E}">
        <p14:creationId xmlns:p14="http://schemas.microsoft.com/office/powerpoint/2010/main" val="119980932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preserve="1" userDrawn="1">
  <p:cSld name="7_Custom Layout">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9BC7206C-7D2B-4584-9073-6E84C1D99851}"/>
              </a:ext>
            </a:extLst>
          </p:cNvPr>
          <p:cNvSpPr/>
          <p:nvPr userDrawn="1"/>
        </p:nvSpPr>
        <p:spPr>
          <a:xfrm>
            <a:off x="8806641" y="0"/>
            <a:ext cx="3385359"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 name="Straight Connector 3">
            <a:extLst>
              <a:ext uri="{FF2B5EF4-FFF2-40B4-BE49-F238E27FC236}">
                <a16:creationId xmlns:a16="http://schemas.microsoft.com/office/drawing/2014/main" id="{D7638951-733B-4674-B244-606C9AA47039}"/>
              </a:ext>
            </a:extLst>
          </p:cNvPr>
          <p:cNvCxnSpPr/>
          <p:nvPr userDrawn="1"/>
        </p:nvCxnSpPr>
        <p:spPr>
          <a:xfrm flipH="1">
            <a:off x="575979" y="6549313"/>
            <a:ext cx="11040043" cy="0"/>
          </a:xfrm>
          <a:prstGeom prst="line">
            <a:avLst/>
          </a:prstGeom>
          <a:ln w="9525" cmpd="sng">
            <a:solidFill>
              <a:srgbClr val="E77324"/>
            </a:solidFill>
          </a:ln>
        </p:spPr>
        <p:style>
          <a:lnRef idx="1">
            <a:schemeClr val="accent1"/>
          </a:lnRef>
          <a:fillRef idx="0">
            <a:schemeClr val="accent1"/>
          </a:fillRef>
          <a:effectRef idx="0">
            <a:schemeClr val="accent1"/>
          </a:effectRef>
          <a:fontRef idx="minor">
            <a:schemeClr val="tx1"/>
          </a:fontRef>
        </p:style>
      </p:cxnSp>
      <p:cxnSp>
        <p:nvCxnSpPr>
          <p:cNvPr id="6" name="Straight Connector 5">
            <a:extLst>
              <a:ext uri="{FF2B5EF4-FFF2-40B4-BE49-F238E27FC236}">
                <a16:creationId xmlns:a16="http://schemas.microsoft.com/office/drawing/2014/main" id="{9D5D815E-664E-4F2D-ACF3-B229DACC1B1F}"/>
              </a:ext>
            </a:extLst>
          </p:cNvPr>
          <p:cNvCxnSpPr/>
          <p:nvPr userDrawn="1"/>
        </p:nvCxnSpPr>
        <p:spPr>
          <a:xfrm flipH="1">
            <a:off x="8806641" y="6549313"/>
            <a:ext cx="2809382" cy="0"/>
          </a:xfrm>
          <a:prstGeom prst="line">
            <a:avLst/>
          </a:prstGeom>
          <a:ln w="9525" cmpd="sng">
            <a:solidFill>
              <a:srgbClr val="E77324"/>
            </a:solidFill>
          </a:ln>
        </p:spPr>
        <p:style>
          <a:lnRef idx="1">
            <a:schemeClr val="accent1"/>
          </a:lnRef>
          <a:fillRef idx="0">
            <a:schemeClr val="accent1"/>
          </a:fillRef>
          <a:effectRef idx="0">
            <a:schemeClr val="accent1"/>
          </a:effectRef>
          <a:fontRef idx="minor">
            <a:schemeClr val="tx1"/>
          </a:fontRef>
        </p:style>
      </p:cxnSp>
      <p:sp>
        <p:nvSpPr>
          <p:cNvPr id="7" name="TextBox 6">
            <a:extLst>
              <a:ext uri="{FF2B5EF4-FFF2-40B4-BE49-F238E27FC236}">
                <a16:creationId xmlns:a16="http://schemas.microsoft.com/office/drawing/2014/main" id="{6A73C713-BFE8-48C1-8F20-FC9777626348}"/>
              </a:ext>
            </a:extLst>
          </p:cNvPr>
          <p:cNvSpPr txBox="1"/>
          <p:nvPr userDrawn="1"/>
        </p:nvSpPr>
        <p:spPr>
          <a:xfrm>
            <a:off x="11616728" y="6394475"/>
            <a:ext cx="527786" cy="276999"/>
          </a:xfrm>
          <a:prstGeom prst="rect">
            <a:avLst/>
          </a:prstGeom>
          <a:noFill/>
        </p:spPr>
        <p:txBody>
          <a:bodyPr wrap="square" rtlCol="0">
            <a:spAutoFit/>
          </a:bodyPr>
          <a:lstStyle/>
          <a:p>
            <a:pPr algn="ctr"/>
            <a:fld id="{9FC1F18A-2504-464E-BC8E-062F35221589}" type="slidenum">
              <a:rPr lang="en-US" sz="1200" b="1" smtClean="0">
                <a:solidFill>
                  <a:srgbClr val="E77324"/>
                </a:solidFill>
                <a:latin typeface="Arial" charset="0"/>
                <a:ea typeface="Arial" charset="0"/>
                <a:cs typeface="Arial" charset="0"/>
              </a:rPr>
              <a:pPr algn="ctr"/>
              <a:t>‹#›</a:t>
            </a:fld>
            <a:endParaRPr lang="en-US" sz="1400" b="1">
              <a:solidFill>
                <a:srgbClr val="E77324"/>
              </a:solidFill>
              <a:latin typeface="Arial" charset="0"/>
              <a:ea typeface="Arial" charset="0"/>
              <a:cs typeface="Arial" charset="0"/>
            </a:endParaRPr>
          </a:p>
        </p:txBody>
      </p:sp>
      <p:sp>
        <p:nvSpPr>
          <p:cNvPr id="26" name="Text Placeholder 19">
            <a:extLst>
              <a:ext uri="{FF2B5EF4-FFF2-40B4-BE49-F238E27FC236}">
                <a16:creationId xmlns:a16="http://schemas.microsoft.com/office/drawing/2014/main" id="{66CDD921-1E04-4CEA-A9BA-889246A111EB}"/>
              </a:ext>
            </a:extLst>
          </p:cNvPr>
          <p:cNvSpPr>
            <a:spLocks noGrp="1"/>
          </p:cNvSpPr>
          <p:nvPr>
            <p:ph type="body" sz="quarter" idx="16" hasCustomPrompt="1"/>
          </p:nvPr>
        </p:nvSpPr>
        <p:spPr>
          <a:xfrm>
            <a:off x="468190" y="2457737"/>
            <a:ext cx="7819415" cy="514350"/>
          </a:xfrm>
          <a:prstGeom prst="rect">
            <a:avLst/>
          </a:prstGeom>
        </p:spPr>
        <p:txBody>
          <a:bodyPr lIns="0" rIns="0">
            <a:noAutofit/>
          </a:bodyPr>
          <a:lstStyle>
            <a:lvl1pPr marL="0" indent="0" algn="l" defTabSz="914400" rtl="0" eaLnBrk="1" latinLnBrk="0" hangingPunct="1">
              <a:lnSpc>
                <a:spcPct val="100000"/>
              </a:lnSpc>
              <a:spcBef>
                <a:spcPts val="1000"/>
              </a:spcBef>
              <a:buFont typeface="Arial" panose="020B0604020202020204" pitchFamily="34" charset="0"/>
              <a:buNone/>
              <a:defRPr lang="en-US" sz="2400" kern="1200" baseline="0" dirty="0" smtClean="0">
                <a:solidFill>
                  <a:schemeClr val="accent1"/>
                </a:solidFill>
                <a:latin typeface="+mj-lt"/>
                <a:ea typeface="Times New Roman" charset="0"/>
                <a:cs typeface="Times New Roman" charset="0"/>
              </a:defRPr>
            </a:lvl1pPr>
            <a:lvl2pPr marL="0" indent="0" algn="l" defTabSz="914400" rtl="0" eaLnBrk="1" latinLnBrk="0" hangingPunct="1">
              <a:lnSpc>
                <a:spcPct val="100000"/>
              </a:lnSpc>
              <a:spcBef>
                <a:spcPts val="1000"/>
              </a:spcBef>
              <a:buFont typeface="Arial" panose="020B0604020202020204" pitchFamily="34" charset="0"/>
              <a:buNone/>
              <a:defRPr lang="en-US" sz="2400" kern="1200" baseline="0" dirty="0" smtClean="0">
                <a:solidFill>
                  <a:srgbClr val="E77324"/>
                </a:solidFill>
                <a:latin typeface="Times New Roman" charset="0"/>
                <a:ea typeface="Times New Roman" charset="0"/>
                <a:cs typeface="Times New Roman" charset="0"/>
              </a:defRPr>
            </a:lvl2pPr>
            <a:lvl3pPr marL="0" indent="0" algn="l" defTabSz="914400" rtl="0" eaLnBrk="1" latinLnBrk="0" hangingPunct="1">
              <a:lnSpc>
                <a:spcPct val="100000"/>
              </a:lnSpc>
              <a:spcBef>
                <a:spcPts val="1000"/>
              </a:spcBef>
              <a:buFont typeface="Arial" panose="020B0604020202020204" pitchFamily="34" charset="0"/>
              <a:buNone/>
              <a:defRPr lang="en-US" sz="2400" kern="1200" baseline="0" dirty="0" smtClean="0">
                <a:solidFill>
                  <a:srgbClr val="E77324"/>
                </a:solidFill>
                <a:latin typeface="Times New Roman" charset="0"/>
                <a:ea typeface="Times New Roman" charset="0"/>
                <a:cs typeface="Times New Roman" charset="0"/>
              </a:defRPr>
            </a:lvl3pPr>
            <a:lvl4pPr marL="0" indent="0" algn="l" defTabSz="914400" rtl="0" eaLnBrk="1" latinLnBrk="0" hangingPunct="1">
              <a:lnSpc>
                <a:spcPct val="100000"/>
              </a:lnSpc>
              <a:spcBef>
                <a:spcPts val="1000"/>
              </a:spcBef>
              <a:buFont typeface="Arial" panose="020B0604020202020204" pitchFamily="34" charset="0"/>
              <a:buNone/>
              <a:defRPr lang="en-US" sz="2400" kern="1200" baseline="0" dirty="0" smtClean="0">
                <a:solidFill>
                  <a:srgbClr val="E77324"/>
                </a:solidFill>
                <a:latin typeface="Times New Roman" charset="0"/>
                <a:ea typeface="Times New Roman" charset="0"/>
                <a:cs typeface="Times New Roman" charset="0"/>
              </a:defRPr>
            </a:lvl4pPr>
            <a:lvl5pPr marL="0" indent="0" algn="l" defTabSz="914400" rtl="0" eaLnBrk="1" latinLnBrk="0" hangingPunct="1">
              <a:lnSpc>
                <a:spcPct val="100000"/>
              </a:lnSpc>
              <a:spcBef>
                <a:spcPts val="1000"/>
              </a:spcBef>
              <a:buFont typeface="Arial" panose="020B0604020202020204" pitchFamily="34" charset="0"/>
              <a:buNone/>
              <a:defRPr lang="en-US" sz="2400" kern="1200" baseline="0" dirty="0">
                <a:solidFill>
                  <a:srgbClr val="E77324"/>
                </a:solidFill>
                <a:latin typeface="Times New Roman" charset="0"/>
                <a:ea typeface="Times New Roman" charset="0"/>
                <a:cs typeface="Times New Roman" charset="0"/>
              </a:defRPr>
            </a:lvl5pPr>
          </a:lstStyle>
          <a:p>
            <a:r>
              <a:rPr lang="en-US" dirty="0"/>
              <a:t>Subtitle: Times New Roman 24pt, Rotunda Orange</a:t>
            </a:r>
          </a:p>
        </p:txBody>
      </p:sp>
      <p:sp>
        <p:nvSpPr>
          <p:cNvPr id="27" name="Text Placeholder 14">
            <a:extLst>
              <a:ext uri="{FF2B5EF4-FFF2-40B4-BE49-F238E27FC236}">
                <a16:creationId xmlns:a16="http://schemas.microsoft.com/office/drawing/2014/main" id="{BF14F8D2-169F-45EE-81E1-1579186FF3DD}"/>
              </a:ext>
            </a:extLst>
          </p:cNvPr>
          <p:cNvSpPr>
            <a:spLocks noGrp="1"/>
          </p:cNvSpPr>
          <p:nvPr>
            <p:ph type="body" sz="quarter" idx="12" hasCustomPrompt="1"/>
          </p:nvPr>
        </p:nvSpPr>
        <p:spPr>
          <a:xfrm>
            <a:off x="480280" y="318031"/>
            <a:ext cx="7807325" cy="317500"/>
          </a:xfrm>
          <a:prstGeom prst="rect">
            <a:avLst/>
          </a:prstGeom>
        </p:spPr>
        <p:txBody>
          <a:bodyPr lIns="0" rIns="0">
            <a:noAutofit/>
          </a:bodyPr>
          <a:lstStyle>
            <a:lvl1pPr marL="0" indent="0">
              <a:lnSpc>
                <a:spcPct val="100000"/>
              </a:lnSpc>
              <a:buNone/>
              <a:defRPr sz="1400" b="1" i="0" cap="all" spc="300" baseline="0">
                <a:solidFill>
                  <a:schemeClr val="accent2"/>
                </a:solidFill>
                <a:latin typeface="+mn-lt"/>
                <a:ea typeface="Arial" charset="0"/>
                <a:cs typeface="Arial" charset="0"/>
              </a:defRPr>
            </a:lvl1pPr>
            <a:lvl2pPr marL="457200" indent="0">
              <a:lnSpc>
                <a:spcPct val="100000"/>
              </a:lnSpc>
              <a:buNone/>
              <a:defRPr sz="1400" b="1" i="0" spc="300">
                <a:solidFill>
                  <a:srgbClr val="1E3A74"/>
                </a:solidFill>
                <a:latin typeface="Arial" charset="0"/>
                <a:ea typeface="Arial" charset="0"/>
                <a:cs typeface="Arial" charset="0"/>
              </a:defRPr>
            </a:lvl2pPr>
            <a:lvl3pPr marL="914400" indent="0">
              <a:lnSpc>
                <a:spcPct val="100000"/>
              </a:lnSpc>
              <a:buNone/>
              <a:defRPr sz="1400" b="1" i="0" spc="300">
                <a:solidFill>
                  <a:srgbClr val="1E3A74"/>
                </a:solidFill>
                <a:latin typeface="Arial" charset="0"/>
                <a:ea typeface="Arial" charset="0"/>
                <a:cs typeface="Arial" charset="0"/>
              </a:defRPr>
            </a:lvl3pPr>
            <a:lvl4pPr marL="1371600" indent="0">
              <a:lnSpc>
                <a:spcPct val="100000"/>
              </a:lnSpc>
              <a:buNone/>
              <a:defRPr sz="1400" b="1" i="0" spc="300">
                <a:solidFill>
                  <a:srgbClr val="1E3A74"/>
                </a:solidFill>
                <a:latin typeface="Arial" charset="0"/>
                <a:ea typeface="Arial" charset="0"/>
                <a:cs typeface="Arial" charset="0"/>
              </a:defRPr>
            </a:lvl4pPr>
            <a:lvl5pPr marL="1828800" indent="0">
              <a:lnSpc>
                <a:spcPct val="100000"/>
              </a:lnSpc>
              <a:buNone/>
              <a:defRPr sz="1400" b="1" i="0" spc="300">
                <a:solidFill>
                  <a:srgbClr val="1E3A74"/>
                </a:solidFill>
                <a:latin typeface="Arial" charset="0"/>
                <a:ea typeface="Arial" charset="0"/>
                <a:cs typeface="Arial" charset="0"/>
              </a:defRPr>
            </a:lvl5pPr>
          </a:lstStyle>
          <a:p>
            <a:pPr lvl="0"/>
            <a:r>
              <a:rPr lang="en-US" dirty="0"/>
              <a:t>01 | SECTION HEADER: ARIAL BOLD 14PT, Jefferson </a:t>
            </a:r>
            <a:r>
              <a:rPr lang="en-US" dirty="0" smtClean="0"/>
              <a:t>Blue</a:t>
            </a:r>
            <a:endParaRPr lang="en-US" dirty="0"/>
          </a:p>
        </p:txBody>
      </p:sp>
      <p:sp>
        <p:nvSpPr>
          <p:cNvPr id="31" name="Text Placeholder 17">
            <a:extLst>
              <a:ext uri="{FF2B5EF4-FFF2-40B4-BE49-F238E27FC236}">
                <a16:creationId xmlns:a16="http://schemas.microsoft.com/office/drawing/2014/main" id="{CD86F0D2-9080-4AFD-9F05-996384B48118}"/>
              </a:ext>
            </a:extLst>
          </p:cNvPr>
          <p:cNvSpPr>
            <a:spLocks noGrp="1"/>
          </p:cNvSpPr>
          <p:nvPr>
            <p:ph type="body" sz="quarter" idx="13" hasCustomPrompt="1"/>
          </p:nvPr>
        </p:nvSpPr>
        <p:spPr>
          <a:xfrm>
            <a:off x="9272587" y="318031"/>
            <a:ext cx="2462213" cy="5701134"/>
          </a:xfrm>
          <a:prstGeom prst="rect">
            <a:avLst/>
          </a:prstGeom>
        </p:spPr>
        <p:txBody>
          <a:bodyPr anchor="b">
            <a:noAutofit/>
          </a:bodyPr>
          <a:lstStyle>
            <a:lvl1pPr marL="0" indent="0">
              <a:lnSpc>
                <a:spcPct val="100000"/>
              </a:lnSpc>
              <a:buNone/>
              <a:defRPr sz="1600" b="1" i="0" cap="all" spc="300" baseline="0">
                <a:solidFill>
                  <a:schemeClr val="bg1"/>
                </a:solidFill>
                <a:latin typeface="+mn-lt"/>
                <a:ea typeface="Arial" charset="0"/>
                <a:cs typeface="Arial" charset="0"/>
              </a:defRPr>
            </a:lvl1pPr>
            <a:lvl2pPr marL="457200" indent="0">
              <a:lnSpc>
                <a:spcPct val="100000"/>
              </a:lnSpc>
              <a:buNone/>
              <a:defRPr sz="1600" b="1" i="0" spc="300">
                <a:latin typeface="Arial" charset="0"/>
                <a:ea typeface="Arial" charset="0"/>
                <a:cs typeface="Arial" charset="0"/>
              </a:defRPr>
            </a:lvl2pPr>
            <a:lvl3pPr marL="914400" indent="0">
              <a:lnSpc>
                <a:spcPct val="100000"/>
              </a:lnSpc>
              <a:buNone/>
              <a:defRPr sz="1600" b="1" i="0" spc="300">
                <a:latin typeface="Arial" charset="0"/>
                <a:ea typeface="Arial" charset="0"/>
                <a:cs typeface="Arial" charset="0"/>
              </a:defRPr>
            </a:lvl3pPr>
            <a:lvl4pPr marL="1371600" indent="0">
              <a:lnSpc>
                <a:spcPct val="100000"/>
              </a:lnSpc>
              <a:buFont typeface="Arial" charset="0"/>
              <a:buNone/>
              <a:defRPr sz="1600" b="1" i="0" spc="300">
                <a:latin typeface="Arial" charset="0"/>
                <a:ea typeface="Arial" charset="0"/>
                <a:cs typeface="Arial" charset="0"/>
              </a:defRPr>
            </a:lvl4pPr>
            <a:lvl5pPr marL="1828800" indent="0">
              <a:lnSpc>
                <a:spcPct val="100000"/>
              </a:lnSpc>
              <a:buNone/>
              <a:defRPr sz="1600" b="1" i="0" spc="300">
                <a:latin typeface="Arial" charset="0"/>
                <a:ea typeface="Arial" charset="0"/>
                <a:cs typeface="Arial" charset="0"/>
              </a:defRPr>
            </a:lvl5pPr>
          </a:lstStyle>
          <a:p>
            <a:pPr lvl="0"/>
            <a:r>
              <a:rPr lang="en-US" dirty="0"/>
              <a:t>CAPTION:</a:t>
            </a:r>
            <a:br>
              <a:rPr lang="en-US" dirty="0"/>
            </a:br>
            <a:r>
              <a:rPr lang="en-US" dirty="0"/>
              <a:t>ARIAL BOLD 16PT, </a:t>
            </a:r>
            <a:r>
              <a:rPr lang="en-US" dirty="0" smtClean="0"/>
              <a:t>WHITE</a:t>
            </a:r>
            <a:endParaRPr lang="en-US" dirty="0"/>
          </a:p>
        </p:txBody>
      </p:sp>
      <p:sp>
        <p:nvSpPr>
          <p:cNvPr id="32" name="Text Placeholder 10">
            <a:extLst>
              <a:ext uri="{FF2B5EF4-FFF2-40B4-BE49-F238E27FC236}">
                <a16:creationId xmlns:a16="http://schemas.microsoft.com/office/drawing/2014/main" id="{9BE5C64D-EF94-449B-AB4B-F9543A7B3688}"/>
              </a:ext>
            </a:extLst>
          </p:cNvPr>
          <p:cNvSpPr>
            <a:spLocks noGrp="1"/>
          </p:cNvSpPr>
          <p:nvPr>
            <p:ph type="body" sz="quarter" idx="14" hasCustomPrompt="1"/>
          </p:nvPr>
        </p:nvSpPr>
        <p:spPr>
          <a:xfrm>
            <a:off x="468189" y="3776196"/>
            <a:ext cx="7819416" cy="2242969"/>
          </a:xfrm>
          <a:prstGeom prst="rect">
            <a:avLst/>
          </a:prstGeom>
        </p:spPr>
        <p:txBody>
          <a:bodyPr lIns="0" rIns="0">
            <a:noAutofit/>
          </a:bodyPr>
          <a:lstStyle>
            <a:lvl1pPr marL="285750" indent="-285750">
              <a:lnSpc>
                <a:spcPct val="100000"/>
              </a:lnSpc>
              <a:buClr>
                <a:schemeClr val="accent1"/>
              </a:buClr>
              <a:buFont typeface="Arial" charset="0"/>
              <a:buChar char="•"/>
              <a:defRPr sz="1800" b="0" baseline="0">
                <a:solidFill>
                  <a:schemeClr val="accent2"/>
                </a:solidFill>
                <a:latin typeface="+mn-lt"/>
                <a:ea typeface="Arial" charset="0"/>
                <a:cs typeface="Arial" charset="0"/>
              </a:defRPr>
            </a:lvl1pPr>
            <a:lvl2pPr marL="457200" indent="0">
              <a:buNone/>
              <a:defRPr sz="2400">
                <a:solidFill>
                  <a:srgbClr val="E77324"/>
                </a:solidFill>
                <a:latin typeface="Times New Roman" charset="0"/>
                <a:ea typeface="Times New Roman" charset="0"/>
                <a:cs typeface="Times New Roman" charset="0"/>
              </a:defRPr>
            </a:lvl2pPr>
            <a:lvl3pPr marL="914400" indent="0">
              <a:buNone/>
              <a:defRPr sz="2400">
                <a:solidFill>
                  <a:srgbClr val="E77324"/>
                </a:solidFill>
                <a:latin typeface="Times New Roman" charset="0"/>
                <a:ea typeface="Times New Roman" charset="0"/>
                <a:cs typeface="Times New Roman" charset="0"/>
              </a:defRPr>
            </a:lvl3pPr>
            <a:lvl4pPr marL="1371600" indent="0">
              <a:buNone/>
              <a:defRPr sz="2400">
                <a:solidFill>
                  <a:srgbClr val="E77324"/>
                </a:solidFill>
                <a:latin typeface="Times New Roman" charset="0"/>
                <a:ea typeface="Times New Roman" charset="0"/>
                <a:cs typeface="Times New Roman" charset="0"/>
              </a:defRPr>
            </a:lvl4pPr>
            <a:lvl5pPr marL="1828800" indent="0">
              <a:buNone/>
              <a:defRPr sz="2400">
                <a:solidFill>
                  <a:srgbClr val="E77324"/>
                </a:solidFill>
                <a:latin typeface="Times New Roman" charset="0"/>
                <a:ea typeface="Times New Roman" charset="0"/>
                <a:cs typeface="Times New Roman" charset="0"/>
              </a:defRPr>
            </a:lvl5pPr>
          </a:lstStyle>
          <a:p>
            <a:pPr lvl="0"/>
            <a:r>
              <a:rPr lang="en-US" dirty="0"/>
              <a:t>Bullet 1: Arial Bold 18pt, Jefferson Blue</a:t>
            </a:r>
          </a:p>
          <a:p>
            <a:pPr lvl="0"/>
            <a:r>
              <a:rPr lang="en-US" dirty="0"/>
              <a:t>Bullet 2</a:t>
            </a:r>
          </a:p>
          <a:p>
            <a:pPr lvl="0"/>
            <a:r>
              <a:rPr lang="en-US" dirty="0"/>
              <a:t>Bullet 3</a:t>
            </a:r>
          </a:p>
        </p:txBody>
      </p:sp>
      <p:sp>
        <p:nvSpPr>
          <p:cNvPr id="33" name="Title 1">
            <a:extLst>
              <a:ext uri="{FF2B5EF4-FFF2-40B4-BE49-F238E27FC236}">
                <a16:creationId xmlns:a16="http://schemas.microsoft.com/office/drawing/2014/main" id="{1DE7E869-44E1-4AE6-A166-F6CCA2275AC7}"/>
              </a:ext>
            </a:extLst>
          </p:cNvPr>
          <p:cNvSpPr>
            <a:spLocks noGrp="1"/>
          </p:cNvSpPr>
          <p:nvPr>
            <p:ph type="title" hasCustomPrompt="1"/>
          </p:nvPr>
        </p:nvSpPr>
        <p:spPr>
          <a:xfrm>
            <a:off x="468189" y="756243"/>
            <a:ext cx="7819415" cy="1580783"/>
          </a:xfrm>
          <a:prstGeom prst="rect">
            <a:avLst/>
          </a:prstGeom>
        </p:spPr>
        <p:txBody>
          <a:bodyPr lIns="0" rIns="0">
            <a:noAutofit/>
          </a:bodyPr>
          <a:lstStyle>
            <a:lvl1pPr>
              <a:lnSpc>
                <a:spcPct val="100000"/>
              </a:lnSpc>
              <a:defRPr sz="3200" b="1" i="0" cap="all" spc="300" baseline="0">
                <a:solidFill>
                  <a:schemeClr val="accent1"/>
                </a:solidFill>
                <a:latin typeface="+mn-lt"/>
                <a:ea typeface="Arial" charset="0"/>
                <a:cs typeface="Arial" charset="0"/>
              </a:defRPr>
            </a:lvl1pPr>
          </a:lstStyle>
          <a:p>
            <a:r>
              <a:rPr lang="en-US" dirty="0"/>
              <a:t>TITLE: ARIAL BOLD 32PT, ROTUNDA </a:t>
            </a:r>
            <a:r>
              <a:rPr lang="en-US" dirty="0" smtClean="0"/>
              <a:t>ORANGE</a:t>
            </a:r>
            <a:endParaRPr lang="en-US" dirty="0"/>
          </a:p>
        </p:txBody>
      </p:sp>
      <p:pic>
        <p:nvPicPr>
          <p:cNvPr id="12" name="Picture 11">
            <a:extLst>
              <a:ext uri="{FF2B5EF4-FFF2-40B4-BE49-F238E27FC236}">
                <a16:creationId xmlns:a16="http://schemas.microsoft.com/office/drawing/2014/main" id="{301528B2-5F79-46DB-BAC5-5F3D3B48DA9C}"/>
              </a:ext>
            </a:extLst>
          </p:cNvPr>
          <p:cNvPicPr>
            <a:picLocks noChangeAspect="1"/>
          </p:cNvPicPr>
          <p:nvPr userDrawn="1"/>
        </p:nvPicPr>
        <p:blipFill>
          <a:blip r:embed="rId2"/>
          <a:stretch>
            <a:fillRect/>
          </a:stretch>
        </p:blipFill>
        <p:spPr>
          <a:xfrm>
            <a:off x="196972" y="6402162"/>
            <a:ext cx="260228" cy="268903"/>
          </a:xfrm>
          <a:prstGeom prst="rect">
            <a:avLst/>
          </a:prstGeom>
        </p:spPr>
      </p:pic>
    </p:spTree>
    <p:extLst>
      <p:ext uri="{BB962C8B-B14F-4D97-AF65-F5344CB8AC3E}">
        <p14:creationId xmlns:p14="http://schemas.microsoft.com/office/powerpoint/2010/main" val="2396691367"/>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2 Content + Header and content/text">
    <p:spTree>
      <p:nvGrpSpPr>
        <p:cNvPr id="1" name=""/>
        <p:cNvGrpSpPr/>
        <p:nvPr/>
      </p:nvGrpSpPr>
      <p:grpSpPr>
        <a:xfrm>
          <a:off x="0" y="0"/>
          <a:ext cx="0" cy="0"/>
          <a:chOff x="0" y="0"/>
          <a:chExt cx="0" cy="0"/>
        </a:xfrm>
      </p:grpSpPr>
      <p:sp>
        <p:nvSpPr>
          <p:cNvPr id="16" name="Content Placeholder 10">
            <a:extLst>
              <a:ext uri="{FF2B5EF4-FFF2-40B4-BE49-F238E27FC236}">
                <a16:creationId xmlns:a16="http://schemas.microsoft.com/office/drawing/2014/main" id="{3EC433FB-918D-4379-A606-C14AD0D5D019}"/>
              </a:ext>
            </a:extLst>
          </p:cNvPr>
          <p:cNvSpPr>
            <a:spLocks noGrp="1"/>
          </p:cNvSpPr>
          <p:nvPr>
            <p:ph sz="quarter" idx="19" hasCustomPrompt="1"/>
          </p:nvPr>
        </p:nvSpPr>
        <p:spPr>
          <a:xfrm>
            <a:off x="467868" y="2750636"/>
            <a:ext cx="5501926" cy="2997021"/>
          </a:xfrm>
          <a:prstGeom prst="rect">
            <a:avLst/>
          </a:prstGeom>
        </p:spPr>
        <p:txBody>
          <a:bodyPr lIns="0" rIns="0"/>
          <a:lstStyle>
            <a:lvl1pPr marL="283464" indent="-283464">
              <a:lnSpc>
                <a:spcPct val="100000"/>
              </a:lnSpc>
              <a:spcBef>
                <a:spcPts val="0"/>
              </a:spcBef>
              <a:spcAft>
                <a:spcPts val="1000"/>
              </a:spcAft>
              <a:buClr>
                <a:schemeClr val="accent1"/>
              </a:buClr>
              <a:defRPr sz="1800">
                <a:solidFill>
                  <a:schemeClr val="accent2"/>
                </a:solidFill>
                <a:latin typeface="+mn-lt"/>
              </a:defRPr>
            </a:lvl1pPr>
            <a:lvl2pPr marL="566928" indent="-283464">
              <a:lnSpc>
                <a:spcPct val="100000"/>
              </a:lnSpc>
              <a:spcBef>
                <a:spcPts val="0"/>
              </a:spcBef>
              <a:spcAft>
                <a:spcPts val="1000"/>
              </a:spcAft>
              <a:buClr>
                <a:schemeClr val="accent1"/>
              </a:buClr>
              <a:buFont typeface="Arial" panose="020B0604020202020204" pitchFamily="34" charset="0"/>
              <a:buChar char="-"/>
              <a:defRPr sz="1800">
                <a:solidFill>
                  <a:schemeClr val="accent2"/>
                </a:solidFill>
                <a:latin typeface="+mn-lt"/>
              </a:defRPr>
            </a:lvl2pPr>
            <a:lvl3pPr marL="822960" indent="-283464">
              <a:lnSpc>
                <a:spcPct val="100000"/>
              </a:lnSpc>
              <a:spcBef>
                <a:spcPts val="0"/>
              </a:spcBef>
              <a:spcAft>
                <a:spcPts val="1000"/>
              </a:spcAft>
              <a:buClr>
                <a:schemeClr val="accent1"/>
              </a:buClr>
              <a:defRPr sz="1800">
                <a:solidFill>
                  <a:schemeClr val="accent2"/>
                </a:solidFill>
                <a:latin typeface="+mn-lt"/>
              </a:defRPr>
            </a:lvl3pPr>
            <a:lvl4pPr marL="1097280" indent="-283464">
              <a:lnSpc>
                <a:spcPct val="100000"/>
              </a:lnSpc>
              <a:spcBef>
                <a:spcPts val="0"/>
              </a:spcBef>
              <a:spcAft>
                <a:spcPts val="1000"/>
              </a:spcAft>
              <a:buClr>
                <a:schemeClr val="accent1"/>
              </a:buClr>
              <a:buFont typeface="Arial" panose="020B0604020202020204" pitchFamily="34" charset="0"/>
              <a:buChar char="-"/>
              <a:defRPr sz="1800">
                <a:solidFill>
                  <a:schemeClr val="accent2"/>
                </a:solidFill>
                <a:latin typeface="+mn-lt"/>
              </a:defRPr>
            </a:lvl4pPr>
            <a:lvl5pPr marL="1371600" indent="-283464">
              <a:lnSpc>
                <a:spcPct val="100000"/>
              </a:lnSpc>
              <a:spcBef>
                <a:spcPts val="0"/>
              </a:spcBef>
              <a:spcAft>
                <a:spcPts val="1000"/>
              </a:spcAft>
              <a:buClr>
                <a:schemeClr val="accent1"/>
              </a:buClr>
              <a:defRPr sz="1800">
                <a:solidFill>
                  <a:schemeClr val="accent2"/>
                </a:solidFill>
                <a:latin typeface="+mn-lt"/>
              </a:defRPr>
            </a:lvl5pPr>
          </a:lstStyle>
          <a:p>
            <a:pPr lvl="0"/>
            <a:r>
              <a:rPr lang="en-US" dirty="0"/>
              <a:t>First level Bullet: Arial Bold 18pt, Jefferson Blue</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Text Placeholder 5">
            <a:extLst>
              <a:ext uri="{FF2B5EF4-FFF2-40B4-BE49-F238E27FC236}">
                <a16:creationId xmlns:a16="http://schemas.microsoft.com/office/drawing/2014/main" id="{24998FF8-234B-4726-807C-DC3DEF0929D0}"/>
              </a:ext>
            </a:extLst>
          </p:cNvPr>
          <p:cNvSpPr>
            <a:spLocks noGrp="1"/>
          </p:cNvSpPr>
          <p:nvPr>
            <p:ph type="body" sz="quarter" idx="10" hasCustomPrompt="1"/>
          </p:nvPr>
        </p:nvSpPr>
        <p:spPr>
          <a:xfrm>
            <a:off x="480280" y="2012260"/>
            <a:ext cx="5513832" cy="613185"/>
          </a:xfrm>
          <a:prstGeom prst="rect">
            <a:avLst/>
          </a:prstGeom>
        </p:spPr>
        <p:txBody>
          <a:bodyPr lIns="0" rIns="0" anchor="ctr">
            <a:noAutofit/>
          </a:bodyPr>
          <a:lstStyle>
            <a:lvl1pPr marL="0" indent="0">
              <a:lnSpc>
                <a:spcPct val="100000"/>
              </a:lnSpc>
              <a:spcBef>
                <a:spcPts val="0"/>
              </a:spcBef>
              <a:spcAft>
                <a:spcPts val="1000"/>
              </a:spcAft>
              <a:buClr>
                <a:srgbClr val="E77324"/>
              </a:buClr>
              <a:buNone/>
              <a:defRPr sz="2000" b="1">
                <a:solidFill>
                  <a:schemeClr val="accent2"/>
                </a:solidFill>
                <a:latin typeface="+mj-lt"/>
              </a:defRPr>
            </a:lvl1pPr>
            <a:lvl2pPr marL="283464" indent="0">
              <a:lnSpc>
                <a:spcPct val="100000"/>
              </a:lnSpc>
              <a:spcBef>
                <a:spcPts val="0"/>
              </a:spcBef>
              <a:spcAft>
                <a:spcPts val="1000"/>
              </a:spcAft>
              <a:buClr>
                <a:srgbClr val="E77324"/>
              </a:buClr>
              <a:buFont typeface="Arial" panose="020B0604020202020204" pitchFamily="34" charset="0"/>
              <a:buNone/>
              <a:defRPr sz="1800">
                <a:solidFill>
                  <a:srgbClr val="1E3A74"/>
                </a:solidFill>
              </a:defRPr>
            </a:lvl2pPr>
            <a:lvl3pPr marL="539496" indent="0">
              <a:lnSpc>
                <a:spcPct val="100000"/>
              </a:lnSpc>
              <a:spcBef>
                <a:spcPts val="0"/>
              </a:spcBef>
              <a:spcAft>
                <a:spcPts val="1000"/>
              </a:spcAft>
              <a:buClr>
                <a:srgbClr val="E77324"/>
              </a:buClr>
              <a:buNone/>
              <a:defRPr sz="1800">
                <a:solidFill>
                  <a:srgbClr val="1E3A74"/>
                </a:solidFill>
              </a:defRPr>
            </a:lvl3pPr>
            <a:lvl4pPr marL="813816" indent="0">
              <a:lnSpc>
                <a:spcPct val="100000"/>
              </a:lnSpc>
              <a:spcBef>
                <a:spcPts val="0"/>
              </a:spcBef>
              <a:spcAft>
                <a:spcPts val="1000"/>
              </a:spcAft>
              <a:buClr>
                <a:srgbClr val="E77324"/>
              </a:buClr>
              <a:buFont typeface="Arial" panose="020B0604020202020204" pitchFamily="34" charset="0"/>
              <a:buNone/>
              <a:defRPr sz="1800">
                <a:solidFill>
                  <a:srgbClr val="1E3A74"/>
                </a:solidFill>
              </a:defRPr>
            </a:lvl4pPr>
            <a:lvl5pPr marL="1088136" indent="0">
              <a:lnSpc>
                <a:spcPct val="100000"/>
              </a:lnSpc>
              <a:spcBef>
                <a:spcPts val="0"/>
              </a:spcBef>
              <a:spcAft>
                <a:spcPts val="1000"/>
              </a:spcAft>
              <a:buClr>
                <a:srgbClr val="E77324"/>
              </a:buClr>
              <a:buNone/>
              <a:defRPr sz="1800">
                <a:solidFill>
                  <a:srgbClr val="1E3A74"/>
                </a:solidFill>
              </a:defRPr>
            </a:lvl5pPr>
          </a:lstStyle>
          <a:p>
            <a:pPr lvl="0"/>
            <a:r>
              <a:rPr lang="en-US" dirty="0"/>
              <a:t>Header: Times New Roman Bold 20 </a:t>
            </a:r>
            <a:r>
              <a:rPr lang="en-US" dirty="0" err="1"/>
              <a:t>pt</a:t>
            </a:r>
            <a:r>
              <a:rPr lang="en-US" dirty="0"/>
              <a:t>, Jefferson Blue</a:t>
            </a:r>
          </a:p>
        </p:txBody>
      </p:sp>
      <p:cxnSp>
        <p:nvCxnSpPr>
          <p:cNvPr id="11" name="Straight Connector 10">
            <a:extLst>
              <a:ext uri="{FF2B5EF4-FFF2-40B4-BE49-F238E27FC236}">
                <a16:creationId xmlns:a16="http://schemas.microsoft.com/office/drawing/2014/main" id="{AD8CA5B3-726D-4431-B33D-E549E5A0611E}"/>
              </a:ext>
            </a:extLst>
          </p:cNvPr>
          <p:cNvCxnSpPr>
            <a:cxnSpLocks/>
          </p:cNvCxnSpPr>
          <p:nvPr userDrawn="1"/>
        </p:nvCxnSpPr>
        <p:spPr>
          <a:xfrm>
            <a:off x="6103123" y="2012260"/>
            <a:ext cx="0" cy="3735397"/>
          </a:xfrm>
          <a:prstGeom prst="line">
            <a:avLst/>
          </a:prstGeom>
          <a:ln w="12700">
            <a:solidFill>
              <a:srgbClr val="1E3A74"/>
            </a:solidFill>
            <a:prstDash val="sysDot"/>
          </a:ln>
        </p:spPr>
        <p:style>
          <a:lnRef idx="1">
            <a:schemeClr val="accent1"/>
          </a:lnRef>
          <a:fillRef idx="0">
            <a:schemeClr val="accent1"/>
          </a:fillRef>
          <a:effectRef idx="0">
            <a:schemeClr val="accent1"/>
          </a:effectRef>
          <a:fontRef idx="minor">
            <a:schemeClr val="tx1"/>
          </a:fontRef>
        </p:style>
      </p:cxnSp>
      <p:sp>
        <p:nvSpPr>
          <p:cNvPr id="13" name="Title 1">
            <a:extLst>
              <a:ext uri="{FF2B5EF4-FFF2-40B4-BE49-F238E27FC236}">
                <a16:creationId xmlns:a16="http://schemas.microsoft.com/office/drawing/2014/main" id="{918FDC5B-0376-402B-80DD-1DBEF1B20C90}"/>
              </a:ext>
            </a:extLst>
          </p:cNvPr>
          <p:cNvSpPr>
            <a:spLocks noGrp="1"/>
          </p:cNvSpPr>
          <p:nvPr>
            <p:ph type="title" hasCustomPrompt="1"/>
          </p:nvPr>
        </p:nvSpPr>
        <p:spPr>
          <a:xfrm>
            <a:off x="480280" y="760723"/>
            <a:ext cx="11254520" cy="1126345"/>
          </a:xfrm>
          <a:prstGeom prst="rect">
            <a:avLst/>
          </a:prstGeom>
        </p:spPr>
        <p:txBody>
          <a:bodyPr lIns="0" rIns="0">
            <a:noAutofit/>
          </a:bodyPr>
          <a:lstStyle>
            <a:lvl1pPr>
              <a:lnSpc>
                <a:spcPct val="100000"/>
              </a:lnSpc>
              <a:defRPr sz="3200" b="1" i="0" cap="all" spc="300" baseline="0">
                <a:solidFill>
                  <a:schemeClr val="accent1"/>
                </a:solidFill>
                <a:latin typeface="+mn-lt"/>
                <a:ea typeface="Arial" charset="0"/>
                <a:cs typeface="Arial" charset="0"/>
              </a:defRPr>
            </a:lvl1pPr>
          </a:lstStyle>
          <a:p>
            <a:r>
              <a:rPr lang="en-US" dirty="0"/>
              <a:t>TITLE: ARIAL BOLD 32PT, ROTUNDA </a:t>
            </a:r>
            <a:r>
              <a:rPr lang="en-US" dirty="0" smtClean="0"/>
              <a:t>ORANGE</a:t>
            </a:r>
            <a:endParaRPr lang="en-US" dirty="0"/>
          </a:p>
        </p:txBody>
      </p:sp>
      <p:sp>
        <p:nvSpPr>
          <p:cNvPr id="12" name="Text Placeholder 14">
            <a:extLst>
              <a:ext uri="{FF2B5EF4-FFF2-40B4-BE49-F238E27FC236}">
                <a16:creationId xmlns:a16="http://schemas.microsoft.com/office/drawing/2014/main" id="{C7526ABF-4929-4AB5-B4B4-0F953C85D93E}"/>
              </a:ext>
            </a:extLst>
          </p:cNvPr>
          <p:cNvSpPr>
            <a:spLocks noGrp="1"/>
          </p:cNvSpPr>
          <p:nvPr>
            <p:ph type="body" sz="quarter" idx="20" hasCustomPrompt="1"/>
          </p:nvPr>
        </p:nvSpPr>
        <p:spPr>
          <a:xfrm>
            <a:off x="480280" y="318031"/>
            <a:ext cx="11254520" cy="317500"/>
          </a:xfrm>
          <a:prstGeom prst="rect">
            <a:avLst/>
          </a:prstGeom>
        </p:spPr>
        <p:txBody>
          <a:bodyPr lIns="0" rIns="0"/>
          <a:lstStyle>
            <a:lvl1pPr marL="0" indent="0">
              <a:lnSpc>
                <a:spcPct val="100000"/>
              </a:lnSpc>
              <a:buNone/>
              <a:defRPr sz="1400" b="1" i="0" cap="all" spc="300" baseline="0">
                <a:solidFill>
                  <a:schemeClr val="accent2"/>
                </a:solidFill>
                <a:latin typeface="+mn-lt"/>
                <a:ea typeface="Arial" charset="0"/>
                <a:cs typeface="Arial" charset="0"/>
              </a:defRPr>
            </a:lvl1pPr>
            <a:lvl2pPr marL="457200" indent="0">
              <a:lnSpc>
                <a:spcPct val="100000"/>
              </a:lnSpc>
              <a:buNone/>
              <a:defRPr sz="1400" b="1" i="0" spc="300">
                <a:solidFill>
                  <a:srgbClr val="1E3A74"/>
                </a:solidFill>
                <a:latin typeface="Arial" charset="0"/>
                <a:ea typeface="Arial" charset="0"/>
                <a:cs typeface="Arial" charset="0"/>
              </a:defRPr>
            </a:lvl2pPr>
            <a:lvl3pPr marL="914400" indent="0">
              <a:lnSpc>
                <a:spcPct val="100000"/>
              </a:lnSpc>
              <a:buNone/>
              <a:defRPr sz="1400" b="1" i="0" spc="300">
                <a:solidFill>
                  <a:srgbClr val="1E3A74"/>
                </a:solidFill>
                <a:latin typeface="Arial" charset="0"/>
                <a:ea typeface="Arial" charset="0"/>
                <a:cs typeface="Arial" charset="0"/>
              </a:defRPr>
            </a:lvl3pPr>
            <a:lvl4pPr marL="1371600" indent="0">
              <a:lnSpc>
                <a:spcPct val="100000"/>
              </a:lnSpc>
              <a:buNone/>
              <a:defRPr sz="1400" b="1" i="0" spc="300">
                <a:solidFill>
                  <a:srgbClr val="1E3A74"/>
                </a:solidFill>
                <a:latin typeface="Arial" charset="0"/>
                <a:ea typeface="Arial" charset="0"/>
                <a:cs typeface="Arial" charset="0"/>
              </a:defRPr>
            </a:lvl4pPr>
            <a:lvl5pPr marL="1828800" indent="0">
              <a:lnSpc>
                <a:spcPct val="100000"/>
              </a:lnSpc>
              <a:buNone/>
              <a:defRPr sz="1400" b="1" i="0" spc="300">
                <a:solidFill>
                  <a:srgbClr val="1E3A74"/>
                </a:solidFill>
                <a:latin typeface="Arial" charset="0"/>
                <a:ea typeface="Arial" charset="0"/>
                <a:cs typeface="Arial" charset="0"/>
              </a:defRPr>
            </a:lvl5pPr>
          </a:lstStyle>
          <a:p>
            <a:pPr lvl="0"/>
            <a:r>
              <a:rPr lang="en-US" dirty="0"/>
              <a:t>01 | SECTION HEADER: ARIAL BOLD 14PT, Jefferson </a:t>
            </a:r>
            <a:r>
              <a:rPr lang="en-US" dirty="0" smtClean="0"/>
              <a:t>Blue</a:t>
            </a:r>
            <a:endParaRPr lang="en-US" dirty="0"/>
          </a:p>
        </p:txBody>
      </p:sp>
      <p:sp>
        <p:nvSpPr>
          <p:cNvPr id="14" name="Content Placeholder 10">
            <a:extLst>
              <a:ext uri="{FF2B5EF4-FFF2-40B4-BE49-F238E27FC236}">
                <a16:creationId xmlns:a16="http://schemas.microsoft.com/office/drawing/2014/main" id="{E884EA84-D9CC-4410-88D0-2C404167362D}"/>
              </a:ext>
            </a:extLst>
          </p:cNvPr>
          <p:cNvSpPr>
            <a:spLocks noGrp="1"/>
          </p:cNvSpPr>
          <p:nvPr>
            <p:ph sz="quarter" idx="21" hasCustomPrompt="1"/>
          </p:nvPr>
        </p:nvSpPr>
        <p:spPr>
          <a:xfrm>
            <a:off x="6220968" y="3927566"/>
            <a:ext cx="5501926" cy="1820091"/>
          </a:xfrm>
          <a:prstGeom prst="rect">
            <a:avLst/>
          </a:prstGeom>
        </p:spPr>
        <p:txBody>
          <a:bodyPr lIns="0" rIns="0"/>
          <a:lstStyle>
            <a:lvl1pPr marL="283464" indent="-283464">
              <a:lnSpc>
                <a:spcPct val="100000"/>
              </a:lnSpc>
              <a:spcBef>
                <a:spcPts val="0"/>
              </a:spcBef>
              <a:spcAft>
                <a:spcPts val="1000"/>
              </a:spcAft>
              <a:buClr>
                <a:schemeClr val="accent1"/>
              </a:buClr>
              <a:defRPr sz="1800">
                <a:solidFill>
                  <a:schemeClr val="accent2"/>
                </a:solidFill>
                <a:latin typeface="+mn-lt"/>
              </a:defRPr>
            </a:lvl1pPr>
            <a:lvl2pPr marL="566928" indent="-283464">
              <a:lnSpc>
                <a:spcPct val="100000"/>
              </a:lnSpc>
              <a:spcBef>
                <a:spcPts val="0"/>
              </a:spcBef>
              <a:spcAft>
                <a:spcPts val="1000"/>
              </a:spcAft>
              <a:buClr>
                <a:schemeClr val="accent1"/>
              </a:buClr>
              <a:buFont typeface="Arial" panose="020B0604020202020204" pitchFamily="34" charset="0"/>
              <a:buChar char="-"/>
              <a:defRPr sz="1800">
                <a:solidFill>
                  <a:schemeClr val="accent2"/>
                </a:solidFill>
                <a:latin typeface="+mn-lt"/>
              </a:defRPr>
            </a:lvl2pPr>
            <a:lvl3pPr marL="822960" indent="-283464">
              <a:lnSpc>
                <a:spcPct val="100000"/>
              </a:lnSpc>
              <a:spcBef>
                <a:spcPts val="0"/>
              </a:spcBef>
              <a:spcAft>
                <a:spcPts val="1000"/>
              </a:spcAft>
              <a:buClr>
                <a:schemeClr val="accent1"/>
              </a:buClr>
              <a:defRPr sz="1800">
                <a:solidFill>
                  <a:schemeClr val="accent2"/>
                </a:solidFill>
                <a:latin typeface="+mn-lt"/>
              </a:defRPr>
            </a:lvl3pPr>
            <a:lvl4pPr marL="1097280" indent="-283464">
              <a:lnSpc>
                <a:spcPct val="100000"/>
              </a:lnSpc>
              <a:spcBef>
                <a:spcPts val="0"/>
              </a:spcBef>
              <a:spcAft>
                <a:spcPts val="1000"/>
              </a:spcAft>
              <a:buClr>
                <a:schemeClr val="accent1"/>
              </a:buClr>
              <a:buFont typeface="Arial" panose="020B0604020202020204" pitchFamily="34" charset="0"/>
              <a:buChar char="-"/>
              <a:defRPr sz="1800">
                <a:solidFill>
                  <a:schemeClr val="accent2"/>
                </a:solidFill>
              </a:defRPr>
            </a:lvl4pPr>
            <a:lvl5pPr marL="1371600" indent="-283464">
              <a:lnSpc>
                <a:spcPct val="100000"/>
              </a:lnSpc>
              <a:spcBef>
                <a:spcPts val="0"/>
              </a:spcBef>
              <a:spcAft>
                <a:spcPts val="1000"/>
              </a:spcAft>
              <a:buClr>
                <a:schemeClr val="accent1"/>
              </a:buClr>
              <a:defRPr sz="1800">
                <a:solidFill>
                  <a:schemeClr val="accent2"/>
                </a:solidFill>
              </a:defRPr>
            </a:lvl5pPr>
          </a:lstStyle>
          <a:p>
            <a:pPr lvl="0"/>
            <a:r>
              <a:rPr lang="en-US" dirty="0"/>
              <a:t>First level Bullet: Arial Bold 18pt, Jefferson Blue</a:t>
            </a:r>
          </a:p>
          <a:p>
            <a:pPr lvl="1"/>
            <a:r>
              <a:rPr lang="en-US" dirty="0"/>
              <a:t>Second level</a:t>
            </a:r>
          </a:p>
          <a:p>
            <a:pPr lvl="2"/>
            <a:r>
              <a:rPr lang="en-US" dirty="0"/>
              <a:t>Third level</a:t>
            </a:r>
          </a:p>
        </p:txBody>
      </p:sp>
      <p:sp>
        <p:nvSpPr>
          <p:cNvPr id="17" name="Content Placeholder 10">
            <a:extLst>
              <a:ext uri="{FF2B5EF4-FFF2-40B4-BE49-F238E27FC236}">
                <a16:creationId xmlns:a16="http://schemas.microsoft.com/office/drawing/2014/main" id="{BFE5C024-47EE-4923-91BB-48521FE5EFFB}"/>
              </a:ext>
            </a:extLst>
          </p:cNvPr>
          <p:cNvSpPr>
            <a:spLocks noGrp="1"/>
          </p:cNvSpPr>
          <p:nvPr>
            <p:ph sz="quarter" idx="15" hasCustomPrompt="1"/>
          </p:nvPr>
        </p:nvSpPr>
        <p:spPr>
          <a:xfrm>
            <a:off x="6220968" y="2012841"/>
            <a:ext cx="5501926" cy="1820092"/>
          </a:xfrm>
          <a:prstGeom prst="rect">
            <a:avLst/>
          </a:prstGeom>
        </p:spPr>
        <p:txBody>
          <a:bodyPr lIns="0" rIns="0"/>
          <a:lstStyle>
            <a:lvl1pPr marL="283464" indent="-283464">
              <a:lnSpc>
                <a:spcPct val="100000"/>
              </a:lnSpc>
              <a:spcBef>
                <a:spcPts val="0"/>
              </a:spcBef>
              <a:spcAft>
                <a:spcPts val="1000"/>
              </a:spcAft>
              <a:buClr>
                <a:schemeClr val="accent1"/>
              </a:buClr>
              <a:defRPr sz="1800">
                <a:solidFill>
                  <a:schemeClr val="accent2"/>
                </a:solidFill>
                <a:latin typeface="+mn-lt"/>
              </a:defRPr>
            </a:lvl1pPr>
            <a:lvl2pPr marL="566928" indent="-283464">
              <a:lnSpc>
                <a:spcPct val="100000"/>
              </a:lnSpc>
              <a:spcBef>
                <a:spcPts val="0"/>
              </a:spcBef>
              <a:spcAft>
                <a:spcPts val="1000"/>
              </a:spcAft>
              <a:buClr>
                <a:schemeClr val="accent1"/>
              </a:buClr>
              <a:buFont typeface="Arial" panose="020B0604020202020204" pitchFamily="34" charset="0"/>
              <a:buChar char="-"/>
              <a:defRPr sz="1800">
                <a:solidFill>
                  <a:schemeClr val="accent2"/>
                </a:solidFill>
                <a:latin typeface="+mn-lt"/>
              </a:defRPr>
            </a:lvl2pPr>
            <a:lvl3pPr marL="822960" indent="-283464">
              <a:lnSpc>
                <a:spcPct val="100000"/>
              </a:lnSpc>
              <a:spcBef>
                <a:spcPts val="0"/>
              </a:spcBef>
              <a:spcAft>
                <a:spcPts val="1000"/>
              </a:spcAft>
              <a:buClr>
                <a:schemeClr val="accent1"/>
              </a:buClr>
              <a:defRPr sz="1800">
                <a:solidFill>
                  <a:schemeClr val="accent2"/>
                </a:solidFill>
                <a:latin typeface="+mn-lt"/>
              </a:defRPr>
            </a:lvl3pPr>
            <a:lvl4pPr marL="1097280" indent="-283464">
              <a:lnSpc>
                <a:spcPct val="100000"/>
              </a:lnSpc>
              <a:spcBef>
                <a:spcPts val="0"/>
              </a:spcBef>
              <a:spcAft>
                <a:spcPts val="1000"/>
              </a:spcAft>
              <a:buClr>
                <a:schemeClr val="accent1"/>
              </a:buClr>
              <a:buFont typeface="Arial" panose="020B0604020202020204" pitchFamily="34" charset="0"/>
              <a:buChar char="-"/>
              <a:defRPr sz="1800">
                <a:solidFill>
                  <a:schemeClr val="accent2"/>
                </a:solidFill>
              </a:defRPr>
            </a:lvl4pPr>
            <a:lvl5pPr marL="1371600" indent="-283464">
              <a:lnSpc>
                <a:spcPct val="100000"/>
              </a:lnSpc>
              <a:spcBef>
                <a:spcPts val="0"/>
              </a:spcBef>
              <a:spcAft>
                <a:spcPts val="1000"/>
              </a:spcAft>
              <a:buClr>
                <a:schemeClr val="accent1"/>
              </a:buClr>
              <a:defRPr sz="1800">
                <a:solidFill>
                  <a:schemeClr val="accent2"/>
                </a:solidFill>
              </a:defRPr>
            </a:lvl5pPr>
          </a:lstStyle>
          <a:p>
            <a:pPr lvl="0"/>
            <a:r>
              <a:rPr lang="en-US" dirty="0"/>
              <a:t>First level Bullet: Arial Bold 18pt, Jefferson Blue</a:t>
            </a:r>
          </a:p>
          <a:p>
            <a:pPr lvl="1"/>
            <a:r>
              <a:rPr lang="en-US" dirty="0"/>
              <a:t>Second level</a:t>
            </a:r>
          </a:p>
          <a:p>
            <a:pPr lvl="2"/>
            <a:r>
              <a:rPr lang="en-US" dirty="0"/>
              <a:t>Third level</a:t>
            </a:r>
          </a:p>
        </p:txBody>
      </p:sp>
      <p:sp>
        <p:nvSpPr>
          <p:cNvPr id="10" name="Text Placeholder 7">
            <a:extLst>
              <a:ext uri="{FF2B5EF4-FFF2-40B4-BE49-F238E27FC236}">
                <a16:creationId xmlns:a16="http://schemas.microsoft.com/office/drawing/2014/main" id="{047C116B-FEE0-4168-B6D1-6B56AD77E32C}"/>
              </a:ext>
            </a:extLst>
          </p:cNvPr>
          <p:cNvSpPr>
            <a:spLocks noGrp="1"/>
          </p:cNvSpPr>
          <p:nvPr>
            <p:ph type="body" sz="quarter" idx="11" hasCustomPrompt="1"/>
          </p:nvPr>
        </p:nvSpPr>
        <p:spPr>
          <a:xfrm>
            <a:off x="469107" y="5878285"/>
            <a:ext cx="11253787" cy="393927"/>
          </a:xfrm>
          <a:prstGeom prst="rect">
            <a:avLst/>
          </a:prstGeom>
        </p:spPr>
        <p:txBody>
          <a:bodyPr lIns="0" tIns="0" rIns="0" bIns="0" anchor="b">
            <a:noAutofit/>
          </a:bodyPr>
          <a:lstStyle>
            <a:lvl1pPr marL="0" indent="0">
              <a:buNone/>
              <a:defRPr sz="900">
                <a:solidFill>
                  <a:schemeClr val="bg1">
                    <a:lumMod val="50000"/>
                  </a:schemeClr>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Footer/Source: Arial 9 </a:t>
            </a:r>
            <a:r>
              <a:rPr lang="en-US" dirty="0" err="1"/>
              <a:t>pt</a:t>
            </a:r>
            <a:r>
              <a:rPr lang="en-US" dirty="0"/>
              <a:t>, Gray</a:t>
            </a:r>
          </a:p>
        </p:txBody>
      </p:sp>
    </p:spTree>
    <p:extLst>
      <p:ext uri="{BB962C8B-B14F-4D97-AF65-F5344CB8AC3E}">
        <p14:creationId xmlns:p14="http://schemas.microsoft.com/office/powerpoint/2010/main" val="1066425655"/>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2 Content + Header and content/text 2">
    <p:spTree>
      <p:nvGrpSpPr>
        <p:cNvPr id="1" name=""/>
        <p:cNvGrpSpPr/>
        <p:nvPr/>
      </p:nvGrpSpPr>
      <p:grpSpPr>
        <a:xfrm>
          <a:off x="0" y="0"/>
          <a:ext cx="0" cy="0"/>
          <a:chOff x="0" y="0"/>
          <a:chExt cx="0" cy="0"/>
        </a:xfrm>
      </p:grpSpPr>
      <p:sp>
        <p:nvSpPr>
          <p:cNvPr id="17" name="Content Placeholder 10">
            <a:extLst>
              <a:ext uri="{FF2B5EF4-FFF2-40B4-BE49-F238E27FC236}">
                <a16:creationId xmlns:a16="http://schemas.microsoft.com/office/drawing/2014/main" id="{6FDA6119-0E8B-40BA-B011-0B5C245140EE}"/>
              </a:ext>
            </a:extLst>
          </p:cNvPr>
          <p:cNvSpPr>
            <a:spLocks noGrp="1"/>
          </p:cNvSpPr>
          <p:nvPr>
            <p:ph sz="quarter" idx="15" hasCustomPrompt="1"/>
          </p:nvPr>
        </p:nvSpPr>
        <p:spPr>
          <a:xfrm>
            <a:off x="6220968" y="2008133"/>
            <a:ext cx="5501926" cy="3748233"/>
          </a:xfrm>
          <a:prstGeom prst="rect">
            <a:avLst/>
          </a:prstGeom>
        </p:spPr>
        <p:txBody>
          <a:bodyPr lIns="0" rIns="0"/>
          <a:lstStyle>
            <a:lvl1pPr marL="283464" indent="-283464">
              <a:lnSpc>
                <a:spcPct val="100000"/>
              </a:lnSpc>
              <a:spcBef>
                <a:spcPts val="0"/>
              </a:spcBef>
              <a:spcAft>
                <a:spcPts val="1000"/>
              </a:spcAft>
              <a:buClr>
                <a:schemeClr val="accent1"/>
              </a:buClr>
              <a:defRPr sz="1800">
                <a:solidFill>
                  <a:schemeClr val="accent2"/>
                </a:solidFill>
                <a:latin typeface="+mn-lt"/>
              </a:defRPr>
            </a:lvl1pPr>
            <a:lvl2pPr marL="566928" indent="-283464">
              <a:lnSpc>
                <a:spcPct val="100000"/>
              </a:lnSpc>
              <a:spcBef>
                <a:spcPts val="0"/>
              </a:spcBef>
              <a:spcAft>
                <a:spcPts val="1000"/>
              </a:spcAft>
              <a:buClr>
                <a:schemeClr val="accent1"/>
              </a:buClr>
              <a:buFont typeface="Arial" panose="020B0604020202020204" pitchFamily="34" charset="0"/>
              <a:buChar char="-"/>
              <a:defRPr sz="1800">
                <a:solidFill>
                  <a:schemeClr val="accent2"/>
                </a:solidFill>
                <a:latin typeface="+mn-lt"/>
              </a:defRPr>
            </a:lvl2pPr>
            <a:lvl3pPr marL="822960" indent="-283464">
              <a:lnSpc>
                <a:spcPct val="100000"/>
              </a:lnSpc>
              <a:spcBef>
                <a:spcPts val="0"/>
              </a:spcBef>
              <a:spcAft>
                <a:spcPts val="1000"/>
              </a:spcAft>
              <a:buClr>
                <a:schemeClr val="accent1"/>
              </a:buClr>
              <a:defRPr sz="1800">
                <a:solidFill>
                  <a:schemeClr val="accent2"/>
                </a:solidFill>
                <a:latin typeface="+mn-lt"/>
              </a:defRPr>
            </a:lvl3pPr>
            <a:lvl4pPr marL="1097280" indent="-283464">
              <a:lnSpc>
                <a:spcPct val="100000"/>
              </a:lnSpc>
              <a:spcBef>
                <a:spcPts val="0"/>
              </a:spcBef>
              <a:spcAft>
                <a:spcPts val="1000"/>
              </a:spcAft>
              <a:buClr>
                <a:schemeClr val="accent1"/>
              </a:buClr>
              <a:buFont typeface="Arial" panose="020B0604020202020204" pitchFamily="34" charset="0"/>
              <a:buChar char="-"/>
              <a:defRPr sz="1800">
                <a:solidFill>
                  <a:schemeClr val="accent2"/>
                </a:solidFill>
                <a:latin typeface="+mn-lt"/>
              </a:defRPr>
            </a:lvl4pPr>
            <a:lvl5pPr marL="1371600" indent="-283464">
              <a:lnSpc>
                <a:spcPct val="100000"/>
              </a:lnSpc>
              <a:spcBef>
                <a:spcPts val="0"/>
              </a:spcBef>
              <a:spcAft>
                <a:spcPts val="1000"/>
              </a:spcAft>
              <a:buClr>
                <a:schemeClr val="accent1"/>
              </a:buClr>
              <a:defRPr sz="1800">
                <a:solidFill>
                  <a:schemeClr val="accent2"/>
                </a:solidFill>
                <a:latin typeface="+mn-lt"/>
              </a:defRPr>
            </a:lvl5pPr>
          </a:lstStyle>
          <a:p>
            <a:pPr lvl="0"/>
            <a:r>
              <a:rPr lang="en-US" dirty="0"/>
              <a:t>First level Bullet: Arial Bold 18pt, Jefferson Blue</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5" name="Text Placeholder 5">
            <a:extLst>
              <a:ext uri="{FF2B5EF4-FFF2-40B4-BE49-F238E27FC236}">
                <a16:creationId xmlns:a16="http://schemas.microsoft.com/office/drawing/2014/main" id="{70B3B89A-F141-4B0A-957E-508C148925FD}"/>
              </a:ext>
            </a:extLst>
          </p:cNvPr>
          <p:cNvSpPr>
            <a:spLocks noGrp="1"/>
          </p:cNvSpPr>
          <p:nvPr>
            <p:ph type="body" sz="quarter" idx="20" hasCustomPrompt="1"/>
          </p:nvPr>
        </p:nvSpPr>
        <p:spPr>
          <a:xfrm>
            <a:off x="467868" y="2636899"/>
            <a:ext cx="5513832" cy="1133004"/>
          </a:xfrm>
          <a:prstGeom prst="rect">
            <a:avLst/>
          </a:prstGeom>
        </p:spPr>
        <p:txBody>
          <a:bodyPr lIns="0" rIns="0">
            <a:noAutofit/>
          </a:bodyPr>
          <a:lstStyle>
            <a:lvl1pPr marL="283464" indent="-283464">
              <a:lnSpc>
                <a:spcPct val="100000"/>
              </a:lnSpc>
              <a:spcBef>
                <a:spcPts val="0"/>
              </a:spcBef>
              <a:spcAft>
                <a:spcPts val="1000"/>
              </a:spcAft>
              <a:buClr>
                <a:schemeClr val="accent1"/>
              </a:buClr>
              <a:defRPr sz="1800">
                <a:solidFill>
                  <a:schemeClr val="accent2"/>
                </a:solidFill>
                <a:latin typeface="+mn-lt"/>
              </a:defRPr>
            </a:lvl1pPr>
            <a:lvl2pPr marL="566928" indent="-283464">
              <a:lnSpc>
                <a:spcPct val="100000"/>
              </a:lnSpc>
              <a:spcBef>
                <a:spcPts val="0"/>
              </a:spcBef>
              <a:spcAft>
                <a:spcPts val="1000"/>
              </a:spcAft>
              <a:buClr>
                <a:schemeClr val="accent1"/>
              </a:buClr>
              <a:buFont typeface="Arial" panose="020B0604020202020204" pitchFamily="34" charset="0"/>
              <a:buChar char="-"/>
              <a:defRPr sz="1800">
                <a:solidFill>
                  <a:schemeClr val="accent2"/>
                </a:solidFill>
                <a:latin typeface="+mn-lt"/>
              </a:defRPr>
            </a:lvl2pPr>
            <a:lvl3pPr marL="539496" indent="0">
              <a:lnSpc>
                <a:spcPct val="100000"/>
              </a:lnSpc>
              <a:spcBef>
                <a:spcPts val="0"/>
              </a:spcBef>
              <a:spcAft>
                <a:spcPts val="1000"/>
              </a:spcAft>
              <a:buClr>
                <a:schemeClr val="accent1"/>
              </a:buClr>
              <a:buNone/>
              <a:defRPr sz="1800">
                <a:solidFill>
                  <a:schemeClr val="accent2"/>
                </a:solidFill>
              </a:defRPr>
            </a:lvl3pPr>
            <a:lvl4pPr marL="1097280" indent="-283464">
              <a:lnSpc>
                <a:spcPct val="100000"/>
              </a:lnSpc>
              <a:spcBef>
                <a:spcPts val="0"/>
              </a:spcBef>
              <a:spcAft>
                <a:spcPts val="1000"/>
              </a:spcAft>
              <a:buClr>
                <a:schemeClr val="accent1"/>
              </a:buClr>
              <a:buFont typeface="Arial" panose="020B0604020202020204" pitchFamily="34" charset="0"/>
              <a:buChar char="-"/>
              <a:defRPr sz="1800">
                <a:solidFill>
                  <a:schemeClr val="accent2"/>
                </a:solidFill>
              </a:defRPr>
            </a:lvl4pPr>
            <a:lvl5pPr marL="1371600" indent="-283464">
              <a:lnSpc>
                <a:spcPct val="100000"/>
              </a:lnSpc>
              <a:spcBef>
                <a:spcPts val="0"/>
              </a:spcBef>
              <a:spcAft>
                <a:spcPts val="1000"/>
              </a:spcAft>
              <a:buClr>
                <a:schemeClr val="accent1"/>
              </a:buClr>
              <a:defRPr sz="1800">
                <a:solidFill>
                  <a:schemeClr val="accent2"/>
                </a:solidFill>
              </a:defRPr>
            </a:lvl5pPr>
          </a:lstStyle>
          <a:p>
            <a:pPr lvl="0"/>
            <a:r>
              <a:rPr lang="en-US" dirty="0"/>
              <a:t>First level Bullet: Arial Bold 18pt, Jefferson Blue</a:t>
            </a:r>
          </a:p>
          <a:p>
            <a:pPr lvl="1"/>
            <a:r>
              <a:rPr lang="en-US" dirty="0"/>
              <a:t>Second level</a:t>
            </a:r>
          </a:p>
        </p:txBody>
      </p:sp>
      <p:sp>
        <p:nvSpPr>
          <p:cNvPr id="6" name="Text Placeholder 5">
            <a:extLst>
              <a:ext uri="{FF2B5EF4-FFF2-40B4-BE49-F238E27FC236}">
                <a16:creationId xmlns:a16="http://schemas.microsoft.com/office/drawing/2014/main" id="{24998FF8-234B-4726-807C-DC3DEF0929D0}"/>
              </a:ext>
            </a:extLst>
          </p:cNvPr>
          <p:cNvSpPr>
            <a:spLocks noGrp="1"/>
          </p:cNvSpPr>
          <p:nvPr>
            <p:ph type="body" sz="quarter" idx="10" hasCustomPrompt="1"/>
          </p:nvPr>
        </p:nvSpPr>
        <p:spPr>
          <a:xfrm>
            <a:off x="480280" y="2008133"/>
            <a:ext cx="5513832" cy="495617"/>
          </a:xfrm>
          <a:prstGeom prst="rect">
            <a:avLst/>
          </a:prstGeom>
        </p:spPr>
        <p:txBody>
          <a:bodyPr lIns="0" rIns="0" anchor="ctr"/>
          <a:lstStyle>
            <a:lvl1pPr marL="0" indent="0">
              <a:lnSpc>
                <a:spcPct val="100000"/>
              </a:lnSpc>
              <a:spcBef>
                <a:spcPts val="0"/>
              </a:spcBef>
              <a:spcAft>
                <a:spcPts val="1000"/>
              </a:spcAft>
              <a:buClr>
                <a:srgbClr val="E77324"/>
              </a:buClr>
              <a:buNone/>
              <a:defRPr sz="2000" b="1">
                <a:solidFill>
                  <a:schemeClr val="accent2"/>
                </a:solidFill>
                <a:latin typeface="+mj-lt"/>
              </a:defRPr>
            </a:lvl1pPr>
            <a:lvl2pPr marL="283464" indent="0">
              <a:lnSpc>
                <a:spcPct val="100000"/>
              </a:lnSpc>
              <a:spcBef>
                <a:spcPts val="0"/>
              </a:spcBef>
              <a:spcAft>
                <a:spcPts val="1000"/>
              </a:spcAft>
              <a:buClr>
                <a:srgbClr val="E77324"/>
              </a:buClr>
              <a:buFont typeface="Arial" panose="020B0604020202020204" pitchFamily="34" charset="0"/>
              <a:buNone/>
              <a:defRPr sz="1800">
                <a:solidFill>
                  <a:srgbClr val="1E3A74"/>
                </a:solidFill>
              </a:defRPr>
            </a:lvl2pPr>
            <a:lvl3pPr marL="539496" indent="0">
              <a:lnSpc>
                <a:spcPct val="100000"/>
              </a:lnSpc>
              <a:spcBef>
                <a:spcPts val="0"/>
              </a:spcBef>
              <a:spcAft>
                <a:spcPts val="1000"/>
              </a:spcAft>
              <a:buClr>
                <a:srgbClr val="E77324"/>
              </a:buClr>
              <a:buNone/>
              <a:defRPr sz="1800">
                <a:solidFill>
                  <a:srgbClr val="1E3A74"/>
                </a:solidFill>
              </a:defRPr>
            </a:lvl3pPr>
            <a:lvl4pPr marL="813816" indent="0">
              <a:lnSpc>
                <a:spcPct val="100000"/>
              </a:lnSpc>
              <a:spcBef>
                <a:spcPts val="0"/>
              </a:spcBef>
              <a:spcAft>
                <a:spcPts val="1000"/>
              </a:spcAft>
              <a:buClr>
                <a:srgbClr val="E77324"/>
              </a:buClr>
              <a:buFont typeface="Arial" panose="020B0604020202020204" pitchFamily="34" charset="0"/>
              <a:buNone/>
              <a:defRPr sz="1800">
                <a:solidFill>
                  <a:srgbClr val="1E3A74"/>
                </a:solidFill>
              </a:defRPr>
            </a:lvl4pPr>
            <a:lvl5pPr marL="1088136" indent="0">
              <a:lnSpc>
                <a:spcPct val="100000"/>
              </a:lnSpc>
              <a:spcBef>
                <a:spcPts val="0"/>
              </a:spcBef>
              <a:spcAft>
                <a:spcPts val="1000"/>
              </a:spcAft>
              <a:buClr>
                <a:srgbClr val="E77324"/>
              </a:buClr>
              <a:buNone/>
              <a:defRPr sz="1800">
                <a:solidFill>
                  <a:srgbClr val="1E3A74"/>
                </a:solidFill>
              </a:defRPr>
            </a:lvl5pPr>
          </a:lstStyle>
          <a:p>
            <a:pPr lvl="0"/>
            <a:r>
              <a:rPr lang="en-US" dirty="0"/>
              <a:t>Header: Times New Roman Bold 20 </a:t>
            </a:r>
            <a:r>
              <a:rPr lang="en-US" dirty="0" err="1"/>
              <a:t>pt</a:t>
            </a:r>
            <a:r>
              <a:rPr lang="en-US" dirty="0"/>
              <a:t>, Jefferson Blue</a:t>
            </a:r>
          </a:p>
        </p:txBody>
      </p:sp>
      <p:cxnSp>
        <p:nvCxnSpPr>
          <p:cNvPr id="11" name="Straight Connector 10">
            <a:extLst>
              <a:ext uri="{FF2B5EF4-FFF2-40B4-BE49-F238E27FC236}">
                <a16:creationId xmlns:a16="http://schemas.microsoft.com/office/drawing/2014/main" id="{AD8CA5B3-726D-4431-B33D-E549E5A0611E}"/>
              </a:ext>
            </a:extLst>
          </p:cNvPr>
          <p:cNvCxnSpPr>
            <a:cxnSpLocks/>
          </p:cNvCxnSpPr>
          <p:nvPr userDrawn="1"/>
        </p:nvCxnSpPr>
        <p:spPr>
          <a:xfrm>
            <a:off x="6103123" y="2008133"/>
            <a:ext cx="0" cy="3753682"/>
          </a:xfrm>
          <a:prstGeom prst="line">
            <a:avLst/>
          </a:prstGeom>
          <a:ln w="12700">
            <a:solidFill>
              <a:srgbClr val="1E3A74"/>
            </a:solidFill>
            <a:prstDash val="sysDot"/>
          </a:ln>
        </p:spPr>
        <p:style>
          <a:lnRef idx="1">
            <a:schemeClr val="accent1"/>
          </a:lnRef>
          <a:fillRef idx="0">
            <a:schemeClr val="accent1"/>
          </a:fillRef>
          <a:effectRef idx="0">
            <a:schemeClr val="accent1"/>
          </a:effectRef>
          <a:fontRef idx="minor">
            <a:schemeClr val="tx1"/>
          </a:fontRef>
        </p:style>
      </p:cxnSp>
      <p:sp>
        <p:nvSpPr>
          <p:cNvPr id="10" name="Text Placeholder 5">
            <a:extLst>
              <a:ext uri="{FF2B5EF4-FFF2-40B4-BE49-F238E27FC236}">
                <a16:creationId xmlns:a16="http://schemas.microsoft.com/office/drawing/2014/main" id="{419B4FA8-CEAC-4D32-BB3F-772A77968B58}"/>
              </a:ext>
            </a:extLst>
          </p:cNvPr>
          <p:cNvSpPr>
            <a:spLocks noGrp="1"/>
          </p:cNvSpPr>
          <p:nvPr>
            <p:ph type="body" sz="quarter" idx="19" hasCustomPrompt="1"/>
          </p:nvPr>
        </p:nvSpPr>
        <p:spPr>
          <a:xfrm>
            <a:off x="480280" y="4000045"/>
            <a:ext cx="5513832" cy="495617"/>
          </a:xfrm>
          <a:prstGeom prst="rect">
            <a:avLst/>
          </a:prstGeom>
        </p:spPr>
        <p:txBody>
          <a:bodyPr lIns="0" rIns="0" anchor="ctr"/>
          <a:lstStyle>
            <a:lvl1pPr marL="0" indent="0">
              <a:lnSpc>
                <a:spcPct val="100000"/>
              </a:lnSpc>
              <a:spcBef>
                <a:spcPts val="0"/>
              </a:spcBef>
              <a:spcAft>
                <a:spcPts val="1000"/>
              </a:spcAft>
              <a:buClr>
                <a:srgbClr val="E77324"/>
              </a:buClr>
              <a:buNone/>
              <a:defRPr sz="2000" b="1">
                <a:solidFill>
                  <a:schemeClr val="accent2"/>
                </a:solidFill>
                <a:latin typeface="+mj-lt"/>
              </a:defRPr>
            </a:lvl1pPr>
            <a:lvl2pPr marL="283464" indent="0">
              <a:lnSpc>
                <a:spcPct val="100000"/>
              </a:lnSpc>
              <a:spcBef>
                <a:spcPts val="0"/>
              </a:spcBef>
              <a:spcAft>
                <a:spcPts val="1000"/>
              </a:spcAft>
              <a:buClr>
                <a:srgbClr val="E77324"/>
              </a:buClr>
              <a:buFont typeface="Arial" panose="020B0604020202020204" pitchFamily="34" charset="0"/>
              <a:buNone/>
              <a:defRPr sz="1800">
                <a:solidFill>
                  <a:srgbClr val="1E3A74"/>
                </a:solidFill>
              </a:defRPr>
            </a:lvl2pPr>
            <a:lvl3pPr marL="539496" indent="0">
              <a:lnSpc>
                <a:spcPct val="100000"/>
              </a:lnSpc>
              <a:spcBef>
                <a:spcPts val="0"/>
              </a:spcBef>
              <a:spcAft>
                <a:spcPts val="1000"/>
              </a:spcAft>
              <a:buClr>
                <a:srgbClr val="E77324"/>
              </a:buClr>
              <a:buNone/>
              <a:defRPr sz="1800">
                <a:solidFill>
                  <a:srgbClr val="1E3A74"/>
                </a:solidFill>
              </a:defRPr>
            </a:lvl3pPr>
            <a:lvl4pPr marL="813816" indent="0">
              <a:lnSpc>
                <a:spcPct val="100000"/>
              </a:lnSpc>
              <a:spcBef>
                <a:spcPts val="0"/>
              </a:spcBef>
              <a:spcAft>
                <a:spcPts val="1000"/>
              </a:spcAft>
              <a:buClr>
                <a:srgbClr val="E77324"/>
              </a:buClr>
              <a:buFont typeface="Arial" panose="020B0604020202020204" pitchFamily="34" charset="0"/>
              <a:buNone/>
              <a:defRPr sz="1800">
                <a:solidFill>
                  <a:srgbClr val="1E3A74"/>
                </a:solidFill>
              </a:defRPr>
            </a:lvl4pPr>
            <a:lvl5pPr marL="1088136" indent="0">
              <a:lnSpc>
                <a:spcPct val="100000"/>
              </a:lnSpc>
              <a:spcBef>
                <a:spcPts val="0"/>
              </a:spcBef>
              <a:spcAft>
                <a:spcPts val="1000"/>
              </a:spcAft>
              <a:buClr>
                <a:srgbClr val="E77324"/>
              </a:buClr>
              <a:buNone/>
              <a:defRPr sz="1800">
                <a:solidFill>
                  <a:srgbClr val="1E3A74"/>
                </a:solidFill>
              </a:defRPr>
            </a:lvl5pPr>
          </a:lstStyle>
          <a:p>
            <a:pPr lvl="0"/>
            <a:r>
              <a:rPr lang="en-US" dirty="0"/>
              <a:t>Header: Times New Roman Bold 20 </a:t>
            </a:r>
            <a:r>
              <a:rPr lang="en-US" dirty="0" err="1"/>
              <a:t>pt</a:t>
            </a:r>
            <a:r>
              <a:rPr lang="en-US" dirty="0"/>
              <a:t>, Jefferson Blue</a:t>
            </a:r>
          </a:p>
        </p:txBody>
      </p:sp>
      <p:sp>
        <p:nvSpPr>
          <p:cNvPr id="14" name="Title 1">
            <a:extLst>
              <a:ext uri="{FF2B5EF4-FFF2-40B4-BE49-F238E27FC236}">
                <a16:creationId xmlns:a16="http://schemas.microsoft.com/office/drawing/2014/main" id="{7D0FB048-6124-4260-8CDD-ED63BC192C2F}"/>
              </a:ext>
            </a:extLst>
          </p:cNvPr>
          <p:cNvSpPr>
            <a:spLocks noGrp="1"/>
          </p:cNvSpPr>
          <p:nvPr>
            <p:ph type="title" hasCustomPrompt="1"/>
          </p:nvPr>
        </p:nvSpPr>
        <p:spPr>
          <a:xfrm>
            <a:off x="480280" y="758660"/>
            <a:ext cx="11254520" cy="1126345"/>
          </a:xfrm>
          <a:prstGeom prst="rect">
            <a:avLst/>
          </a:prstGeom>
        </p:spPr>
        <p:txBody>
          <a:bodyPr lIns="0" rIns="0">
            <a:noAutofit/>
          </a:bodyPr>
          <a:lstStyle>
            <a:lvl1pPr>
              <a:lnSpc>
                <a:spcPct val="100000"/>
              </a:lnSpc>
              <a:defRPr sz="3200" b="1" i="0" cap="all" spc="300" baseline="0">
                <a:solidFill>
                  <a:schemeClr val="accent1"/>
                </a:solidFill>
                <a:latin typeface="+mn-lt"/>
                <a:ea typeface="Arial" charset="0"/>
                <a:cs typeface="Arial" charset="0"/>
              </a:defRPr>
            </a:lvl1pPr>
          </a:lstStyle>
          <a:p>
            <a:r>
              <a:rPr lang="en-US" dirty="0"/>
              <a:t>TITLE: ARIAL BOLD 32PT, ROTUNDA </a:t>
            </a:r>
            <a:r>
              <a:rPr lang="en-US" dirty="0" smtClean="0"/>
              <a:t>ORANGE</a:t>
            </a:r>
            <a:endParaRPr lang="en-US" dirty="0"/>
          </a:p>
        </p:txBody>
      </p:sp>
      <p:sp>
        <p:nvSpPr>
          <p:cNvPr id="16" name="Text Placeholder 5">
            <a:extLst>
              <a:ext uri="{FF2B5EF4-FFF2-40B4-BE49-F238E27FC236}">
                <a16:creationId xmlns:a16="http://schemas.microsoft.com/office/drawing/2014/main" id="{1FFC376D-4095-4DEB-82B8-6AA45A91F46C}"/>
              </a:ext>
            </a:extLst>
          </p:cNvPr>
          <p:cNvSpPr>
            <a:spLocks noGrp="1"/>
          </p:cNvSpPr>
          <p:nvPr>
            <p:ph type="body" sz="quarter" idx="21" hasCustomPrompt="1"/>
          </p:nvPr>
        </p:nvSpPr>
        <p:spPr>
          <a:xfrm>
            <a:off x="480280" y="4628811"/>
            <a:ext cx="5513832" cy="1133004"/>
          </a:xfrm>
          <a:prstGeom prst="rect">
            <a:avLst/>
          </a:prstGeom>
        </p:spPr>
        <p:txBody>
          <a:bodyPr lIns="0" rIns="0">
            <a:noAutofit/>
          </a:bodyPr>
          <a:lstStyle>
            <a:lvl1pPr marL="283464" indent="-283464">
              <a:lnSpc>
                <a:spcPct val="100000"/>
              </a:lnSpc>
              <a:spcBef>
                <a:spcPts val="0"/>
              </a:spcBef>
              <a:spcAft>
                <a:spcPts val="1000"/>
              </a:spcAft>
              <a:buClr>
                <a:schemeClr val="accent1"/>
              </a:buClr>
              <a:defRPr sz="1800">
                <a:solidFill>
                  <a:schemeClr val="accent2"/>
                </a:solidFill>
                <a:latin typeface="+mn-lt"/>
              </a:defRPr>
            </a:lvl1pPr>
            <a:lvl2pPr marL="566928" indent="-283464">
              <a:lnSpc>
                <a:spcPct val="100000"/>
              </a:lnSpc>
              <a:spcBef>
                <a:spcPts val="0"/>
              </a:spcBef>
              <a:spcAft>
                <a:spcPts val="1000"/>
              </a:spcAft>
              <a:buClr>
                <a:schemeClr val="accent1"/>
              </a:buClr>
              <a:buFont typeface="Arial" panose="020B0604020202020204" pitchFamily="34" charset="0"/>
              <a:buChar char="-"/>
              <a:defRPr sz="1800">
                <a:solidFill>
                  <a:schemeClr val="accent2"/>
                </a:solidFill>
                <a:latin typeface="+mn-lt"/>
              </a:defRPr>
            </a:lvl2pPr>
            <a:lvl3pPr marL="539496" indent="0">
              <a:lnSpc>
                <a:spcPct val="100000"/>
              </a:lnSpc>
              <a:spcBef>
                <a:spcPts val="0"/>
              </a:spcBef>
              <a:spcAft>
                <a:spcPts val="1000"/>
              </a:spcAft>
              <a:buClr>
                <a:schemeClr val="accent1"/>
              </a:buClr>
              <a:buNone/>
              <a:defRPr sz="1800">
                <a:solidFill>
                  <a:schemeClr val="accent2"/>
                </a:solidFill>
              </a:defRPr>
            </a:lvl3pPr>
            <a:lvl4pPr marL="1097280" indent="-283464">
              <a:lnSpc>
                <a:spcPct val="100000"/>
              </a:lnSpc>
              <a:spcBef>
                <a:spcPts val="0"/>
              </a:spcBef>
              <a:spcAft>
                <a:spcPts val="1000"/>
              </a:spcAft>
              <a:buClr>
                <a:schemeClr val="accent1"/>
              </a:buClr>
              <a:buFont typeface="Arial" panose="020B0604020202020204" pitchFamily="34" charset="0"/>
              <a:buChar char="-"/>
              <a:defRPr sz="1800">
                <a:solidFill>
                  <a:schemeClr val="accent2"/>
                </a:solidFill>
              </a:defRPr>
            </a:lvl4pPr>
            <a:lvl5pPr marL="1371600" indent="-283464">
              <a:lnSpc>
                <a:spcPct val="100000"/>
              </a:lnSpc>
              <a:spcBef>
                <a:spcPts val="0"/>
              </a:spcBef>
              <a:spcAft>
                <a:spcPts val="1000"/>
              </a:spcAft>
              <a:buClr>
                <a:schemeClr val="accent1"/>
              </a:buClr>
              <a:defRPr sz="1800">
                <a:solidFill>
                  <a:schemeClr val="accent2"/>
                </a:solidFill>
              </a:defRPr>
            </a:lvl5pPr>
          </a:lstStyle>
          <a:p>
            <a:pPr lvl="0"/>
            <a:r>
              <a:rPr lang="en-US" dirty="0"/>
              <a:t>First level Bullet: Arial Bold 18pt, Jefferson Blue</a:t>
            </a:r>
          </a:p>
          <a:p>
            <a:pPr lvl="1"/>
            <a:r>
              <a:rPr lang="en-US" dirty="0"/>
              <a:t>Second level</a:t>
            </a:r>
          </a:p>
        </p:txBody>
      </p:sp>
      <p:sp>
        <p:nvSpPr>
          <p:cNvPr id="12" name="Text Placeholder 14">
            <a:extLst>
              <a:ext uri="{FF2B5EF4-FFF2-40B4-BE49-F238E27FC236}">
                <a16:creationId xmlns:a16="http://schemas.microsoft.com/office/drawing/2014/main" id="{C35C8D2E-1C91-4855-BF47-40BCF17D9454}"/>
              </a:ext>
            </a:extLst>
          </p:cNvPr>
          <p:cNvSpPr>
            <a:spLocks noGrp="1"/>
          </p:cNvSpPr>
          <p:nvPr>
            <p:ph type="body" sz="quarter" idx="22" hasCustomPrompt="1"/>
          </p:nvPr>
        </p:nvSpPr>
        <p:spPr>
          <a:xfrm>
            <a:off x="480280" y="318031"/>
            <a:ext cx="11254520" cy="317500"/>
          </a:xfrm>
          <a:prstGeom prst="rect">
            <a:avLst/>
          </a:prstGeom>
        </p:spPr>
        <p:txBody>
          <a:bodyPr lIns="0" rIns="0"/>
          <a:lstStyle>
            <a:lvl1pPr marL="0" indent="0">
              <a:lnSpc>
                <a:spcPct val="100000"/>
              </a:lnSpc>
              <a:buNone/>
              <a:defRPr sz="1400" b="1" i="0" cap="all" spc="300" baseline="0">
                <a:solidFill>
                  <a:schemeClr val="accent2"/>
                </a:solidFill>
                <a:latin typeface="+mn-lt"/>
                <a:ea typeface="Arial" charset="0"/>
                <a:cs typeface="Arial" charset="0"/>
              </a:defRPr>
            </a:lvl1pPr>
            <a:lvl2pPr marL="457200" indent="0">
              <a:lnSpc>
                <a:spcPct val="100000"/>
              </a:lnSpc>
              <a:buNone/>
              <a:defRPr sz="1400" b="1" i="0" spc="300">
                <a:solidFill>
                  <a:srgbClr val="1E3A74"/>
                </a:solidFill>
                <a:latin typeface="Arial" charset="0"/>
                <a:ea typeface="Arial" charset="0"/>
                <a:cs typeface="Arial" charset="0"/>
              </a:defRPr>
            </a:lvl2pPr>
            <a:lvl3pPr marL="914400" indent="0">
              <a:lnSpc>
                <a:spcPct val="100000"/>
              </a:lnSpc>
              <a:buNone/>
              <a:defRPr sz="1400" b="1" i="0" spc="300">
                <a:solidFill>
                  <a:srgbClr val="1E3A74"/>
                </a:solidFill>
                <a:latin typeface="Arial" charset="0"/>
                <a:ea typeface="Arial" charset="0"/>
                <a:cs typeface="Arial" charset="0"/>
              </a:defRPr>
            </a:lvl3pPr>
            <a:lvl4pPr marL="1371600" indent="0">
              <a:lnSpc>
                <a:spcPct val="100000"/>
              </a:lnSpc>
              <a:buNone/>
              <a:defRPr sz="1400" b="1" i="0" spc="300">
                <a:solidFill>
                  <a:srgbClr val="1E3A74"/>
                </a:solidFill>
                <a:latin typeface="Arial" charset="0"/>
                <a:ea typeface="Arial" charset="0"/>
                <a:cs typeface="Arial" charset="0"/>
              </a:defRPr>
            </a:lvl4pPr>
            <a:lvl5pPr marL="1828800" indent="0">
              <a:lnSpc>
                <a:spcPct val="100000"/>
              </a:lnSpc>
              <a:buNone/>
              <a:defRPr sz="1400" b="1" i="0" spc="300">
                <a:solidFill>
                  <a:srgbClr val="1E3A74"/>
                </a:solidFill>
                <a:latin typeface="Arial" charset="0"/>
                <a:ea typeface="Arial" charset="0"/>
                <a:cs typeface="Arial" charset="0"/>
              </a:defRPr>
            </a:lvl5pPr>
          </a:lstStyle>
          <a:p>
            <a:pPr lvl="0"/>
            <a:r>
              <a:rPr lang="en-US" dirty="0"/>
              <a:t>01 | SECTION HEADER: ARIAL BOLD 14PT, Jefferson </a:t>
            </a:r>
            <a:r>
              <a:rPr lang="en-US" dirty="0" smtClean="0"/>
              <a:t>Blue</a:t>
            </a:r>
            <a:endParaRPr lang="en-US" dirty="0"/>
          </a:p>
        </p:txBody>
      </p:sp>
      <p:sp>
        <p:nvSpPr>
          <p:cNvPr id="18" name="Text Placeholder 7">
            <a:extLst>
              <a:ext uri="{FF2B5EF4-FFF2-40B4-BE49-F238E27FC236}">
                <a16:creationId xmlns:a16="http://schemas.microsoft.com/office/drawing/2014/main" id="{172582A4-A838-4551-AB9C-DC40EA2E1A28}"/>
              </a:ext>
            </a:extLst>
          </p:cNvPr>
          <p:cNvSpPr>
            <a:spLocks noGrp="1"/>
          </p:cNvSpPr>
          <p:nvPr>
            <p:ph type="body" sz="quarter" idx="11" hasCustomPrompt="1"/>
          </p:nvPr>
        </p:nvSpPr>
        <p:spPr>
          <a:xfrm>
            <a:off x="469107" y="5878285"/>
            <a:ext cx="11253787" cy="393927"/>
          </a:xfrm>
          <a:prstGeom prst="rect">
            <a:avLst/>
          </a:prstGeom>
        </p:spPr>
        <p:txBody>
          <a:bodyPr lIns="0" tIns="0" rIns="0" bIns="0" anchor="b">
            <a:noAutofit/>
          </a:bodyPr>
          <a:lstStyle>
            <a:lvl1pPr marL="0" indent="0">
              <a:buNone/>
              <a:defRPr sz="900">
                <a:solidFill>
                  <a:schemeClr val="bg1">
                    <a:lumMod val="50000"/>
                  </a:schemeClr>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Footer/Source: Arial 9 </a:t>
            </a:r>
            <a:r>
              <a:rPr lang="en-US" dirty="0" err="1"/>
              <a:t>pt</a:t>
            </a:r>
            <a:r>
              <a:rPr lang="en-US" dirty="0"/>
              <a:t>, Gray</a:t>
            </a:r>
          </a:p>
        </p:txBody>
      </p:sp>
    </p:spTree>
    <p:extLst>
      <p:ext uri="{BB962C8B-B14F-4D97-AF65-F5344CB8AC3E}">
        <p14:creationId xmlns:p14="http://schemas.microsoft.com/office/powerpoint/2010/main" val="182365365"/>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2 columns (Content + Text)">
    <p:spTree>
      <p:nvGrpSpPr>
        <p:cNvPr id="1" name=""/>
        <p:cNvGrpSpPr/>
        <p:nvPr/>
      </p:nvGrpSpPr>
      <p:grpSpPr>
        <a:xfrm>
          <a:off x="0" y="0"/>
          <a:ext cx="0" cy="0"/>
          <a:chOff x="0" y="0"/>
          <a:chExt cx="0" cy="0"/>
        </a:xfrm>
      </p:grpSpPr>
      <p:sp>
        <p:nvSpPr>
          <p:cNvPr id="12" name="Content Placeholder 10">
            <a:extLst>
              <a:ext uri="{FF2B5EF4-FFF2-40B4-BE49-F238E27FC236}">
                <a16:creationId xmlns:a16="http://schemas.microsoft.com/office/drawing/2014/main" id="{60E99266-89CD-42E1-AED5-1CAA39605982}"/>
              </a:ext>
            </a:extLst>
          </p:cNvPr>
          <p:cNvSpPr>
            <a:spLocks noGrp="1"/>
          </p:cNvSpPr>
          <p:nvPr>
            <p:ph sz="quarter" idx="15" hasCustomPrompt="1"/>
          </p:nvPr>
        </p:nvSpPr>
        <p:spPr>
          <a:xfrm>
            <a:off x="6220968" y="1995987"/>
            <a:ext cx="5501926" cy="1814636"/>
          </a:xfrm>
          <a:prstGeom prst="rect">
            <a:avLst/>
          </a:prstGeom>
        </p:spPr>
        <p:txBody>
          <a:bodyPr lIns="0" rIns="0"/>
          <a:lstStyle>
            <a:lvl1pPr marL="283464" indent="-283464">
              <a:lnSpc>
                <a:spcPct val="100000"/>
              </a:lnSpc>
              <a:spcBef>
                <a:spcPts val="0"/>
              </a:spcBef>
              <a:spcAft>
                <a:spcPts val="1000"/>
              </a:spcAft>
              <a:buClr>
                <a:schemeClr val="accent1"/>
              </a:buClr>
              <a:defRPr sz="1800">
                <a:solidFill>
                  <a:schemeClr val="accent2"/>
                </a:solidFill>
                <a:latin typeface="+mn-lt"/>
              </a:defRPr>
            </a:lvl1pPr>
            <a:lvl2pPr marL="566928" indent="-283464">
              <a:lnSpc>
                <a:spcPct val="100000"/>
              </a:lnSpc>
              <a:spcBef>
                <a:spcPts val="0"/>
              </a:spcBef>
              <a:spcAft>
                <a:spcPts val="1000"/>
              </a:spcAft>
              <a:buClr>
                <a:schemeClr val="accent1"/>
              </a:buClr>
              <a:buFont typeface="Arial" panose="020B0604020202020204" pitchFamily="34" charset="0"/>
              <a:buChar char="-"/>
              <a:defRPr sz="1800">
                <a:solidFill>
                  <a:schemeClr val="accent2"/>
                </a:solidFill>
                <a:latin typeface="+mn-lt"/>
              </a:defRPr>
            </a:lvl2pPr>
            <a:lvl3pPr marL="822960" indent="-283464">
              <a:lnSpc>
                <a:spcPct val="100000"/>
              </a:lnSpc>
              <a:spcBef>
                <a:spcPts val="0"/>
              </a:spcBef>
              <a:spcAft>
                <a:spcPts val="1000"/>
              </a:spcAft>
              <a:buClr>
                <a:schemeClr val="accent1"/>
              </a:buClr>
              <a:defRPr sz="1800">
                <a:solidFill>
                  <a:schemeClr val="accent2"/>
                </a:solidFill>
                <a:latin typeface="+mn-lt"/>
              </a:defRPr>
            </a:lvl3pPr>
            <a:lvl4pPr marL="1097280" indent="-283464">
              <a:lnSpc>
                <a:spcPct val="100000"/>
              </a:lnSpc>
              <a:spcBef>
                <a:spcPts val="0"/>
              </a:spcBef>
              <a:spcAft>
                <a:spcPts val="1000"/>
              </a:spcAft>
              <a:buClr>
                <a:schemeClr val="accent1"/>
              </a:buClr>
              <a:buFont typeface="Arial" panose="020B0604020202020204" pitchFamily="34" charset="0"/>
              <a:buChar char="-"/>
              <a:defRPr sz="1800">
                <a:solidFill>
                  <a:schemeClr val="accent2"/>
                </a:solidFill>
              </a:defRPr>
            </a:lvl4pPr>
            <a:lvl5pPr marL="1371600" indent="-283464">
              <a:lnSpc>
                <a:spcPct val="100000"/>
              </a:lnSpc>
              <a:spcBef>
                <a:spcPts val="0"/>
              </a:spcBef>
              <a:spcAft>
                <a:spcPts val="1000"/>
              </a:spcAft>
              <a:buClr>
                <a:schemeClr val="accent1"/>
              </a:buClr>
              <a:defRPr sz="1800">
                <a:solidFill>
                  <a:schemeClr val="accent2"/>
                </a:solidFill>
              </a:defRPr>
            </a:lvl5pPr>
          </a:lstStyle>
          <a:p>
            <a:pPr lvl="0"/>
            <a:r>
              <a:rPr lang="en-US" dirty="0"/>
              <a:t>First level Bullet: Arial Bold 18pt, Jefferson Blue</a:t>
            </a:r>
          </a:p>
          <a:p>
            <a:pPr lvl="1"/>
            <a:r>
              <a:rPr lang="en-US" dirty="0"/>
              <a:t>Second level</a:t>
            </a:r>
          </a:p>
          <a:p>
            <a:pPr lvl="2"/>
            <a:r>
              <a:rPr lang="en-US" dirty="0"/>
              <a:t>Third level</a:t>
            </a:r>
          </a:p>
        </p:txBody>
      </p:sp>
      <p:sp>
        <p:nvSpPr>
          <p:cNvPr id="13" name="Content Placeholder 10">
            <a:extLst>
              <a:ext uri="{FF2B5EF4-FFF2-40B4-BE49-F238E27FC236}">
                <a16:creationId xmlns:a16="http://schemas.microsoft.com/office/drawing/2014/main" id="{6DA12905-9F29-45AE-89B8-901E59B5B7D8}"/>
              </a:ext>
            </a:extLst>
          </p:cNvPr>
          <p:cNvSpPr>
            <a:spLocks noGrp="1"/>
          </p:cNvSpPr>
          <p:nvPr>
            <p:ph sz="quarter" idx="25" hasCustomPrompt="1"/>
          </p:nvPr>
        </p:nvSpPr>
        <p:spPr>
          <a:xfrm>
            <a:off x="480280" y="1996117"/>
            <a:ext cx="5501926" cy="1814636"/>
          </a:xfrm>
          <a:prstGeom prst="rect">
            <a:avLst/>
          </a:prstGeom>
        </p:spPr>
        <p:txBody>
          <a:bodyPr lIns="0" rIns="0"/>
          <a:lstStyle>
            <a:lvl1pPr marL="283464" indent="-283464">
              <a:lnSpc>
                <a:spcPct val="100000"/>
              </a:lnSpc>
              <a:spcBef>
                <a:spcPts val="0"/>
              </a:spcBef>
              <a:spcAft>
                <a:spcPts val="1000"/>
              </a:spcAft>
              <a:buClr>
                <a:schemeClr val="accent1"/>
              </a:buClr>
              <a:defRPr sz="1800">
                <a:solidFill>
                  <a:schemeClr val="accent2"/>
                </a:solidFill>
                <a:latin typeface="+mn-lt"/>
              </a:defRPr>
            </a:lvl1pPr>
            <a:lvl2pPr marL="566928" indent="-283464">
              <a:lnSpc>
                <a:spcPct val="100000"/>
              </a:lnSpc>
              <a:spcBef>
                <a:spcPts val="0"/>
              </a:spcBef>
              <a:spcAft>
                <a:spcPts val="1000"/>
              </a:spcAft>
              <a:buClr>
                <a:schemeClr val="accent1"/>
              </a:buClr>
              <a:buFont typeface="Arial" panose="020B0604020202020204" pitchFamily="34" charset="0"/>
              <a:buChar char="-"/>
              <a:defRPr sz="1800">
                <a:solidFill>
                  <a:schemeClr val="accent2"/>
                </a:solidFill>
                <a:latin typeface="+mn-lt"/>
              </a:defRPr>
            </a:lvl2pPr>
            <a:lvl3pPr marL="822960" indent="-283464">
              <a:lnSpc>
                <a:spcPct val="100000"/>
              </a:lnSpc>
              <a:spcBef>
                <a:spcPts val="0"/>
              </a:spcBef>
              <a:spcAft>
                <a:spcPts val="1000"/>
              </a:spcAft>
              <a:buClr>
                <a:schemeClr val="accent1"/>
              </a:buClr>
              <a:defRPr sz="1800">
                <a:solidFill>
                  <a:schemeClr val="accent2"/>
                </a:solidFill>
                <a:latin typeface="+mn-lt"/>
              </a:defRPr>
            </a:lvl3pPr>
            <a:lvl4pPr marL="1097280" indent="-283464">
              <a:lnSpc>
                <a:spcPct val="100000"/>
              </a:lnSpc>
              <a:spcBef>
                <a:spcPts val="0"/>
              </a:spcBef>
              <a:spcAft>
                <a:spcPts val="1000"/>
              </a:spcAft>
              <a:buClr>
                <a:schemeClr val="accent1"/>
              </a:buClr>
              <a:buFont typeface="Arial" panose="020B0604020202020204" pitchFamily="34" charset="0"/>
              <a:buChar char="-"/>
              <a:defRPr sz="1800">
                <a:solidFill>
                  <a:schemeClr val="accent2"/>
                </a:solidFill>
              </a:defRPr>
            </a:lvl4pPr>
            <a:lvl5pPr marL="1371600" indent="-283464">
              <a:lnSpc>
                <a:spcPct val="100000"/>
              </a:lnSpc>
              <a:spcBef>
                <a:spcPts val="0"/>
              </a:spcBef>
              <a:spcAft>
                <a:spcPts val="1000"/>
              </a:spcAft>
              <a:buClr>
                <a:schemeClr val="accent1"/>
              </a:buClr>
              <a:defRPr sz="1800">
                <a:solidFill>
                  <a:schemeClr val="accent2"/>
                </a:solidFill>
              </a:defRPr>
            </a:lvl5pPr>
          </a:lstStyle>
          <a:p>
            <a:pPr lvl="0"/>
            <a:r>
              <a:rPr lang="en-US" dirty="0"/>
              <a:t>First level Bullet: Arial Bold 18pt, Jefferson Blue</a:t>
            </a:r>
          </a:p>
          <a:p>
            <a:pPr lvl="1"/>
            <a:r>
              <a:rPr lang="en-US" dirty="0"/>
              <a:t>Second level</a:t>
            </a:r>
          </a:p>
          <a:p>
            <a:pPr lvl="2"/>
            <a:r>
              <a:rPr lang="en-US" dirty="0"/>
              <a:t>Third level</a:t>
            </a:r>
          </a:p>
        </p:txBody>
      </p:sp>
      <p:cxnSp>
        <p:nvCxnSpPr>
          <p:cNvPr id="11" name="Straight Connector 10">
            <a:extLst>
              <a:ext uri="{FF2B5EF4-FFF2-40B4-BE49-F238E27FC236}">
                <a16:creationId xmlns:a16="http://schemas.microsoft.com/office/drawing/2014/main" id="{AD8CA5B3-726D-4431-B33D-E549E5A0611E}"/>
              </a:ext>
            </a:extLst>
          </p:cNvPr>
          <p:cNvCxnSpPr>
            <a:cxnSpLocks/>
          </p:cNvCxnSpPr>
          <p:nvPr userDrawn="1"/>
        </p:nvCxnSpPr>
        <p:spPr>
          <a:xfrm>
            <a:off x="6103123" y="1995987"/>
            <a:ext cx="0" cy="3760379"/>
          </a:xfrm>
          <a:prstGeom prst="line">
            <a:avLst/>
          </a:prstGeom>
          <a:ln w="12700">
            <a:solidFill>
              <a:srgbClr val="1E3A74"/>
            </a:solidFill>
            <a:prstDash val="sysDot"/>
          </a:ln>
        </p:spPr>
        <p:style>
          <a:lnRef idx="1">
            <a:schemeClr val="accent1"/>
          </a:lnRef>
          <a:fillRef idx="0">
            <a:schemeClr val="accent1"/>
          </a:fillRef>
          <a:effectRef idx="0">
            <a:schemeClr val="accent1"/>
          </a:effectRef>
          <a:fontRef idx="minor">
            <a:schemeClr val="tx1"/>
          </a:fontRef>
        </p:style>
      </p:cxnSp>
      <p:sp>
        <p:nvSpPr>
          <p:cNvPr id="10" name="Text Placeholder 5">
            <a:extLst>
              <a:ext uri="{FF2B5EF4-FFF2-40B4-BE49-F238E27FC236}">
                <a16:creationId xmlns:a16="http://schemas.microsoft.com/office/drawing/2014/main" id="{419B4FA8-CEAC-4D32-BB3F-772A77968B58}"/>
              </a:ext>
            </a:extLst>
          </p:cNvPr>
          <p:cNvSpPr>
            <a:spLocks noGrp="1"/>
          </p:cNvSpPr>
          <p:nvPr>
            <p:ph type="body" sz="quarter" idx="19" hasCustomPrompt="1"/>
          </p:nvPr>
        </p:nvSpPr>
        <p:spPr>
          <a:xfrm>
            <a:off x="480280" y="3932542"/>
            <a:ext cx="5513832" cy="510662"/>
          </a:xfrm>
          <a:prstGeom prst="rect">
            <a:avLst/>
          </a:prstGeom>
        </p:spPr>
        <p:txBody>
          <a:bodyPr lIns="0" rIns="0" anchor="ctr"/>
          <a:lstStyle>
            <a:lvl1pPr marL="0" indent="0">
              <a:lnSpc>
                <a:spcPct val="100000"/>
              </a:lnSpc>
              <a:spcBef>
                <a:spcPts val="0"/>
              </a:spcBef>
              <a:spcAft>
                <a:spcPts val="1000"/>
              </a:spcAft>
              <a:buClr>
                <a:srgbClr val="E77324"/>
              </a:buClr>
              <a:buNone/>
              <a:defRPr sz="2000" b="1">
                <a:solidFill>
                  <a:schemeClr val="accent2"/>
                </a:solidFill>
                <a:latin typeface="+mj-lt"/>
              </a:defRPr>
            </a:lvl1pPr>
            <a:lvl2pPr marL="283464" indent="0">
              <a:lnSpc>
                <a:spcPct val="100000"/>
              </a:lnSpc>
              <a:spcBef>
                <a:spcPts val="0"/>
              </a:spcBef>
              <a:spcAft>
                <a:spcPts val="1000"/>
              </a:spcAft>
              <a:buClr>
                <a:srgbClr val="E77324"/>
              </a:buClr>
              <a:buFont typeface="Arial" panose="020B0604020202020204" pitchFamily="34" charset="0"/>
              <a:buNone/>
              <a:defRPr sz="1800">
                <a:solidFill>
                  <a:srgbClr val="1E3A74"/>
                </a:solidFill>
              </a:defRPr>
            </a:lvl2pPr>
            <a:lvl3pPr marL="539496" indent="0">
              <a:lnSpc>
                <a:spcPct val="100000"/>
              </a:lnSpc>
              <a:spcBef>
                <a:spcPts val="0"/>
              </a:spcBef>
              <a:spcAft>
                <a:spcPts val="1000"/>
              </a:spcAft>
              <a:buClr>
                <a:srgbClr val="E77324"/>
              </a:buClr>
              <a:buNone/>
              <a:defRPr sz="1800">
                <a:solidFill>
                  <a:srgbClr val="1E3A74"/>
                </a:solidFill>
              </a:defRPr>
            </a:lvl3pPr>
            <a:lvl4pPr marL="813816" indent="0">
              <a:lnSpc>
                <a:spcPct val="100000"/>
              </a:lnSpc>
              <a:spcBef>
                <a:spcPts val="0"/>
              </a:spcBef>
              <a:spcAft>
                <a:spcPts val="1000"/>
              </a:spcAft>
              <a:buClr>
                <a:srgbClr val="E77324"/>
              </a:buClr>
              <a:buFont typeface="Arial" panose="020B0604020202020204" pitchFamily="34" charset="0"/>
              <a:buNone/>
              <a:defRPr sz="1800">
                <a:solidFill>
                  <a:srgbClr val="1E3A74"/>
                </a:solidFill>
              </a:defRPr>
            </a:lvl4pPr>
            <a:lvl5pPr marL="1088136" indent="0">
              <a:lnSpc>
                <a:spcPct val="100000"/>
              </a:lnSpc>
              <a:spcBef>
                <a:spcPts val="0"/>
              </a:spcBef>
              <a:spcAft>
                <a:spcPts val="1000"/>
              </a:spcAft>
              <a:buClr>
                <a:srgbClr val="E77324"/>
              </a:buClr>
              <a:buNone/>
              <a:defRPr sz="1800">
                <a:solidFill>
                  <a:srgbClr val="1E3A74"/>
                </a:solidFill>
              </a:defRPr>
            </a:lvl5pPr>
          </a:lstStyle>
          <a:p>
            <a:pPr lvl="0"/>
            <a:r>
              <a:rPr lang="en-US" dirty="0"/>
              <a:t>Header: Times New Roman Bold 20 </a:t>
            </a:r>
            <a:r>
              <a:rPr lang="en-US" dirty="0" err="1"/>
              <a:t>pt</a:t>
            </a:r>
            <a:r>
              <a:rPr lang="en-US" dirty="0"/>
              <a:t>, Jefferson Blue</a:t>
            </a:r>
          </a:p>
        </p:txBody>
      </p:sp>
      <p:sp>
        <p:nvSpPr>
          <p:cNvPr id="15" name="Text Placeholder 5">
            <a:extLst>
              <a:ext uri="{FF2B5EF4-FFF2-40B4-BE49-F238E27FC236}">
                <a16:creationId xmlns:a16="http://schemas.microsoft.com/office/drawing/2014/main" id="{42259392-4D6A-4A66-AE71-BE095F50B918}"/>
              </a:ext>
            </a:extLst>
          </p:cNvPr>
          <p:cNvSpPr>
            <a:spLocks noGrp="1"/>
          </p:cNvSpPr>
          <p:nvPr>
            <p:ph type="body" sz="quarter" idx="21" hasCustomPrompt="1"/>
          </p:nvPr>
        </p:nvSpPr>
        <p:spPr>
          <a:xfrm>
            <a:off x="6224547" y="3932542"/>
            <a:ext cx="5513832" cy="510662"/>
          </a:xfrm>
          <a:prstGeom prst="rect">
            <a:avLst/>
          </a:prstGeom>
        </p:spPr>
        <p:txBody>
          <a:bodyPr lIns="0" rIns="0" anchor="ctr"/>
          <a:lstStyle>
            <a:lvl1pPr marL="0" indent="0">
              <a:lnSpc>
                <a:spcPct val="100000"/>
              </a:lnSpc>
              <a:spcBef>
                <a:spcPts val="0"/>
              </a:spcBef>
              <a:spcAft>
                <a:spcPts val="1000"/>
              </a:spcAft>
              <a:buClr>
                <a:srgbClr val="E77324"/>
              </a:buClr>
              <a:buNone/>
              <a:defRPr sz="2000" b="1">
                <a:solidFill>
                  <a:schemeClr val="accent2"/>
                </a:solidFill>
                <a:latin typeface="+mj-lt"/>
              </a:defRPr>
            </a:lvl1pPr>
            <a:lvl2pPr marL="283464" indent="0">
              <a:lnSpc>
                <a:spcPct val="100000"/>
              </a:lnSpc>
              <a:spcBef>
                <a:spcPts val="0"/>
              </a:spcBef>
              <a:spcAft>
                <a:spcPts val="1000"/>
              </a:spcAft>
              <a:buClr>
                <a:srgbClr val="E77324"/>
              </a:buClr>
              <a:buFont typeface="Arial" panose="020B0604020202020204" pitchFamily="34" charset="0"/>
              <a:buNone/>
              <a:defRPr sz="1800">
                <a:solidFill>
                  <a:srgbClr val="1E3A74"/>
                </a:solidFill>
              </a:defRPr>
            </a:lvl2pPr>
            <a:lvl3pPr marL="539496" indent="0">
              <a:lnSpc>
                <a:spcPct val="100000"/>
              </a:lnSpc>
              <a:spcBef>
                <a:spcPts val="0"/>
              </a:spcBef>
              <a:spcAft>
                <a:spcPts val="1000"/>
              </a:spcAft>
              <a:buClr>
                <a:srgbClr val="E77324"/>
              </a:buClr>
              <a:buNone/>
              <a:defRPr sz="1800">
                <a:solidFill>
                  <a:srgbClr val="1E3A74"/>
                </a:solidFill>
              </a:defRPr>
            </a:lvl3pPr>
            <a:lvl4pPr marL="813816" indent="0">
              <a:lnSpc>
                <a:spcPct val="100000"/>
              </a:lnSpc>
              <a:spcBef>
                <a:spcPts val="0"/>
              </a:spcBef>
              <a:spcAft>
                <a:spcPts val="1000"/>
              </a:spcAft>
              <a:buClr>
                <a:srgbClr val="E77324"/>
              </a:buClr>
              <a:buFont typeface="Arial" panose="020B0604020202020204" pitchFamily="34" charset="0"/>
              <a:buNone/>
              <a:defRPr sz="1800">
                <a:solidFill>
                  <a:srgbClr val="1E3A74"/>
                </a:solidFill>
              </a:defRPr>
            </a:lvl4pPr>
            <a:lvl5pPr marL="1088136" indent="0">
              <a:lnSpc>
                <a:spcPct val="100000"/>
              </a:lnSpc>
              <a:spcBef>
                <a:spcPts val="0"/>
              </a:spcBef>
              <a:spcAft>
                <a:spcPts val="1000"/>
              </a:spcAft>
              <a:buClr>
                <a:srgbClr val="E77324"/>
              </a:buClr>
              <a:buNone/>
              <a:defRPr sz="1800">
                <a:solidFill>
                  <a:srgbClr val="1E3A74"/>
                </a:solidFill>
              </a:defRPr>
            </a:lvl5pPr>
          </a:lstStyle>
          <a:p>
            <a:pPr lvl="0"/>
            <a:r>
              <a:rPr lang="en-US" dirty="0"/>
              <a:t>Header: Times New Roman Bold 20 </a:t>
            </a:r>
            <a:r>
              <a:rPr lang="en-US" dirty="0" err="1"/>
              <a:t>pt</a:t>
            </a:r>
            <a:r>
              <a:rPr lang="en-US" dirty="0"/>
              <a:t>, Jefferson Blue</a:t>
            </a:r>
          </a:p>
        </p:txBody>
      </p:sp>
      <p:sp>
        <p:nvSpPr>
          <p:cNvPr id="19" name="Title 1">
            <a:extLst>
              <a:ext uri="{FF2B5EF4-FFF2-40B4-BE49-F238E27FC236}">
                <a16:creationId xmlns:a16="http://schemas.microsoft.com/office/drawing/2014/main" id="{BAFD8115-39F6-46CE-B8C0-E0954652138F}"/>
              </a:ext>
            </a:extLst>
          </p:cNvPr>
          <p:cNvSpPr>
            <a:spLocks noGrp="1"/>
          </p:cNvSpPr>
          <p:nvPr>
            <p:ph type="title" hasCustomPrompt="1"/>
          </p:nvPr>
        </p:nvSpPr>
        <p:spPr>
          <a:xfrm>
            <a:off x="480280" y="752586"/>
            <a:ext cx="11254520" cy="1126345"/>
          </a:xfrm>
          <a:prstGeom prst="rect">
            <a:avLst/>
          </a:prstGeom>
        </p:spPr>
        <p:txBody>
          <a:bodyPr lIns="0" rIns="0">
            <a:noAutofit/>
          </a:bodyPr>
          <a:lstStyle>
            <a:lvl1pPr>
              <a:lnSpc>
                <a:spcPct val="100000"/>
              </a:lnSpc>
              <a:defRPr sz="3200" b="1" i="0" cap="all" spc="300" baseline="0">
                <a:solidFill>
                  <a:schemeClr val="accent1"/>
                </a:solidFill>
                <a:latin typeface="+mn-lt"/>
                <a:ea typeface="Arial" charset="0"/>
                <a:cs typeface="Arial" charset="0"/>
              </a:defRPr>
            </a:lvl1pPr>
          </a:lstStyle>
          <a:p>
            <a:r>
              <a:rPr lang="en-US" dirty="0"/>
              <a:t>TITLE: ARIAL BOLD 32PT, ROTUNDA </a:t>
            </a:r>
            <a:r>
              <a:rPr lang="en-US" dirty="0" smtClean="0"/>
              <a:t>ORANGE</a:t>
            </a:r>
            <a:endParaRPr lang="en-US" dirty="0"/>
          </a:p>
        </p:txBody>
      </p:sp>
      <p:sp>
        <p:nvSpPr>
          <p:cNvPr id="16" name="Text Placeholder 14">
            <a:extLst>
              <a:ext uri="{FF2B5EF4-FFF2-40B4-BE49-F238E27FC236}">
                <a16:creationId xmlns:a16="http://schemas.microsoft.com/office/drawing/2014/main" id="{2175E500-C6C4-4766-B9C6-8E6D570E0A68}"/>
              </a:ext>
            </a:extLst>
          </p:cNvPr>
          <p:cNvSpPr>
            <a:spLocks noGrp="1"/>
          </p:cNvSpPr>
          <p:nvPr>
            <p:ph type="body" sz="quarter" idx="26" hasCustomPrompt="1"/>
          </p:nvPr>
        </p:nvSpPr>
        <p:spPr>
          <a:xfrm>
            <a:off x="480280" y="318031"/>
            <a:ext cx="11254520" cy="317500"/>
          </a:xfrm>
          <a:prstGeom prst="rect">
            <a:avLst/>
          </a:prstGeom>
        </p:spPr>
        <p:txBody>
          <a:bodyPr lIns="0" rIns="0"/>
          <a:lstStyle>
            <a:lvl1pPr marL="0" indent="0">
              <a:lnSpc>
                <a:spcPct val="100000"/>
              </a:lnSpc>
              <a:buNone/>
              <a:defRPr sz="1400" b="1" i="0" cap="all" spc="300" baseline="0">
                <a:solidFill>
                  <a:schemeClr val="accent2"/>
                </a:solidFill>
                <a:latin typeface="+mn-lt"/>
                <a:ea typeface="Arial" charset="0"/>
                <a:cs typeface="Arial" charset="0"/>
              </a:defRPr>
            </a:lvl1pPr>
            <a:lvl2pPr marL="457200" indent="0">
              <a:lnSpc>
                <a:spcPct val="100000"/>
              </a:lnSpc>
              <a:buNone/>
              <a:defRPr sz="1400" b="1" i="0" spc="300">
                <a:solidFill>
                  <a:srgbClr val="1E3A74"/>
                </a:solidFill>
                <a:latin typeface="Arial" charset="0"/>
                <a:ea typeface="Arial" charset="0"/>
                <a:cs typeface="Arial" charset="0"/>
              </a:defRPr>
            </a:lvl2pPr>
            <a:lvl3pPr marL="914400" indent="0">
              <a:lnSpc>
                <a:spcPct val="100000"/>
              </a:lnSpc>
              <a:buNone/>
              <a:defRPr sz="1400" b="1" i="0" spc="300">
                <a:solidFill>
                  <a:srgbClr val="1E3A74"/>
                </a:solidFill>
                <a:latin typeface="Arial" charset="0"/>
                <a:ea typeface="Arial" charset="0"/>
                <a:cs typeface="Arial" charset="0"/>
              </a:defRPr>
            </a:lvl3pPr>
            <a:lvl4pPr marL="1371600" indent="0">
              <a:lnSpc>
                <a:spcPct val="100000"/>
              </a:lnSpc>
              <a:buNone/>
              <a:defRPr sz="1400" b="1" i="0" spc="300">
                <a:solidFill>
                  <a:srgbClr val="1E3A74"/>
                </a:solidFill>
                <a:latin typeface="Arial" charset="0"/>
                <a:ea typeface="Arial" charset="0"/>
                <a:cs typeface="Arial" charset="0"/>
              </a:defRPr>
            </a:lvl4pPr>
            <a:lvl5pPr marL="1828800" indent="0">
              <a:lnSpc>
                <a:spcPct val="100000"/>
              </a:lnSpc>
              <a:buNone/>
              <a:defRPr sz="1400" b="1" i="0" spc="300">
                <a:solidFill>
                  <a:srgbClr val="1E3A74"/>
                </a:solidFill>
                <a:latin typeface="Arial" charset="0"/>
                <a:ea typeface="Arial" charset="0"/>
                <a:cs typeface="Arial" charset="0"/>
              </a:defRPr>
            </a:lvl5pPr>
          </a:lstStyle>
          <a:p>
            <a:pPr lvl="0"/>
            <a:r>
              <a:rPr lang="en-US" dirty="0"/>
              <a:t>01 | SECTION HEADER: ARIAL BOLD 14PT, Jefferson </a:t>
            </a:r>
            <a:r>
              <a:rPr lang="en-US" dirty="0" smtClean="0"/>
              <a:t>Blue</a:t>
            </a:r>
            <a:endParaRPr lang="en-US" dirty="0"/>
          </a:p>
        </p:txBody>
      </p:sp>
      <p:sp>
        <p:nvSpPr>
          <p:cNvPr id="18" name="Text Placeholder 5">
            <a:extLst>
              <a:ext uri="{FF2B5EF4-FFF2-40B4-BE49-F238E27FC236}">
                <a16:creationId xmlns:a16="http://schemas.microsoft.com/office/drawing/2014/main" id="{E0572641-1645-4E24-AB9B-46CC5A46C799}"/>
              </a:ext>
            </a:extLst>
          </p:cNvPr>
          <p:cNvSpPr>
            <a:spLocks noGrp="1"/>
          </p:cNvSpPr>
          <p:nvPr>
            <p:ph type="body" sz="quarter" idx="27" hasCustomPrompt="1"/>
          </p:nvPr>
        </p:nvSpPr>
        <p:spPr>
          <a:xfrm>
            <a:off x="480280" y="4565123"/>
            <a:ext cx="5513832" cy="1191243"/>
          </a:xfrm>
          <a:prstGeom prst="rect">
            <a:avLst/>
          </a:prstGeom>
        </p:spPr>
        <p:txBody>
          <a:bodyPr lIns="0" rIns="0">
            <a:noAutofit/>
          </a:bodyPr>
          <a:lstStyle>
            <a:lvl1pPr marL="283464" indent="-283464">
              <a:lnSpc>
                <a:spcPct val="100000"/>
              </a:lnSpc>
              <a:spcBef>
                <a:spcPts val="0"/>
              </a:spcBef>
              <a:spcAft>
                <a:spcPts val="1000"/>
              </a:spcAft>
              <a:buClr>
                <a:schemeClr val="accent1"/>
              </a:buClr>
              <a:defRPr sz="1800">
                <a:solidFill>
                  <a:schemeClr val="accent2"/>
                </a:solidFill>
                <a:latin typeface="+mn-lt"/>
              </a:defRPr>
            </a:lvl1pPr>
            <a:lvl2pPr marL="566928" indent="-283464">
              <a:lnSpc>
                <a:spcPct val="100000"/>
              </a:lnSpc>
              <a:spcBef>
                <a:spcPts val="0"/>
              </a:spcBef>
              <a:spcAft>
                <a:spcPts val="1000"/>
              </a:spcAft>
              <a:buClr>
                <a:schemeClr val="accent1"/>
              </a:buClr>
              <a:buFont typeface="Arial" panose="020B0604020202020204" pitchFamily="34" charset="0"/>
              <a:buChar char="-"/>
              <a:defRPr sz="1800">
                <a:solidFill>
                  <a:schemeClr val="accent2"/>
                </a:solidFill>
                <a:latin typeface="+mn-lt"/>
              </a:defRPr>
            </a:lvl2pPr>
            <a:lvl3pPr marL="539496" indent="0">
              <a:lnSpc>
                <a:spcPct val="100000"/>
              </a:lnSpc>
              <a:spcBef>
                <a:spcPts val="0"/>
              </a:spcBef>
              <a:spcAft>
                <a:spcPts val="1000"/>
              </a:spcAft>
              <a:buClr>
                <a:schemeClr val="accent1"/>
              </a:buClr>
              <a:buNone/>
              <a:defRPr sz="1800">
                <a:solidFill>
                  <a:schemeClr val="accent2"/>
                </a:solidFill>
              </a:defRPr>
            </a:lvl3pPr>
            <a:lvl4pPr marL="1097280" indent="-283464">
              <a:lnSpc>
                <a:spcPct val="100000"/>
              </a:lnSpc>
              <a:spcBef>
                <a:spcPts val="0"/>
              </a:spcBef>
              <a:spcAft>
                <a:spcPts val="1000"/>
              </a:spcAft>
              <a:buClr>
                <a:schemeClr val="accent1"/>
              </a:buClr>
              <a:buFont typeface="Arial" panose="020B0604020202020204" pitchFamily="34" charset="0"/>
              <a:buChar char="-"/>
              <a:defRPr sz="1800">
                <a:solidFill>
                  <a:schemeClr val="accent2"/>
                </a:solidFill>
              </a:defRPr>
            </a:lvl4pPr>
            <a:lvl5pPr marL="1371600" indent="-283464">
              <a:lnSpc>
                <a:spcPct val="100000"/>
              </a:lnSpc>
              <a:spcBef>
                <a:spcPts val="0"/>
              </a:spcBef>
              <a:spcAft>
                <a:spcPts val="1000"/>
              </a:spcAft>
              <a:buClr>
                <a:schemeClr val="accent1"/>
              </a:buClr>
              <a:defRPr sz="1800">
                <a:solidFill>
                  <a:schemeClr val="accent2"/>
                </a:solidFill>
              </a:defRPr>
            </a:lvl5pPr>
          </a:lstStyle>
          <a:p>
            <a:pPr lvl="0"/>
            <a:r>
              <a:rPr lang="en-US" dirty="0"/>
              <a:t>First level Bullet: Arial Bold 18pt, Jefferson Blue</a:t>
            </a:r>
          </a:p>
          <a:p>
            <a:pPr lvl="1"/>
            <a:r>
              <a:rPr lang="en-US" dirty="0"/>
              <a:t>Second level</a:t>
            </a:r>
          </a:p>
        </p:txBody>
      </p:sp>
      <p:sp>
        <p:nvSpPr>
          <p:cNvPr id="20" name="Text Placeholder 5">
            <a:extLst>
              <a:ext uri="{FF2B5EF4-FFF2-40B4-BE49-F238E27FC236}">
                <a16:creationId xmlns:a16="http://schemas.microsoft.com/office/drawing/2014/main" id="{A0C43664-BD02-411E-8039-767099D1D2D0}"/>
              </a:ext>
            </a:extLst>
          </p:cNvPr>
          <p:cNvSpPr>
            <a:spLocks noGrp="1"/>
          </p:cNvSpPr>
          <p:nvPr>
            <p:ph type="body" sz="quarter" idx="28" hasCustomPrompt="1"/>
          </p:nvPr>
        </p:nvSpPr>
        <p:spPr>
          <a:xfrm>
            <a:off x="6220968" y="4565123"/>
            <a:ext cx="5513832" cy="1191243"/>
          </a:xfrm>
          <a:prstGeom prst="rect">
            <a:avLst/>
          </a:prstGeom>
        </p:spPr>
        <p:txBody>
          <a:bodyPr lIns="0" rIns="0">
            <a:noAutofit/>
          </a:bodyPr>
          <a:lstStyle>
            <a:lvl1pPr marL="283464" indent="-283464">
              <a:lnSpc>
                <a:spcPct val="100000"/>
              </a:lnSpc>
              <a:spcBef>
                <a:spcPts val="0"/>
              </a:spcBef>
              <a:spcAft>
                <a:spcPts val="1000"/>
              </a:spcAft>
              <a:buClr>
                <a:schemeClr val="accent1"/>
              </a:buClr>
              <a:defRPr sz="1800">
                <a:solidFill>
                  <a:schemeClr val="accent2"/>
                </a:solidFill>
                <a:latin typeface="+mn-lt"/>
              </a:defRPr>
            </a:lvl1pPr>
            <a:lvl2pPr marL="566928" indent="-283464">
              <a:lnSpc>
                <a:spcPct val="100000"/>
              </a:lnSpc>
              <a:spcBef>
                <a:spcPts val="0"/>
              </a:spcBef>
              <a:spcAft>
                <a:spcPts val="1000"/>
              </a:spcAft>
              <a:buClr>
                <a:schemeClr val="accent1"/>
              </a:buClr>
              <a:buFont typeface="Arial" panose="020B0604020202020204" pitchFamily="34" charset="0"/>
              <a:buChar char="-"/>
              <a:defRPr sz="1800">
                <a:solidFill>
                  <a:schemeClr val="accent2"/>
                </a:solidFill>
                <a:latin typeface="+mn-lt"/>
              </a:defRPr>
            </a:lvl2pPr>
            <a:lvl3pPr marL="539496" indent="0">
              <a:lnSpc>
                <a:spcPct val="100000"/>
              </a:lnSpc>
              <a:spcBef>
                <a:spcPts val="0"/>
              </a:spcBef>
              <a:spcAft>
                <a:spcPts val="1000"/>
              </a:spcAft>
              <a:buClr>
                <a:schemeClr val="accent1"/>
              </a:buClr>
              <a:buNone/>
              <a:defRPr sz="1800">
                <a:solidFill>
                  <a:schemeClr val="accent2"/>
                </a:solidFill>
              </a:defRPr>
            </a:lvl3pPr>
            <a:lvl4pPr marL="1097280" indent="-283464">
              <a:lnSpc>
                <a:spcPct val="100000"/>
              </a:lnSpc>
              <a:spcBef>
                <a:spcPts val="0"/>
              </a:spcBef>
              <a:spcAft>
                <a:spcPts val="1000"/>
              </a:spcAft>
              <a:buClr>
                <a:schemeClr val="accent1"/>
              </a:buClr>
              <a:buFont typeface="Arial" panose="020B0604020202020204" pitchFamily="34" charset="0"/>
              <a:buChar char="-"/>
              <a:defRPr sz="1800">
                <a:solidFill>
                  <a:schemeClr val="accent2"/>
                </a:solidFill>
              </a:defRPr>
            </a:lvl4pPr>
            <a:lvl5pPr marL="1371600" indent="-283464">
              <a:lnSpc>
                <a:spcPct val="100000"/>
              </a:lnSpc>
              <a:spcBef>
                <a:spcPts val="0"/>
              </a:spcBef>
              <a:spcAft>
                <a:spcPts val="1000"/>
              </a:spcAft>
              <a:buClr>
                <a:schemeClr val="accent1"/>
              </a:buClr>
              <a:defRPr sz="1800">
                <a:solidFill>
                  <a:schemeClr val="accent2"/>
                </a:solidFill>
              </a:defRPr>
            </a:lvl5pPr>
          </a:lstStyle>
          <a:p>
            <a:pPr lvl="0"/>
            <a:r>
              <a:rPr lang="en-US" dirty="0"/>
              <a:t>First level Bullet: Arial Bold 18pt, Jefferson Blue</a:t>
            </a:r>
          </a:p>
          <a:p>
            <a:pPr lvl="1"/>
            <a:r>
              <a:rPr lang="en-US" dirty="0"/>
              <a:t>Second level</a:t>
            </a:r>
          </a:p>
        </p:txBody>
      </p:sp>
      <p:sp>
        <p:nvSpPr>
          <p:cNvPr id="21" name="Text Placeholder 7">
            <a:extLst>
              <a:ext uri="{FF2B5EF4-FFF2-40B4-BE49-F238E27FC236}">
                <a16:creationId xmlns:a16="http://schemas.microsoft.com/office/drawing/2014/main" id="{545599B9-C44F-46F7-AAF7-2BDC471501E8}"/>
              </a:ext>
            </a:extLst>
          </p:cNvPr>
          <p:cNvSpPr>
            <a:spLocks noGrp="1"/>
          </p:cNvSpPr>
          <p:nvPr>
            <p:ph type="body" sz="quarter" idx="11" hasCustomPrompt="1"/>
          </p:nvPr>
        </p:nvSpPr>
        <p:spPr>
          <a:xfrm>
            <a:off x="469107" y="5878285"/>
            <a:ext cx="11253787" cy="393927"/>
          </a:xfrm>
          <a:prstGeom prst="rect">
            <a:avLst/>
          </a:prstGeom>
        </p:spPr>
        <p:txBody>
          <a:bodyPr lIns="0" tIns="0" rIns="0" bIns="0" anchor="b">
            <a:noAutofit/>
          </a:bodyPr>
          <a:lstStyle>
            <a:lvl1pPr marL="0" indent="0">
              <a:buNone/>
              <a:defRPr sz="900">
                <a:solidFill>
                  <a:schemeClr val="bg1">
                    <a:lumMod val="50000"/>
                  </a:schemeClr>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Footer/Source: Arial 9 </a:t>
            </a:r>
            <a:r>
              <a:rPr lang="en-US" dirty="0" err="1"/>
              <a:t>pt</a:t>
            </a:r>
            <a:r>
              <a:rPr lang="en-US" dirty="0"/>
              <a:t>, Gray</a:t>
            </a:r>
          </a:p>
        </p:txBody>
      </p:sp>
    </p:spTree>
    <p:extLst>
      <p:ext uri="{BB962C8B-B14F-4D97-AF65-F5344CB8AC3E}">
        <p14:creationId xmlns:p14="http://schemas.microsoft.com/office/powerpoint/2010/main" val="1386540077"/>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3 columns (Content, Header + Text)">
    <p:spTree>
      <p:nvGrpSpPr>
        <p:cNvPr id="1" name=""/>
        <p:cNvGrpSpPr/>
        <p:nvPr/>
      </p:nvGrpSpPr>
      <p:grpSpPr>
        <a:xfrm>
          <a:off x="0" y="0"/>
          <a:ext cx="0" cy="0"/>
          <a:chOff x="0" y="0"/>
          <a:chExt cx="0" cy="0"/>
        </a:xfrm>
      </p:grpSpPr>
      <p:sp>
        <p:nvSpPr>
          <p:cNvPr id="15" name="Content Placeholder 10">
            <a:extLst>
              <a:ext uri="{FF2B5EF4-FFF2-40B4-BE49-F238E27FC236}">
                <a16:creationId xmlns:a16="http://schemas.microsoft.com/office/drawing/2014/main" id="{4876CA2E-4D4F-480E-A677-4EFFBF55DD6B}"/>
              </a:ext>
            </a:extLst>
          </p:cNvPr>
          <p:cNvSpPr>
            <a:spLocks noGrp="1"/>
          </p:cNvSpPr>
          <p:nvPr>
            <p:ph sz="quarter" idx="30" hasCustomPrompt="1"/>
          </p:nvPr>
        </p:nvSpPr>
        <p:spPr>
          <a:xfrm>
            <a:off x="480280" y="1988672"/>
            <a:ext cx="3538728" cy="1948827"/>
          </a:xfrm>
          <a:prstGeom prst="rect">
            <a:avLst/>
          </a:prstGeom>
        </p:spPr>
        <p:txBody>
          <a:bodyPr lIns="0" rIns="0"/>
          <a:lstStyle>
            <a:lvl1pPr marL="283464" indent="-283464">
              <a:lnSpc>
                <a:spcPct val="100000"/>
              </a:lnSpc>
              <a:spcBef>
                <a:spcPts val="0"/>
              </a:spcBef>
              <a:spcAft>
                <a:spcPts val="1000"/>
              </a:spcAft>
              <a:buClr>
                <a:schemeClr val="accent1"/>
              </a:buClr>
              <a:defRPr sz="1800">
                <a:solidFill>
                  <a:schemeClr val="accent2"/>
                </a:solidFill>
                <a:latin typeface="+mn-lt"/>
              </a:defRPr>
            </a:lvl1pPr>
            <a:lvl2pPr marL="566928" indent="-283464">
              <a:lnSpc>
                <a:spcPct val="100000"/>
              </a:lnSpc>
              <a:spcBef>
                <a:spcPts val="0"/>
              </a:spcBef>
              <a:spcAft>
                <a:spcPts val="1000"/>
              </a:spcAft>
              <a:buClr>
                <a:schemeClr val="accent1"/>
              </a:buClr>
              <a:buFont typeface="Arial" panose="020B0604020202020204" pitchFamily="34" charset="0"/>
              <a:buChar char="-"/>
              <a:defRPr sz="1800">
                <a:solidFill>
                  <a:schemeClr val="accent2"/>
                </a:solidFill>
                <a:latin typeface="+mn-lt"/>
              </a:defRPr>
            </a:lvl2pPr>
            <a:lvl3pPr marL="822960" indent="-283464">
              <a:lnSpc>
                <a:spcPct val="100000"/>
              </a:lnSpc>
              <a:spcBef>
                <a:spcPts val="0"/>
              </a:spcBef>
              <a:spcAft>
                <a:spcPts val="1000"/>
              </a:spcAft>
              <a:buClr>
                <a:schemeClr val="accent1"/>
              </a:buClr>
              <a:defRPr sz="1800">
                <a:solidFill>
                  <a:schemeClr val="accent2"/>
                </a:solidFill>
                <a:latin typeface="+mn-lt"/>
              </a:defRPr>
            </a:lvl3pPr>
            <a:lvl4pPr marL="1097280" indent="-283464">
              <a:lnSpc>
                <a:spcPct val="100000"/>
              </a:lnSpc>
              <a:spcBef>
                <a:spcPts val="0"/>
              </a:spcBef>
              <a:spcAft>
                <a:spcPts val="1000"/>
              </a:spcAft>
              <a:buClr>
                <a:schemeClr val="accent1"/>
              </a:buClr>
              <a:buFont typeface="Arial" panose="020B0604020202020204" pitchFamily="34" charset="0"/>
              <a:buChar char="-"/>
              <a:defRPr sz="1800">
                <a:solidFill>
                  <a:schemeClr val="accent2"/>
                </a:solidFill>
              </a:defRPr>
            </a:lvl4pPr>
            <a:lvl5pPr marL="1371600" indent="-283464">
              <a:lnSpc>
                <a:spcPct val="100000"/>
              </a:lnSpc>
              <a:spcBef>
                <a:spcPts val="0"/>
              </a:spcBef>
              <a:spcAft>
                <a:spcPts val="1000"/>
              </a:spcAft>
              <a:buClr>
                <a:schemeClr val="accent1"/>
              </a:buClr>
              <a:defRPr sz="1800">
                <a:solidFill>
                  <a:schemeClr val="accent2"/>
                </a:solidFill>
              </a:defRPr>
            </a:lvl5pPr>
          </a:lstStyle>
          <a:p>
            <a:pPr lvl="0"/>
            <a:r>
              <a:rPr lang="en-US" dirty="0"/>
              <a:t>First level Bullet: Arial Bold 18pt, Jefferson Blue</a:t>
            </a:r>
          </a:p>
          <a:p>
            <a:pPr lvl="1"/>
            <a:r>
              <a:rPr lang="en-US" dirty="0"/>
              <a:t>Second level</a:t>
            </a:r>
          </a:p>
          <a:p>
            <a:pPr lvl="2"/>
            <a:r>
              <a:rPr lang="en-US" dirty="0"/>
              <a:t>Third level</a:t>
            </a:r>
          </a:p>
        </p:txBody>
      </p:sp>
      <p:sp>
        <p:nvSpPr>
          <p:cNvPr id="16" name="Content Placeholder 10">
            <a:extLst>
              <a:ext uri="{FF2B5EF4-FFF2-40B4-BE49-F238E27FC236}">
                <a16:creationId xmlns:a16="http://schemas.microsoft.com/office/drawing/2014/main" id="{49A4B1D0-B7EB-419C-8DA0-A96D943A2E64}"/>
              </a:ext>
            </a:extLst>
          </p:cNvPr>
          <p:cNvSpPr>
            <a:spLocks noGrp="1"/>
          </p:cNvSpPr>
          <p:nvPr>
            <p:ph sz="quarter" idx="31" hasCustomPrompt="1"/>
          </p:nvPr>
        </p:nvSpPr>
        <p:spPr>
          <a:xfrm>
            <a:off x="4336666" y="1988672"/>
            <a:ext cx="3538728" cy="1948827"/>
          </a:xfrm>
          <a:prstGeom prst="rect">
            <a:avLst/>
          </a:prstGeom>
        </p:spPr>
        <p:txBody>
          <a:bodyPr lIns="0" rIns="0"/>
          <a:lstStyle>
            <a:lvl1pPr marL="283464" indent="-283464">
              <a:lnSpc>
                <a:spcPct val="100000"/>
              </a:lnSpc>
              <a:spcBef>
                <a:spcPts val="0"/>
              </a:spcBef>
              <a:spcAft>
                <a:spcPts val="1000"/>
              </a:spcAft>
              <a:buClr>
                <a:schemeClr val="accent1"/>
              </a:buClr>
              <a:defRPr sz="1800">
                <a:solidFill>
                  <a:schemeClr val="accent2"/>
                </a:solidFill>
                <a:latin typeface="+mn-lt"/>
              </a:defRPr>
            </a:lvl1pPr>
            <a:lvl2pPr marL="566928" indent="-283464">
              <a:lnSpc>
                <a:spcPct val="100000"/>
              </a:lnSpc>
              <a:spcBef>
                <a:spcPts val="0"/>
              </a:spcBef>
              <a:spcAft>
                <a:spcPts val="1000"/>
              </a:spcAft>
              <a:buClr>
                <a:schemeClr val="accent1"/>
              </a:buClr>
              <a:buFont typeface="Arial" panose="020B0604020202020204" pitchFamily="34" charset="0"/>
              <a:buChar char="-"/>
              <a:defRPr sz="1800">
                <a:solidFill>
                  <a:schemeClr val="accent2"/>
                </a:solidFill>
                <a:latin typeface="+mn-lt"/>
              </a:defRPr>
            </a:lvl2pPr>
            <a:lvl3pPr marL="822960" indent="-283464">
              <a:lnSpc>
                <a:spcPct val="100000"/>
              </a:lnSpc>
              <a:spcBef>
                <a:spcPts val="0"/>
              </a:spcBef>
              <a:spcAft>
                <a:spcPts val="1000"/>
              </a:spcAft>
              <a:buClr>
                <a:schemeClr val="accent1"/>
              </a:buClr>
              <a:defRPr sz="1800">
                <a:solidFill>
                  <a:schemeClr val="accent2"/>
                </a:solidFill>
                <a:latin typeface="+mn-lt"/>
              </a:defRPr>
            </a:lvl3pPr>
            <a:lvl4pPr marL="1097280" indent="-283464">
              <a:lnSpc>
                <a:spcPct val="100000"/>
              </a:lnSpc>
              <a:spcBef>
                <a:spcPts val="0"/>
              </a:spcBef>
              <a:spcAft>
                <a:spcPts val="1000"/>
              </a:spcAft>
              <a:buClr>
                <a:schemeClr val="accent1"/>
              </a:buClr>
              <a:buFont typeface="Arial" panose="020B0604020202020204" pitchFamily="34" charset="0"/>
              <a:buChar char="-"/>
              <a:defRPr sz="1800">
                <a:solidFill>
                  <a:schemeClr val="accent2"/>
                </a:solidFill>
              </a:defRPr>
            </a:lvl4pPr>
            <a:lvl5pPr marL="1371600" indent="-283464">
              <a:lnSpc>
                <a:spcPct val="100000"/>
              </a:lnSpc>
              <a:spcBef>
                <a:spcPts val="0"/>
              </a:spcBef>
              <a:spcAft>
                <a:spcPts val="1000"/>
              </a:spcAft>
              <a:buClr>
                <a:schemeClr val="accent1"/>
              </a:buClr>
              <a:defRPr sz="1800">
                <a:solidFill>
                  <a:schemeClr val="accent2"/>
                </a:solidFill>
              </a:defRPr>
            </a:lvl5pPr>
          </a:lstStyle>
          <a:p>
            <a:pPr lvl="0"/>
            <a:r>
              <a:rPr lang="en-US" dirty="0"/>
              <a:t>First level Bullet: Arial Bold 18pt, Jefferson Blue</a:t>
            </a:r>
          </a:p>
          <a:p>
            <a:pPr lvl="1"/>
            <a:r>
              <a:rPr lang="en-US" dirty="0"/>
              <a:t>Second level</a:t>
            </a:r>
          </a:p>
          <a:p>
            <a:pPr lvl="2"/>
            <a:r>
              <a:rPr lang="en-US" dirty="0"/>
              <a:t>Third level</a:t>
            </a:r>
          </a:p>
        </p:txBody>
      </p:sp>
      <p:sp>
        <p:nvSpPr>
          <p:cNvPr id="21" name="Content Placeholder 10">
            <a:extLst>
              <a:ext uri="{FF2B5EF4-FFF2-40B4-BE49-F238E27FC236}">
                <a16:creationId xmlns:a16="http://schemas.microsoft.com/office/drawing/2014/main" id="{D04609A6-2572-42DB-A206-7801CD0AA93E}"/>
              </a:ext>
            </a:extLst>
          </p:cNvPr>
          <p:cNvSpPr>
            <a:spLocks noGrp="1"/>
          </p:cNvSpPr>
          <p:nvPr>
            <p:ph sz="quarter" idx="32" hasCustomPrompt="1"/>
          </p:nvPr>
        </p:nvSpPr>
        <p:spPr>
          <a:xfrm>
            <a:off x="8196072" y="1988672"/>
            <a:ext cx="3538728" cy="1948827"/>
          </a:xfrm>
          <a:prstGeom prst="rect">
            <a:avLst/>
          </a:prstGeom>
        </p:spPr>
        <p:txBody>
          <a:bodyPr lIns="0" rIns="0"/>
          <a:lstStyle>
            <a:lvl1pPr marL="283464" indent="-283464">
              <a:lnSpc>
                <a:spcPct val="100000"/>
              </a:lnSpc>
              <a:spcBef>
                <a:spcPts val="0"/>
              </a:spcBef>
              <a:spcAft>
                <a:spcPts val="1000"/>
              </a:spcAft>
              <a:buClr>
                <a:schemeClr val="accent1"/>
              </a:buClr>
              <a:defRPr sz="1800">
                <a:solidFill>
                  <a:schemeClr val="accent2"/>
                </a:solidFill>
                <a:latin typeface="+mn-lt"/>
              </a:defRPr>
            </a:lvl1pPr>
            <a:lvl2pPr marL="566928" indent="-283464">
              <a:lnSpc>
                <a:spcPct val="100000"/>
              </a:lnSpc>
              <a:spcBef>
                <a:spcPts val="0"/>
              </a:spcBef>
              <a:spcAft>
                <a:spcPts val="1000"/>
              </a:spcAft>
              <a:buClr>
                <a:schemeClr val="accent1"/>
              </a:buClr>
              <a:buFont typeface="Arial" panose="020B0604020202020204" pitchFamily="34" charset="0"/>
              <a:buChar char="-"/>
              <a:defRPr sz="1800">
                <a:solidFill>
                  <a:schemeClr val="accent2"/>
                </a:solidFill>
                <a:latin typeface="+mn-lt"/>
              </a:defRPr>
            </a:lvl2pPr>
            <a:lvl3pPr marL="822960" indent="-283464">
              <a:lnSpc>
                <a:spcPct val="100000"/>
              </a:lnSpc>
              <a:spcBef>
                <a:spcPts val="0"/>
              </a:spcBef>
              <a:spcAft>
                <a:spcPts val="1000"/>
              </a:spcAft>
              <a:buClr>
                <a:schemeClr val="accent1"/>
              </a:buClr>
              <a:defRPr sz="1800">
                <a:solidFill>
                  <a:schemeClr val="accent2"/>
                </a:solidFill>
                <a:latin typeface="+mn-lt"/>
              </a:defRPr>
            </a:lvl3pPr>
            <a:lvl4pPr marL="1097280" indent="-283464">
              <a:lnSpc>
                <a:spcPct val="100000"/>
              </a:lnSpc>
              <a:spcBef>
                <a:spcPts val="0"/>
              </a:spcBef>
              <a:spcAft>
                <a:spcPts val="1000"/>
              </a:spcAft>
              <a:buClr>
                <a:schemeClr val="accent1"/>
              </a:buClr>
              <a:buFont typeface="Arial" panose="020B0604020202020204" pitchFamily="34" charset="0"/>
              <a:buChar char="-"/>
              <a:defRPr sz="1800">
                <a:solidFill>
                  <a:schemeClr val="accent2"/>
                </a:solidFill>
              </a:defRPr>
            </a:lvl4pPr>
            <a:lvl5pPr marL="1371600" indent="-283464">
              <a:lnSpc>
                <a:spcPct val="100000"/>
              </a:lnSpc>
              <a:spcBef>
                <a:spcPts val="0"/>
              </a:spcBef>
              <a:spcAft>
                <a:spcPts val="1000"/>
              </a:spcAft>
              <a:buClr>
                <a:schemeClr val="accent1"/>
              </a:buClr>
              <a:defRPr sz="1800">
                <a:solidFill>
                  <a:schemeClr val="accent2"/>
                </a:solidFill>
              </a:defRPr>
            </a:lvl5pPr>
          </a:lstStyle>
          <a:p>
            <a:pPr lvl="0"/>
            <a:r>
              <a:rPr lang="en-US" dirty="0"/>
              <a:t>First level Bullet: Arial Bold 18pt, Jefferson Blue</a:t>
            </a:r>
          </a:p>
          <a:p>
            <a:pPr lvl="1"/>
            <a:r>
              <a:rPr lang="en-US" dirty="0"/>
              <a:t>Second level</a:t>
            </a:r>
          </a:p>
          <a:p>
            <a:pPr lvl="2"/>
            <a:r>
              <a:rPr lang="en-US" dirty="0"/>
              <a:t>Third level</a:t>
            </a:r>
          </a:p>
        </p:txBody>
      </p:sp>
      <p:cxnSp>
        <p:nvCxnSpPr>
          <p:cNvPr id="17" name="Straight Connector 16">
            <a:extLst>
              <a:ext uri="{FF2B5EF4-FFF2-40B4-BE49-F238E27FC236}">
                <a16:creationId xmlns:a16="http://schemas.microsoft.com/office/drawing/2014/main" id="{93AE1166-01F3-460B-A317-176D64A8B113}"/>
              </a:ext>
            </a:extLst>
          </p:cNvPr>
          <p:cNvCxnSpPr>
            <a:cxnSpLocks/>
          </p:cNvCxnSpPr>
          <p:nvPr userDrawn="1"/>
        </p:nvCxnSpPr>
        <p:spPr>
          <a:xfrm>
            <a:off x="4174349" y="1988673"/>
            <a:ext cx="0" cy="3776213"/>
          </a:xfrm>
          <a:prstGeom prst="line">
            <a:avLst/>
          </a:prstGeom>
          <a:ln w="12700">
            <a:solidFill>
              <a:srgbClr val="1E3A74"/>
            </a:solidFill>
            <a:prstDash val="sysDot"/>
          </a:ln>
        </p:spPr>
        <p:style>
          <a:lnRef idx="1">
            <a:schemeClr val="accent1"/>
          </a:lnRef>
          <a:fillRef idx="0">
            <a:schemeClr val="accent1"/>
          </a:fillRef>
          <a:effectRef idx="0">
            <a:schemeClr val="accent1"/>
          </a:effectRef>
          <a:fontRef idx="minor">
            <a:schemeClr val="tx1"/>
          </a:fontRef>
        </p:style>
      </p:cxnSp>
      <p:sp>
        <p:nvSpPr>
          <p:cNvPr id="19" name="Text Placeholder 5">
            <a:extLst>
              <a:ext uri="{FF2B5EF4-FFF2-40B4-BE49-F238E27FC236}">
                <a16:creationId xmlns:a16="http://schemas.microsoft.com/office/drawing/2014/main" id="{B4239F94-D356-4678-84E8-AEA05621DEEC}"/>
              </a:ext>
            </a:extLst>
          </p:cNvPr>
          <p:cNvSpPr>
            <a:spLocks noGrp="1"/>
          </p:cNvSpPr>
          <p:nvPr>
            <p:ph type="body" sz="quarter" idx="18" hasCustomPrompt="1"/>
          </p:nvPr>
        </p:nvSpPr>
        <p:spPr>
          <a:xfrm>
            <a:off x="480280" y="4742328"/>
            <a:ext cx="3538728" cy="1022558"/>
          </a:xfrm>
          <a:prstGeom prst="rect">
            <a:avLst/>
          </a:prstGeom>
        </p:spPr>
        <p:txBody>
          <a:bodyPr lIns="0" rIns="0"/>
          <a:lstStyle>
            <a:lvl1pPr marL="283464" indent="-283464">
              <a:lnSpc>
                <a:spcPct val="100000"/>
              </a:lnSpc>
              <a:spcBef>
                <a:spcPts val="0"/>
              </a:spcBef>
              <a:spcAft>
                <a:spcPts val="1000"/>
              </a:spcAft>
              <a:buClr>
                <a:schemeClr val="accent1"/>
              </a:buClr>
              <a:defRPr sz="1800">
                <a:solidFill>
                  <a:schemeClr val="accent2"/>
                </a:solidFill>
                <a:latin typeface="+mn-lt"/>
              </a:defRPr>
            </a:lvl1pPr>
            <a:lvl2pPr marL="283464" indent="0">
              <a:lnSpc>
                <a:spcPct val="100000"/>
              </a:lnSpc>
              <a:spcBef>
                <a:spcPts val="0"/>
              </a:spcBef>
              <a:spcAft>
                <a:spcPts val="1000"/>
              </a:spcAft>
              <a:buClr>
                <a:srgbClr val="E77324"/>
              </a:buClr>
              <a:buFont typeface="Arial" panose="020B0604020202020204" pitchFamily="34" charset="0"/>
              <a:buNone/>
              <a:defRPr sz="1800">
                <a:solidFill>
                  <a:srgbClr val="1E3A74"/>
                </a:solidFill>
              </a:defRPr>
            </a:lvl2pPr>
            <a:lvl3pPr marL="822960" indent="-283464">
              <a:lnSpc>
                <a:spcPct val="100000"/>
              </a:lnSpc>
              <a:spcBef>
                <a:spcPts val="0"/>
              </a:spcBef>
              <a:spcAft>
                <a:spcPts val="1000"/>
              </a:spcAft>
              <a:buClr>
                <a:srgbClr val="E77324"/>
              </a:buClr>
              <a:defRPr sz="1800">
                <a:solidFill>
                  <a:srgbClr val="1E3A74"/>
                </a:solidFill>
              </a:defRPr>
            </a:lvl3pPr>
            <a:lvl4pPr marL="1097280" indent="-283464">
              <a:lnSpc>
                <a:spcPct val="100000"/>
              </a:lnSpc>
              <a:spcBef>
                <a:spcPts val="0"/>
              </a:spcBef>
              <a:spcAft>
                <a:spcPts val="1000"/>
              </a:spcAft>
              <a:buClr>
                <a:srgbClr val="E77324"/>
              </a:buClr>
              <a:buFont typeface="Arial" panose="020B0604020202020204" pitchFamily="34" charset="0"/>
              <a:buChar char="-"/>
              <a:defRPr sz="1800">
                <a:solidFill>
                  <a:srgbClr val="1E3A74"/>
                </a:solidFill>
              </a:defRPr>
            </a:lvl4pPr>
            <a:lvl5pPr marL="1371600" indent="-283464">
              <a:lnSpc>
                <a:spcPct val="100000"/>
              </a:lnSpc>
              <a:spcBef>
                <a:spcPts val="0"/>
              </a:spcBef>
              <a:spcAft>
                <a:spcPts val="1000"/>
              </a:spcAft>
              <a:buClr>
                <a:srgbClr val="E77324"/>
              </a:buClr>
              <a:defRPr sz="1800">
                <a:solidFill>
                  <a:srgbClr val="1E3A74"/>
                </a:solidFill>
              </a:defRPr>
            </a:lvl5pPr>
          </a:lstStyle>
          <a:p>
            <a:pPr lvl="0"/>
            <a:r>
              <a:rPr lang="en-US" dirty="0"/>
              <a:t>First level Bullet: Arial Bold 18pt, Jefferson Blue</a:t>
            </a:r>
          </a:p>
        </p:txBody>
      </p:sp>
      <p:sp>
        <p:nvSpPr>
          <p:cNvPr id="20" name="Text Placeholder 5">
            <a:extLst>
              <a:ext uri="{FF2B5EF4-FFF2-40B4-BE49-F238E27FC236}">
                <a16:creationId xmlns:a16="http://schemas.microsoft.com/office/drawing/2014/main" id="{6624FD54-3E58-4787-998D-996C56B45260}"/>
              </a:ext>
            </a:extLst>
          </p:cNvPr>
          <p:cNvSpPr>
            <a:spLocks noGrp="1"/>
          </p:cNvSpPr>
          <p:nvPr>
            <p:ph type="body" sz="quarter" idx="19" hasCustomPrompt="1"/>
          </p:nvPr>
        </p:nvSpPr>
        <p:spPr>
          <a:xfrm>
            <a:off x="480280" y="4054611"/>
            <a:ext cx="3538728" cy="570606"/>
          </a:xfrm>
          <a:prstGeom prst="rect">
            <a:avLst/>
          </a:prstGeom>
        </p:spPr>
        <p:txBody>
          <a:bodyPr lIns="0" rIns="0" anchor="ctr"/>
          <a:lstStyle>
            <a:lvl1pPr marL="0" indent="0">
              <a:lnSpc>
                <a:spcPct val="100000"/>
              </a:lnSpc>
              <a:spcBef>
                <a:spcPts val="0"/>
              </a:spcBef>
              <a:spcAft>
                <a:spcPts val="1000"/>
              </a:spcAft>
              <a:buClr>
                <a:srgbClr val="E77324"/>
              </a:buClr>
              <a:buNone/>
              <a:defRPr sz="2000" b="1">
                <a:solidFill>
                  <a:schemeClr val="accent2"/>
                </a:solidFill>
                <a:latin typeface="+mj-lt"/>
              </a:defRPr>
            </a:lvl1pPr>
            <a:lvl2pPr marL="283464" indent="0">
              <a:lnSpc>
                <a:spcPct val="100000"/>
              </a:lnSpc>
              <a:spcBef>
                <a:spcPts val="0"/>
              </a:spcBef>
              <a:spcAft>
                <a:spcPts val="1000"/>
              </a:spcAft>
              <a:buClr>
                <a:srgbClr val="E77324"/>
              </a:buClr>
              <a:buFont typeface="Arial" panose="020B0604020202020204" pitchFamily="34" charset="0"/>
              <a:buNone/>
              <a:defRPr sz="1800">
                <a:solidFill>
                  <a:srgbClr val="1E3A74"/>
                </a:solidFill>
              </a:defRPr>
            </a:lvl2pPr>
            <a:lvl3pPr marL="539496" indent="0">
              <a:lnSpc>
                <a:spcPct val="100000"/>
              </a:lnSpc>
              <a:spcBef>
                <a:spcPts val="0"/>
              </a:spcBef>
              <a:spcAft>
                <a:spcPts val="1000"/>
              </a:spcAft>
              <a:buClr>
                <a:srgbClr val="E77324"/>
              </a:buClr>
              <a:buNone/>
              <a:defRPr sz="1800">
                <a:solidFill>
                  <a:srgbClr val="1E3A74"/>
                </a:solidFill>
              </a:defRPr>
            </a:lvl3pPr>
            <a:lvl4pPr marL="813816" indent="0">
              <a:lnSpc>
                <a:spcPct val="100000"/>
              </a:lnSpc>
              <a:spcBef>
                <a:spcPts val="0"/>
              </a:spcBef>
              <a:spcAft>
                <a:spcPts val="1000"/>
              </a:spcAft>
              <a:buClr>
                <a:srgbClr val="E77324"/>
              </a:buClr>
              <a:buFont typeface="Arial" panose="020B0604020202020204" pitchFamily="34" charset="0"/>
              <a:buNone/>
              <a:defRPr sz="1800">
                <a:solidFill>
                  <a:srgbClr val="1E3A74"/>
                </a:solidFill>
              </a:defRPr>
            </a:lvl4pPr>
            <a:lvl5pPr marL="1088136" indent="0">
              <a:lnSpc>
                <a:spcPct val="100000"/>
              </a:lnSpc>
              <a:spcBef>
                <a:spcPts val="0"/>
              </a:spcBef>
              <a:spcAft>
                <a:spcPts val="1000"/>
              </a:spcAft>
              <a:buClr>
                <a:srgbClr val="E77324"/>
              </a:buClr>
              <a:buNone/>
              <a:defRPr sz="1800">
                <a:solidFill>
                  <a:srgbClr val="1E3A74"/>
                </a:solidFill>
              </a:defRPr>
            </a:lvl5pPr>
          </a:lstStyle>
          <a:p>
            <a:pPr lvl="0"/>
            <a:r>
              <a:rPr lang="en-US" dirty="0"/>
              <a:t>Header: Times New Roman Bold 20 </a:t>
            </a:r>
            <a:r>
              <a:rPr lang="en-US" dirty="0" err="1"/>
              <a:t>pt</a:t>
            </a:r>
            <a:r>
              <a:rPr lang="en-US" dirty="0"/>
              <a:t>, Jefferson Blue</a:t>
            </a:r>
          </a:p>
        </p:txBody>
      </p:sp>
      <p:sp>
        <p:nvSpPr>
          <p:cNvPr id="25" name="Text Placeholder 5">
            <a:extLst>
              <a:ext uri="{FF2B5EF4-FFF2-40B4-BE49-F238E27FC236}">
                <a16:creationId xmlns:a16="http://schemas.microsoft.com/office/drawing/2014/main" id="{6C81B529-DDD4-4C77-A7E8-6BC3DA3AA533}"/>
              </a:ext>
            </a:extLst>
          </p:cNvPr>
          <p:cNvSpPr>
            <a:spLocks noGrp="1"/>
          </p:cNvSpPr>
          <p:nvPr>
            <p:ph type="body" sz="quarter" idx="21" hasCustomPrompt="1"/>
          </p:nvPr>
        </p:nvSpPr>
        <p:spPr>
          <a:xfrm>
            <a:off x="4336666" y="4742328"/>
            <a:ext cx="3538728" cy="1022558"/>
          </a:xfrm>
          <a:prstGeom prst="rect">
            <a:avLst/>
          </a:prstGeom>
        </p:spPr>
        <p:txBody>
          <a:bodyPr lIns="0" rIns="0"/>
          <a:lstStyle>
            <a:lvl1pPr marL="283464" indent="-283464">
              <a:lnSpc>
                <a:spcPct val="100000"/>
              </a:lnSpc>
              <a:spcBef>
                <a:spcPts val="0"/>
              </a:spcBef>
              <a:spcAft>
                <a:spcPts val="1000"/>
              </a:spcAft>
              <a:buClr>
                <a:schemeClr val="accent1"/>
              </a:buClr>
              <a:defRPr sz="1800">
                <a:solidFill>
                  <a:schemeClr val="accent2"/>
                </a:solidFill>
                <a:latin typeface="+mn-lt"/>
              </a:defRPr>
            </a:lvl1pPr>
            <a:lvl2pPr marL="283464" indent="0">
              <a:lnSpc>
                <a:spcPct val="100000"/>
              </a:lnSpc>
              <a:spcBef>
                <a:spcPts val="0"/>
              </a:spcBef>
              <a:spcAft>
                <a:spcPts val="1000"/>
              </a:spcAft>
              <a:buClr>
                <a:srgbClr val="E77324"/>
              </a:buClr>
              <a:buFont typeface="Arial" panose="020B0604020202020204" pitchFamily="34" charset="0"/>
              <a:buNone/>
              <a:defRPr sz="1800">
                <a:solidFill>
                  <a:srgbClr val="1E3A74"/>
                </a:solidFill>
              </a:defRPr>
            </a:lvl2pPr>
            <a:lvl3pPr marL="822960" indent="-283464">
              <a:lnSpc>
                <a:spcPct val="100000"/>
              </a:lnSpc>
              <a:spcBef>
                <a:spcPts val="0"/>
              </a:spcBef>
              <a:spcAft>
                <a:spcPts val="1000"/>
              </a:spcAft>
              <a:buClr>
                <a:srgbClr val="E77324"/>
              </a:buClr>
              <a:defRPr sz="1800">
                <a:solidFill>
                  <a:srgbClr val="1E3A74"/>
                </a:solidFill>
              </a:defRPr>
            </a:lvl3pPr>
            <a:lvl4pPr marL="1097280" indent="-283464">
              <a:lnSpc>
                <a:spcPct val="100000"/>
              </a:lnSpc>
              <a:spcBef>
                <a:spcPts val="0"/>
              </a:spcBef>
              <a:spcAft>
                <a:spcPts val="1000"/>
              </a:spcAft>
              <a:buClr>
                <a:srgbClr val="E77324"/>
              </a:buClr>
              <a:buFont typeface="Arial" panose="020B0604020202020204" pitchFamily="34" charset="0"/>
              <a:buChar char="-"/>
              <a:defRPr sz="1800">
                <a:solidFill>
                  <a:srgbClr val="1E3A74"/>
                </a:solidFill>
              </a:defRPr>
            </a:lvl4pPr>
            <a:lvl5pPr marL="1371600" indent="-283464">
              <a:lnSpc>
                <a:spcPct val="100000"/>
              </a:lnSpc>
              <a:spcBef>
                <a:spcPts val="0"/>
              </a:spcBef>
              <a:spcAft>
                <a:spcPts val="1000"/>
              </a:spcAft>
              <a:buClr>
                <a:srgbClr val="E77324"/>
              </a:buClr>
              <a:defRPr sz="1800">
                <a:solidFill>
                  <a:srgbClr val="1E3A74"/>
                </a:solidFill>
              </a:defRPr>
            </a:lvl5pPr>
          </a:lstStyle>
          <a:p>
            <a:pPr lvl="0"/>
            <a:r>
              <a:rPr lang="en-US" dirty="0"/>
              <a:t>First level Bullet: Arial Bold 18pt, Jefferson Blue</a:t>
            </a:r>
          </a:p>
        </p:txBody>
      </p:sp>
      <p:sp>
        <p:nvSpPr>
          <p:cNvPr id="26" name="Text Placeholder 5">
            <a:extLst>
              <a:ext uri="{FF2B5EF4-FFF2-40B4-BE49-F238E27FC236}">
                <a16:creationId xmlns:a16="http://schemas.microsoft.com/office/drawing/2014/main" id="{4986364E-DCDC-49A2-90F7-E5B823587598}"/>
              </a:ext>
            </a:extLst>
          </p:cNvPr>
          <p:cNvSpPr>
            <a:spLocks noGrp="1"/>
          </p:cNvSpPr>
          <p:nvPr>
            <p:ph type="body" sz="quarter" idx="22" hasCustomPrompt="1"/>
          </p:nvPr>
        </p:nvSpPr>
        <p:spPr>
          <a:xfrm>
            <a:off x="4336666" y="4054611"/>
            <a:ext cx="3538728" cy="570606"/>
          </a:xfrm>
          <a:prstGeom prst="rect">
            <a:avLst/>
          </a:prstGeom>
        </p:spPr>
        <p:txBody>
          <a:bodyPr lIns="0" rIns="0" anchor="ctr"/>
          <a:lstStyle>
            <a:lvl1pPr marL="0" indent="0">
              <a:lnSpc>
                <a:spcPct val="100000"/>
              </a:lnSpc>
              <a:spcBef>
                <a:spcPts val="0"/>
              </a:spcBef>
              <a:spcAft>
                <a:spcPts val="1000"/>
              </a:spcAft>
              <a:buClr>
                <a:srgbClr val="E77324"/>
              </a:buClr>
              <a:buNone/>
              <a:defRPr sz="2000" b="1">
                <a:solidFill>
                  <a:schemeClr val="accent2"/>
                </a:solidFill>
                <a:latin typeface="+mj-lt"/>
              </a:defRPr>
            </a:lvl1pPr>
            <a:lvl2pPr marL="283464" indent="0">
              <a:lnSpc>
                <a:spcPct val="100000"/>
              </a:lnSpc>
              <a:spcBef>
                <a:spcPts val="0"/>
              </a:spcBef>
              <a:spcAft>
                <a:spcPts val="1000"/>
              </a:spcAft>
              <a:buClr>
                <a:srgbClr val="E77324"/>
              </a:buClr>
              <a:buFont typeface="Arial" panose="020B0604020202020204" pitchFamily="34" charset="0"/>
              <a:buNone/>
              <a:defRPr sz="1800">
                <a:solidFill>
                  <a:srgbClr val="1E3A74"/>
                </a:solidFill>
              </a:defRPr>
            </a:lvl2pPr>
            <a:lvl3pPr marL="539496" indent="0">
              <a:lnSpc>
                <a:spcPct val="100000"/>
              </a:lnSpc>
              <a:spcBef>
                <a:spcPts val="0"/>
              </a:spcBef>
              <a:spcAft>
                <a:spcPts val="1000"/>
              </a:spcAft>
              <a:buClr>
                <a:srgbClr val="E77324"/>
              </a:buClr>
              <a:buNone/>
              <a:defRPr sz="1800">
                <a:solidFill>
                  <a:srgbClr val="1E3A74"/>
                </a:solidFill>
              </a:defRPr>
            </a:lvl3pPr>
            <a:lvl4pPr marL="813816" indent="0">
              <a:lnSpc>
                <a:spcPct val="100000"/>
              </a:lnSpc>
              <a:spcBef>
                <a:spcPts val="0"/>
              </a:spcBef>
              <a:spcAft>
                <a:spcPts val="1000"/>
              </a:spcAft>
              <a:buClr>
                <a:srgbClr val="E77324"/>
              </a:buClr>
              <a:buFont typeface="Arial" panose="020B0604020202020204" pitchFamily="34" charset="0"/>
              <a:buNone/>
              <a:defRPr sz="1800">
                <a:solidFill>
                  <a:srgbClr val="1E3A74"/>
                </a:solidFill>
              </a:defRPr>
            </a:lvl4pPr>
            <a:lvl5pPr marL="1088136" indent="0">
              <a:lnSpc>
                <a:spcPct val="100000"/>
              </a:lnSpc>
              <a:spcBef>
                <a:spcPts val="0"/>
              </a:spcBef>
              <a:spcAft>
                <a:spcPts val="1000"/>
              </a:spcAft>
              <a:buClr>
                <a:srgbClr val="E77324"/>
              </a:buClr>
              <a:buNone/>
              <a:defRPr sz="1800">
                <a:solidFill>
                  <a:srgbClr val="1E3A74"/>
                </a:solidFill>
              </a:defRPr>
            </a:lvl5pPr>
          </a:lstStyle>
          <a:p>
            <a:pPr lvl="0"/>
            <a:r>
              <a:rPr lang="en-US" dirty="0"/>
              <a:t>Header: Times New Roman Bold 20 </a:t>
            </a:r>
            <a:r>
              <a:rPr lang="en-US" dirty="0" err="1"/>
              <a:t>pt</a:t>
            </a:r>
            <a:r>
              <a:rPr lang="en-US" dirty="0"/>
              <a:t>, Jefferson Blue</a:t>
            </a:r>
          </a:p>
        </p:txBody>
      </p:sp>
      <p:sp>
        <p:nvSpPr>
          <p:cNvPr id="28" name="Text Placeholder 5">
            <a:extLst>
              <a:ext uri="{FF2B5EF4-FFF2-40B4-BE49-F238E27FC236}">
                <a16:creationId xmlns:a16="http://schemas.microsoft.com/office/drawing/2014/main" id="{B3312962-9EF3-4A27-BE6D-C054A788DC00}"/>
              </a:ext>
            </a:extLst>
          </p:cNvPr>
          <p:cNvSpPr>
            <a:spLocks noGrp="1"/>
          </p:cNvSpPr>
          <p:nvPr>
            <p:ph type="body" sz="quarter" idx="24" hasCustomPrompt="1"/>
          </p:nvPr>
        </p:nvSpPr>
        <p:spPr>
          <a:xfrm>
            <a:off x="8196072" y="4742328"/>
            <a:ext cx="3538728" cy="1022558"/>
          </a:xfrm>
          <a:prstGeom prst="rect">
            <a:avLst/>
          </a:prstGeom>
        </p:spPr>
        <p:txBody>
          <a:bodyPr lIns="0" rIns="0"/>
          <a:lstStyle>
            <a:lvl1pPr marL="283464" indent="-283464">
              <a:lnSpc>
                <a:spcPct val="100000"/>
              </a:lnSpc>
              <a:spcBef>
                <a:spcPts val="0"/>
              </a:spcBef>
              <a:spcAft>
                <a:spcPts val="1000"/>
              </a:spcAft>
              <a:buClr>
                <a:schemeClr val="accent1"/>
              </a:buClr>
              <a:defRPr sz="1800">
                <a:solidFill>
                  <a:schemeClr val="accent2"/>
                </a:solidFill>
                <a:latin typeface="+mn-lt"/>
              </a:defRPr>
            </a:lvl1pPr>
            <a:lvl2pPr marL="283464" indent="0">
              <a:lnSpc>
                <a:spcPct val="100000"/>
              </a:lnSpc>
              <a:spcBef>
                <a:spcPts val="0"/>
              </a:spcBef>
              <a:spcAft>
                <a:spcPts val="1000"/>
              </a:spcAft>
              <a:buClr>
                <a:srgbClr val="E77324"/>
              </a:buClr>
              <a:buFont typeface="Arial" panose="020B0604020202020204" pitchFamily="34" charset="0"/>
              <a:buNone/>
              <a:defRPr sz="1800">
                <a:solidFill>
                  <a:srgbClr val="1E3A74"/>
                </a:solidFill>
              </a:defRPr>
            </a:lvl2pPr>
            <a:lvl3pPr marL="822960" indent="-283464">
              <a:lnSpc>
                <a:spcPct val="100000"/>
              </a:lnSpc>
              <a:spcBef>
                <a:spcPts val="0"/>
              </a:spcBef>
              <a:spcAft>
                <a:spcPts val="1000"/>
              </a:spcAft>
              <a:buClr>
                <a:srgbClr val="E77324"/>
              </a:buClr>
              <a:defRPr sz="1800">
                <a:solidFill>
                  <a:srgbClr val="1E3A74"/>
                </a:solidFill>
              </a:defRPr>
            </a:lvl3pPr>
            <a:lvl4pPr marL="1097280" indent="-283464">
              <a:lnSpc>
                <a:spcPct val="100000"/>
              </a:lnSpc>
              <a:spcBef>
                <a:spcPts val="0"/>
              </a:spcBef>
              <a:spcAft>
                <a:spcPts val="1000"/>
              </a:spcAft>
              <a:buClr>
                <a:srgbClr val="E77324"/>
              </a:buClr>
              <a:buFont typeface="Arial" panose="020B0604020202020204" pitchFamily="34" charset="0"/>
              <a:buChar char="-"/>
              <a:defRPr sz="1800">
                <a:solidFill>
                  <a:srgbClr val="1E3A74"/>
                </a:solidFill>
              </a:defRPr>
            </a:lvl4pPr>
            <a:lvl5pPr marL="1371600" indent="-283464">
              <a:lnSpc>
                <a:spcPct val="100000"/>
              </a:lnSpc>
              <a:spcBef>
                <a:spcPts val="0"/>
              </a:spcBef>
              <a:spcAft>
                <a:spcPts val="1000"/>
              </a:spcAft>
              <a:buClr>
                <a:srgbClr val="E77324"/>
              </a:buClr>
              <a:defRPr sz="1800">
                <a:solidFill>
                  <a:srgbClr val="1E3A74"/>
                </a:solidFill>
              </a:defRPr>
            </a:lvl5pPr>
          </a:lstStyle>
          <a:p>
            <a:pPr lvl="0"/>
            <a:r>
              <a:rPr lang="en-US" dirty="0"/>
              <a:t>First level Bullet: Arial Bold 18pt, Jefferson Blue</a:t>
            </a:r>
          </a:p>
        </p:txBody>
      </p:sp>
      <p:sp>
        <p:nvSpPr>
          <p:cNvPr id="29" name="Text Placeholder 5">
            <a:extLst>
              <a:ext uri="{FF2B5EF4-FFF2-40B4-BE49-F238E27FC236}">
                <a16:creationId xmlns:a16="http://schemas.microsoft.com/office/drawing/2014/main" id="{0B08C683-1CE9-4946-90AA-381EE30A778E}"/>
              </a:ext>
            </a:extLst>
          </p:cNvPr>
          <p:cNvSpPr>
            <a:spLocks noGrp="1"/>
          </p:cNvSpPr>
          <p:nvPr>
            <p:ph type="body" sz="quarter" idx="25" hasCustomPrompt="1"/>
          </p:nvPr>
        </p:nvSpPr>
        <p:spPr>
          <a:xfrm>
            <a:off x="8196072" y="4054611"/>
            <a:ext cx="3538728" cy="570606"/>
          </a:xfrm>
          <a:prstGeom prst="rect">
            <a:avLst/>
          </a:prstGeom>
        </p:spPr>
        <p:txBody>
          <a:bodyPr lIns="0" rIns="0" anchor="ctr"/>
          <a:lstStyle>
            <a:lvl1pPr marL="0" indent="0">
              <a:lnSpc>
                <a:spcPct val="100000"/>
              </a:lnSpc>
              <a:spcBef>
                <a:spcPts val="0"/>
              </a:spcBef>
              <a:spcAft>
                <a:spcPts val="1000"/>
              </a:spcAft>
              <a:buClr>
                <a:srgbClr val="E77324"/>
              </a:buClr>
              <a:buNone/>
              <a:defRPr sz="2000" b="1">
                <a:solidFill>
                  <a:schemeClr val="accent2"/>
                </a:solidFill>
                <a:latin typeface="+mj-lt"/>
              </a:defRPr>
            </a:lvl1pPr>
            <a:lvl2pPr marL="283464" indent="0">
              <a:lnSpc>
                <a:spcPct val="100000"/>
              </a:lnSpc>
              <a:spcBef>
                <a:spcPts val="0"/>
              </a:spcBef>
              <a:spcAft>
                <a:spcPts val="1000"/>
              </a:spcAft>
              <a:buClr>
                <a:srgbClr val="E77324"/>
              </a:buClr>
              <a:buFont typeface="Arial" panose="020B0604020202020204" pitchFamily="34" charset="0"/>
              <a:buNone/>
              <a:defRPr sz="1800">
                <a:solidFill>
                  <a:srgbClr val="1E3A74"/>
                </a:solidFill>
              </a:defRPr>
            </a:lvl2pPr>
            <a:lvl3pPr marL="539496" indent="0">
              <a:lnSpc>
                <a:spcPct val="100000"/>
              </a:lnSpc>
              <a:spcBef>
                <a:spcPts val="0"/>
              </a:spcBef>
              <a:spcAft>
                <a:spcPts val="1000"/>
              </a:spcAft>
              <a:buClr>
                <a:srgbClr val="E77324"/>
              </a:buClr>
              <a:buNone/>
              <a:defRPr sz="1800">
                <a:solidFill>
                  <a:srgbClr val="1E3A74"/>
                </a:solidFill>
              </a:defRPr>
            </a:lvl3pPr>
            <a:lvl4pPr marL="813816" indent="0">
              <a:lnSpc>
                <a:spcPct val="100000"/>
              </a:lnSpc>
              <a:spcBef>
                <a:spcPts val="0"/>
              </a:spcBef>
              <a:spcAft>
                <a:spcPts val="1000"/>
              </a:spcAft>
              <a:buClr>
                <a:srgbClr val="E77324"/>
              </a:buClr>
              <a:buFont typeface="Arial" panose="020B0604020202020204" pitchFamily="34" charset="0"/>
              <a:buNone/>
              <a:defRPr sz="1800">
                <a:solidFill>
                  <a:srgbClr val="1E3A74"/>
                </a:solidFill>
              </a:defRPr>
            </a:lvl4pPr>
            <a:lvl5pPr marL="1088136" indent="0">
              <a:lnSpc>
                <a:spcPct val="100000"/>
              </a:lnSpc>
              <a:spcBef>
                <a:spcPts val="0"/>
              </a:spcBef>
              <a:spcAft>
                <a:spcPts val="1000"/>
              </a:spcAft>
              <a:buClr>
                <a:srgbClr val="E77324"/>
              </a:buClr>
              <a:buNone/>
              <a:defRPr sz="1800">
                <a:solidFill>
                  <a:srgbClr val="1E3A74"/>
                </a:solidFill>
              </a:defRPr>
            </a:lvl5pPr>
          </a:lstStyle>
          <a:p>
            <a:pPr lvl="0"/>
            <a:r>
              <a:rPr lang="en-US" dirty="0"/>
              <a:t>Header: Times New Roman Bold 20 </a:t>
            </a:r>
            <a:r>
              <a:rPr lang="en-US" dirty="0" err="1"/>
              <a:t>pt</a:t>
            </a:r>
            <a:r>
              <a:rPr lang="en-US" dirty="0"/>
              <a:t>, Jefferson Blue</a:t>
            </a:r>
          </a:p>
        </p:txBody>
      </p:sp>
      <p:sp>
        <p:nvSpPr>
          <p:cNvPr id="35" name="Title 1">
            <a:extLst>
              <a:ext uri="{FF2B5EF4-FFF2-40B4-BE49-F238E27FC236}">
                <a16:creationId xmlns:a16="http://schemas.microsoft.com/office/drawing/2014/main" id="{DD18E6E3-6DD2-4367-86D8-F58334139ADB}"/>
              </a:ext>
            </a:extLst>
          </p:cNvPr>
          <p:cNvSpPr>
            <a:spLocks noGrp="1"/>
          </p:cNvSpPr>
          <p:nvPr>
            <p:ph type="title" hasCustomPrompt="1"/>
          </p:nvPr>
        </p:nvSpPr>
        <p:spPr>
          <a:xfrm>
            <a:off x="480280" y="748929"/>
            <a:ext cx="11254520" cy="1126345"/>
          </a:xfrm>
          <a:prstGeom prst="rect">
            <a:avLst/>
          </a:prstGeom>
        </p:spPr>
        <p:txBody>
          <a:bodyPr lIns="0" rIns="0">
            <a:noAutofit/>
          </a:bodyPr>
          <a:lstStyle>
            <a:lvl1pPr>
              <a:lnSpc>
                <a:spcPct val="100000"/>
              </a:lnSpc>
              <a:defRPr sz="3200" b="1" i="0" cap="all" spc="300" baseline="0">
                <a:solidFill>
                  <a:schemeClr val="accent1"/>
                </a:solidFill>
                <a:latin typeface="+mn-lt"/>
                <a:ea typeface="Arial" charset="0"/>
                <a:cs typeface="Arial" charset="0"/>
              </a:defRPr>
            </a:lvl1pPr>
          </a:lstStyle>
          <a:p>
            <a:r>
              <a:rPr lang="en-US" dirty="0"/>
              <a:t>TITLE: ARIAL BOLD 32PT, ROTUNDA </a:t>
            </a:r>
            <a:r>
              <a:rPr lang="en-US" dirty="0" smtClean="0"/>
              <a:t>ORANGE</a:t>
            </a:r>
            <a:endParaRPr lang="en-US" dirty="0"/>
          </a:p>
        </p:txBody>
      </p:sp>
      <p:sp>
        <p:nvSpPr>
          <p:cNvPr id="23" name="Text Placeholder 14">
            <a:extLst>
              <a:ext uri="{FF2B5EF4-FFF2-40B4-BE49-F238E27FC236}">
                <a16:creationId xmlns:a16="http://schemas.microsoft.com/office/drawing/2014/main" id="{524F1C73-DA80-4EC1-B03C-E9538556DEEE}"/>
              </a:ext>
            </a:extLst>
          </p:cNvPr>
          <p:cNvSpPr>
            <a:spLocks noGrp="1"/>
          </p:cNvSpPr>
          <p:nvPr>
            <p:ph type="body" sz="quarter" idx="26" hasCustomPrompt="1"/>
          </p:nvPr>
        </p:nvSpPr>
        <p:spPr>
          <a:xfrm>
            <a:off x="480280" y="318031"/>
            <a:ext cx="11254520" cy="317500"/>
          </a:xfrm>
          <a:prstGeom prst="rect">
            <a:avLst/>
          </a:prstGeom>
        </p:spPr>
        <p:txBody>
          <a:bodyPr lIns="0" rIns="0"/>
          <a:lstStyle>
            <a:lvl1pPr marL="0" indent="0">
              <a:lnSpc>
                <a:spcPct val="100000"/>
              </a:lnSpc>
              <a:buNone/>
              <a:defRPr sz="1400" b="1" i="0" cap="all" spc="300" baseline="0">
                <a:solidFill>
                  <a:schemeClr val="accent2"/>
                </a:solidFill>
                <a:latin typeface="+mn-lt"/>
                <a:ea typeface="Arial" charset="0"/>
                <a:cs typeface="Arial" charset="0"/>
              </a:defRPr>
            </a:lvl1pPr>
            <a:lvl2pPr marL="457200" indent="0">
              <a:lnSpc>
                <a:spcPct val="100000"/>
              </a:lnSpc>
              <a:buNone/>
              <a:defRPr sz="1400" b="1" i="0" spc="300">
                <a:solidFill>
                  <a:srgbClr val="1E3A74"/>
                </a:solidFill>
                <a:latin typeface="Arial" charset="0"/>
                <a:ea typeface="Arial" charset="0"/>
                <a:cs typeface="Arial" charset="0"/>
              </a:defRPr>
            </a:lvl2pPr>
            <a:lvl3pPr marL="914400" indent="0">
              <a:lnSpc>
                <a:spcPct val="100000"/>
              </a:lnSpc>
              <a:buNone/>
              <a:defRPr sz="1400" b="1" i="0" spc="300">
                <a:solidFill>
                  <a:srgbClr val="1E3A74"/>
                </a:solidFill>
                <a:latin typeface="Arial" charset="0"/>
                <a:ea typeface="Arial" charset="0"/>
                <a:cs typeface="Arial" charset="0"/>
              </a:defRPr>
            </a:lvl3pPr>
            <a:lvl4pPr marL="1371600" indent="0">
              <a:lnSpc>
                <a:spcPct val="100000"/>
              </a:lnSpc>
              <a:buNone/>
              <a:defRPr sz="1400" b="1" i="0" spc="300">
                <a:solidFill>
                  <a:srgbClr val="1E3A74"/>
                </a:solidFill>
                <a:latin typeface="Arial" charset="0"/>
                <a:ea typeface="Arial" charset="0"/>
                <a:cs typeface="Arial" charset="0"/>
              </a:defRPr>
            </a:lvl4pPr>
            <a:lvl5pPr marL="1828800" indent="0">
              <a:lnSpc>
                <a:spcPct val="100000"/>
              </a:lnSpc>
              <a:buNone/>
              <a:defRPr sz="1400" b="1" i="0" spc="300">
                <a:solidFill>
                  <a:srgbClr val="1E3A74"/>
                </a:solidFill>
                <a:latin typeface="Arial" charset="0"/>
                <a:ea typeface="Arial" charset="0"/>
                <a:cs typeface="Arial" charset="0"/>
              </a:defRPr>
            </a:lvl5pPr>
          </a:lstStyle>
          <a:p>
            <a:pPr lvl="0"/>
            <a:r>
              <a:rPr lang="en-US" dirty="0"/>
              <a:t>01 | SECTION HEADER: ARIAL BOLD 14PT, Jefferson </a:t>
            </a:r>
            <a:r>
              <a:rPr lang="en-US" dirty="0" smtClean="0"/>
              <a:t>Blue</a:t>
            </a:r>
            <a:endParaRPr lang="en-US" dirty="0"/>
          </a:p>
        </p:txBody>
      </p:sp>
      <p:cxnSp>
        <p:nvCxnSpPr>
          <p:cNvPr id="24" name="Straight Connector 23">
            <a:extLst>
              <a:ext uri="{FF2B5EF4-FFF2-40B4-BE49-F238E27FC236}">
                <a16:creationId xmlns:a16="http://schemas.microsoft.com/office/drawing/2014/main" id="{D6750F7F-1F5A-4CA1-AFFA-636557E949C4}"/>
              </a:ext>
            </a:extLst>
          </p:cNvPr>
          <p:cNvCxnSpPr>
            <a:cxnSpLocks/>
          </p:cNvCxnSpPr>
          <p:nvPr userDrawn="1"/>
        </p:nvCxnSpPr>
        <p:spPr>
          <a:xfrm>
            <a:off x="8040955" y="1988673"/>
            <a:ext cx="0" cy="3776213"/>
          </a:xfrm>
          <a:prstGeom prst="line">
            <a:avLst/>
          </a:prstGeom>
          <a:ln w="12700">
            <a:solidFill>
              <a:srgbClr val="1E3A74"/>
            </a:solidFill>
            <a:prstDash val="sysDot"/>
          </a:ln>
        </p:spPr>
        <p:style>
          <a:lnRef idx="1">
            <a:schemeClr val="accent1"/>
          </a:lnRef>
          <a:fillRef idx="0">
            <a:schemeClr val="accent1"/>
          </a:fillRef>
          <a:effectRef idx="0">
            <a:schemeClr val="accent1"/>
          </a:effectRef>
          <a:fontRef idx="minor">
            <a:schemeClr val="tx1"/>
          </a:fontRef>
        </p:style>
      </p:cxnSp>
      <p:sp>
        <p:nvSpPr>
          <p:cNvPr id="27" name="Text Placeholder 7">
            <a:extLst>
              <a:ext uri="{FF2B5EF4-FFF2-40B4-BE49-F238E27FC236}">
                <a16:creationId xmlns:a16="http://schemas.microsoft.com/office/drawing/2014/main" id="{2BF87821-E5D5-4430-BACF-2DD42F89AE25}"/>
              </a:ext>
            </a:extLst>
          </p:cNvPr>
          <p:cNvSpPr>
            <a:spLocks noGrp="1"/>
          </p:cNvSpPr>
          <p:nvPr>
            <p:ph type="body" sz="quarter" idx="11" hasCustomPrompt="1"/>
          </p:nvPr>
        </p:nvSpPr>
        <p:spPr>
          <a:xfrm>
            <a:off x="469107" y="5878285"/>
            <a:ext cx="11253787" cy="393927"/>
          </a:xfrm>
          <a:prstGeom prst="rect">
            <a:avLst/>
          </a:prstGeom>
        </p:spPr>
        <p:txBody>
          <a:bodyPr lIns="0" tIns="0" rIns="0" bIns="0" anchor="b">
            <a:noAutofit/>
          </a:bodyPr>
          <a:lstStyle>
            <a:lvl1pPr marL="0" indent="0">
              <a:buNone/>
              <a:defRPr sz="900">
                <a:solidFill>
                  <a:schemeClr val="bg1">
                    <a:lumMod val="50000"/>
                  </a:schemeClr>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Footer/Source: Arial 9 </a:t>
            </a:r>
            <a:r>
              <a:rPr lang="en-US" dirty="0" err="1"/>
              <a:t>pt</a:t>
            </a:r>
            <a:r>
              <a:rPr lang="en-US" dirty="0"/>
              <a:t>, Gray</a:t>
            </a:r>
          </a:p>
        </p:txBody>
      </p:sp>
    </p:spTree>
    <p:extLst>
      <p:ext uri="{BB962C8B-B14F-4D97-AF65-F5344CB8AC3E}">
        <p14:creationId xmlns:p14="http://schemas.microsoft.com/office/powerpoint/2010/main" val="3643310681"/>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Content (Text + Header, Content)">
    <p:spTree>
      <p:nvGrpSpPr>
        <p:cNvPr id="1" name=""/>
        <p:cNvGrpSpPr/>
        <p:nvPr/>
      </p:nvGrpSpPr>
      <p:grpSpPr>
        <a:xfrm>
          <a:off x="0" y="0"/>
          <a:ext cx="0" cy="0"/>
          <a:chOff x="0" y="0"/>
          <a:chExt cx="0" cy="0"/>
        </a:xfrm>
      </p:grpSpPr>
      <p:sp>
        <p:nvSpPr>
          <p:cNvPr id="13" name="Content Placeholder 10">
            <a:extLst>
              <a:ext uri="{FF2B5EF4-FFF2-40B4-BE49-F238E27FC236}">
                <a16:creationId xmlns:a16="http://schemas.microsoft.com/office/drawing/2014/main" id="{6A835EC0-BDEE-41B7-A3BC-021A50435144}"/>
              </a:ext>
            </a:extLst>
          </p:cNvPr>
          <p:cNvSpPr>
            <a:spLocks noGrp="1"/>
          </p:cNvSpPr>
          <p:nvPr>
            <p:ph sz="quarter" idx="28" hasCustomPrompt="1"/>
          </p:nvPr>
        </p:nvSpPr>
        <p:spPr>
          <a:xfrm>
            <a:off x="480280" y="1988671"/>
            <a:ext cx="11254520" cy="1900977"/>
          </a:xfrm>
          <a:prstGeom prst="rect">
            <a:avLst/>
          </a:prstGeom>
        </p:spPr>
        <p:txBody>
          <a:bodyPr lIns="0" rIns="0"/>
          <a:lstStyle>
            <a:lvl1pPr marL="283464" indent="-283464">
              <a:lnSpc>
                <a:spcPct val="100000"/>
              </a:lnSpc>
              <a:spcBef>
                <a:spcPts val="0"/>
              </a:spcBef>
              <a:spcAft>
                <a:spcPts val="1000"/>
              </a:spcAft>
              <a:buClr>
                <a:schemeClr val="accent1"/>
              </a:buClr>
              <a:defRPr sz="1800">
                <a:solidFill>
                  <a:schemeClr val="accent2"/>
                </a:solidFill>
                <a:latin typeface="+mn-lt"/>
              </a:defRPr>
            </a:lvl1pPr>
            <a:lvl2pPr marL="566928" indent="-283464">
              <a:lnSpc>
                <a:spcPct val="100000"/>
              </a:lnSpc>
              <a:spcBef>
                <a:spcPts val="0"/>
              </a:spcBef>
              <a:spcAft>
                <a:spcPts val="1000"/>
              </a:spcAft>
              <a:buClr>
                <a:schemeClr val="accent1"/>
              </a:buClr>
              <a:buFont typeface="Arial" panose="020B0604020202020204" pitchFamily="34" charset="0"/>
              <a:buChar char="-"/>
              <a:defRPr sz="1800">
                <a:solidFill>
                  <a:schemeClr val="accent2"/>
                </a:solidFill>
                <a:latin typeface="+mn-lt"/>
              </a:defRPr>
            </a:lvl2pPr>
            <a:lvl3pPr marL="822960" indent="-283464">
              <a:lnSpc>
                <a:spcPct val="100000"/>
              </a:lnSpc>
              <a:spcBef>
                <a:spcPts val="0"/>
              </a:spcBef>
              <a:spcAft>
                <a:spcPts val="1000"/>
              </a:spcAft>
              <a:buClr>
                <a:schemeClr val="accent1"/>
              </a:buClr>
              <a:defRPr sz="1800">
                <a:solidFill>
                  <a:schemeClr val="accent2"/>
                </a:solidFill>
                <a:latin typeface="+mn-lt"/>
              </a:defRPr>
            </a:lvl3pPr>
            <a:lvl4pPr marL="1097280" indent="-283464">
              <a:lnSpc>
                <a:spcPct val="100000"/>
              </a:lnSpc>
              <a:spcBef>
                <a:spcPts val="0"/>
              </a:spcBef>
              <a:spcAft>
                <a:spcPts val="1000"/>
              </a:spcAft>
              <a:buClr>
                <a:schemeClr val="accent1"/>
              </a:buClr>
              <a:buFont typeface="Arial" panose="020B0604020202020204" pitchFamily="34" charset="0"/>
              <a:buChar char="-"/>
              <a:defRPr sz="1800">
                <a:solidFill>
                  <a:schemeClr val="accent2"/>
                </a:solidFill>
              </a:defRPr>
            </a:lvl4pPr>
            <a:lvl5pPr marL="1371600" indent="-283464">
              <a:lnSpc>
                <a:spcPct val="100000"/>
              </a:lnSpc>
              <a:spcBef>
                <a:spcPts val="0"/>
              </a:spcBef>
              <a:spcAft>
                <a:spcPts val="1000"/>
              </a:spcAft>
              <a:buClr>
                <a:schemeClr val="accent1"/>
              </a:buClr>
              <a:defRPr sz="1800">
                <a:solidFill>
                  <a:schemeClr val="accent2"/>
                </a:solidFill>
              </a:defRPr>
            </a:lvl5pPr>
          </a:lstStyle>
          <a:p>
            <a:pPr lvl="0"/>
            <a:r>
              <a:rPr lang="en-US" dirty="0"/>
              <a:t>First level Bullet: Arial Bold 18pt, Jefferson Blue</a:t>
            </a:r>
          </a:p>
          <a:p>
            <a:pPr lvl="1"/>
            <a:r>
              <a:rPr lang="en-US" dirty="0"/>
              <a:t>Second level</a:t>
            </a:r>
          </a:p>
          <a:p>
            <a:pPr lvl="2"/>
            <a:r>
              <a:rPr lang="en-US" dirty="0"/>
              <a:t>Third level</a:t>
            </a:r>
          </a:p>
        </p:txBody>
      </p:sp>
      <p:cxnSp>
        <p:nvCxnSpPr>
          <p:cNvPr id="17" name="Straight Connector 16">
            <a:extLst>
              <a:ext uri="{FF2B5EF4-FFF2-40B4-BE49-F238E27FC236}">
                <a16:creationId xmlns:a16="http://schemas.microsoft.com/office/drawing/2014/main" id="{93AE1166-01F3-460B-A317-176D64A8B113}"/>
              </a:ext>
            </a:extLst>
          </p:cNvPr>
          <p:cNvCxnSpPr>
            <a:cxnSpLocks/>
          </p:cNvCxnSpPr>
          <p:nvPr userDrawn="1"/>
        </p:nvCxnSpPr>
        <p:spPr>
          <a:xfrm>
            <a:off x="4174349" y="4010658"/>
            <a:ext cx="0" cy="1750423"/>
          </a:xfrm>
          <a:prstGeom prst="line">
            <a:avLst/>
          </a:prstGeom>
          <a:ln w="12700">
            <a:solidFill>
              <a:srgbClr val="1E3A74"/>
            </a:solidFill>
            <a:prstDash val="sysDot"/>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CFD92F8C-D5F2-41AB-869D-75D5D30BD5AB}"/>
              </a:ext>
            </a:extLst>
          </p:cNvPr>
          <p:cNvCxnSpPr>
            <a:cxnSpLocks/>
          </p:cNvCxnSpPr>
          <p:nvPr userDrawn="1"/>
        </p:nvCxnSpPr>
        <p:spPr>
          <a:xfrm>
            <a:off x="8037710" y="4010658"/>
            <a:ext cx="0" cy="1750423"/>
          </a:xfrm>
          <a:prstGeom prst="line">
            <a:avLst/>
          </a:prstGeom>
          <a:ln w="12700">
            <a:solidFill>
              <a:srgbClr val="1E3A74"/>
            </a:solidFill>
            <a:prstDash val="sysDot"/>
          </a:ln>
        </p:spPr>
        <p:style>
          <a:lnRef idx="1">
            <a:schemeClr val="accent1"/>
          </a:lnRef>
          <a:fillRef idx="0">
            <a:schemeClr val="accent1"/>
          </a:fillRef>
          <a:effectRef idx="0">
            <a:schemeClr val="accent1"/>
          </a:effectRef>
          <a:fontRef idx="minor">
            <a:schemeClr val="tx1"/>
          </a:fontRef>
        </p:style>
      </p:cxnSp>
      <p:sp>
        <p:nvSpPr>
          <p:cNvPr id="19" name="Text Placeholder 5">
            <a:extLst>
              <a:ext uri="{FF2B5EF4-FFF2-40B4-BE49-F238E27FC236}">
                <a16:creationId xmlns:a16="http://schemas.microsoft.com/office/drawing/2014/main" id="{B4239F94-D356-4678-84E8-AEA05621DEEC}"/>
              </a:ext>
            </a:extLst>
          </p:cNvPr>
          <p:cNvSpPr>
            <a:spLocks noGrp="1"/>
          </p:cNvSpPr>
          <p:nvPr userDrawn="1">
            <p:ph type="body" sz="quarter" idx="18" hasCustomPrompt="1"/>
          </p:nvPr>
        </p:nvSpPr>
        <p:spPr>
          <a:xfrm>
            <a:off x="480280" y="4681056"/>
            <a:ext cx="3538728" cy="1083830"/>
          </a:xfrm>
          <a:prstGeom prst="rect">
            <a:avLst/>
          </a:prstGeom>
        </p:spPr>
        <p:txBody>
          <a:bodyPr lIns="0" rIns="0"/>
          <a:lstStyle>
            <a:lvl1pPr marL="283464" indent="-283464">
              <a:lnSpc>
                <a:spcPct val="100000"/>
              </a:lnSpc>
              <a:spcBef>
                <a:spcPts val="0"/>
              </a:spcBef>
              <a:spcAft>
                <a:spcPts val="1000"/>
              </a:spcAft>
              <a:buClr>
                <a:schemeClr val="accent1"/>
              </a:buClr>
              <a:defRPr sz="1800">
                <a:solidFill>
                  <a:schemeClr val="accent2"/>
                </a:solidFill>
                <a:latin typeface="+mn-lt"/>
              </a:defRPr>
            </a:lvl1pPr>
            <a:lvl2pPr marL="283464" indent="0">
              <a:lnSpc>
                <a:spcPct val="100000"/>
              </a:lnSpc>
              <a:spcBef>
                <a:spcPts val="0"/>
              </a:spcBef>
              <a:spcAft>
                <a:spcPts val="1000"/>
              </a:spcAft>
              <a:buClr>
                <a:srgbClr val="E77324"/>
              </a:buClr>
              <a:buFont typeface="Arial" panose="020B0604020202020204" pitchFamily="34" charset="0"/>
              <a:buNone/>
              <a:defRPr sz="1800">
                <a:solidFill>
                  <a:srgbClr val="1E3A74"/>
                </a:solidFill>
              </a:defRPr>
            </a:lvl2pPr>
            <a:lvl3pPr marL="822960" indent="-283464">
              <a:lnSpc>
                <a:spcPct val="100000"/>
              </a:lnSpc>
              <a:spcBef>
                <a:spcPts val="0"/>
              </a:spcBef>
              <a:spcAft>
                <a:spcPts val="1000"/>
              </a:spcAft>
              <a:buClr>
                <a:srgbClr val="E77324"/>
              </a:buClr>
              <a:defRPr sz="1800">
                <a:solidFill>
                  <a:srgbClr val="1E3A74"/>
                </a:solidFill>
              </a:defRPr>
            </a:lvl3pPr>
            <a:lvl4pPr marL="1097280" indent="-283464">
              <a:lnSpc>
                <a:spcPct val="100000"/>
              </a:lnSpc>
              <a:spcBef>
                <a:spcPts val="0"/>
              </a:spcBef>
              <a:spcAft>
                <a:spcPts val="1000"/>
              </a:spcAft>
              <a:buClr>
                <a:srgbClr val="E77324"/>
              </a:buClr>
              <a:buFont typeface="Arial" panose="020B0604020202020204" pitchFamily="34" charset="0"/>
              <a:buChar char="-"/>
              <a:defRPr sz="1800">
                <a:solidFill>
                  <a:srgbClr val="1E3A74"/>
                </a:solidFill>
              </a:defRPr>
            </a:lvl4pPr>
            <a:lvl5pPr marL="1371600" indent="-283464">
              <a:lnSpc>
                <a:spcPct val="100000"/>
              </a:lnSpc>
              <a:spcBef>
                <a:spcPts val="0"/>
              </a:spcBef>
              <a:spcAft>
                <a:spcPts val="1000"/>
              </a:spcAft>
              <a:buClr>
                <a:srgbClr val="E77324"/>
              </a:buClr>
              <a:defRPr sz="1800">
                <a:solidFill>
                  <a:srgbClr val="1E3A74"/>
                </a:solidFill>
              </a:defRPr>
            </a:lvl5pPr>
          </a:lstStyle>
          <a:p>
            <a:pPr lvl="0"/>
            <a:r>
              <a:rPr lang="en-US" dirty="0"/>
              <a:t>First level Bullet: Arial Bold 18pt, Jefferson Blue</a:t>
            </a:r>
          </a:p>
        </p:txBody>
      </p:sp>
      <p:sp>
        <p:nvSpPr>
          <p:cNvPr id="20" name="Text Placeholder 5">
            <a:extLst>
              <a:ext uri="{FF2B5EF4-FFF2-40B4-BE49-F238E27FC236}">
                <a16:creationId xmlns:a16="http://schemas.microsoft.com/office/drawing/2014/main" id="{6624FD54-3E58-4787-998D-996C56B45260}"/>
              </a:ext>
            </a:extLst>
          </p:cNvPr>
          <p:cNvSpPr>
            <a:spLocks noGrp="1"/>
          </p:cNvSpPr>
          <p:nvPr userDrawn="1">
            <p:ph type="body" sz="quarter" idx="19" hasCustomPrompt="1"/>
          </p:nvPr>
        </p:nvSpPr>
        <p:spPr>
          <a:xfrm>
            <a:off x="480280" y="4033176"/>
            <a:ext cx="3538728" cy="526871"/>
          </a:xfrm>
          <a:prstGeom prst="rect">
            <a:avLst/>
          </a:prstGeom>
        </p:spPr>
        <p:txBody>
          <a:bodyPr lIns="0" rIns="0" anchor="ctr"/>
          <a:lstStyle>
            <a:lvl1pPr marL="0" indent="0">
              <a:lnSpc>
                <a:spcPct val="100000"/>
              </a:lnSpc>
              <a:spcBef>
                <a:spcPts val="0"/>
              </a:spcBef>
              <a:spcAft>
                <a:spcPts val="1000"/>
              </a:spcAft>
              <a:buClr>
                <a:srgbClr val="E77324"/>
              </a:buClr>
              <a:buNone/>
              <a:defRPr sz="2000" b="1">
                <a:solidFill>
                  <a:schemeClr val="accent2"/>
                </a:solidFill>
                <a:latin typeface="+mj-lt"/>
              </a:defRPr>
            </a:lvl1pPr>
            <a:lvl2pPr marL="283464" indent="0">
              <a:lnSpc>
                <a:spcPct val="100000"/>
              </a:lnSpc>
              <a:spcBef>
                <a:spcPts val="0"/>
              </a:spcBef>
              <a:spcAft>
                <a:spcPts val="1000"/>
              </a:spcAft>
              <a:buClr>
                <a:srgbClr val="E77324"/>
              </a:buClr>
              <a:buFont typeface="Arial" panose="020B0604020202020204" pitchFamily="34" charset="0"/>
              <a:buNone/>
              <a:defRPr sz="1800">
                <a:solidFill>
                  <a:srgbClr val="1E3A74"/>
                </a:solidFill>
              </a:defRPr>
            </a:lvl2pPr>
            <a:lvl3pPr marL="539496" indent="0">
              <a:lnSpc>
                <a:spcPct val="100000"/>
              </a:lnSpc>
              <a:spcBef>
                <a:spcPts val="0"/>
              </a:spcBef>
              <a:spcAft>
                <a:spcPts val="1000"/>
              </a:spcAft>
              <a:buClr>
                <a:srgbClr val="E77324"/>
              </a:buClr>
              <a:buNone/>
              <a:defRPr sz="1800">
                <a:solidFill>
                  <a:srgbClr val="1E3A74"/>
                </a:solidFill>
              </a:defRPr>
            </a:lvl3pPr>
            <a:lvl4pPr marL="813816" indent="0">
              <a:lnSpc>
                <a:spcPct val="100000"/>
              </a:lnSpc>
              <a:spcBef>
                <a:spcPts val="0"/>
              </a:spcBef>
              <a:spcAft>
                <a:spcPts val="1000"/>
              </a:spcAft>
              <a:buClr>
                <a:srgbClr val="E77324"/>
              </a:buClr>
              <a:buFont typeface="Arial" panose="020B0604020202020204" pitchFamily="34" charset="0"/>
              <a:buNone/>
              <a:defRPr sz="1800">
                <a:solidFill>
                  <a:srgbClr val="1E3A74"/>
                </a:solidFill>
              </a:defRPr>
            </a:lvl4pPr>
            <a:lvl5pPr marL="1088136" indent="0">
              <a:lnSpc>
                <a:spcPct val="100000"/>
              </a:lnSpc>
              <a:spcBef>
                <a:spcPts val="0"/>
              </a:spcBef>
              <a:spcAft>
                <a:spcPts val="1000"/>
              </a:spcAft>
              <a:buClr>
                <a:srgbClr val="E77324"/>
              </a:buClr>
              <a:buNone/>
              <a:defRPr sz="1800">
                <a:solidFill>
                  <a:srgbClr val="1E3A74"/>
                </a:solidFill>
              </a:defRPr>
            </a:lvl5pPr>
          </a:lstStyle>
          <a:p>
            <a:pPr lvl="0"/>
            <a:r>
              <a:rPr lang="en-US" dirty="0"/>
              <a:t>Header: Times New Roman Bold 20 </a:t>
            </a:r>
            <a:r>
              <a:rPr lang="en-US" dirty="0" err="1"/>
              <a:t>pt</a:t>
            </a:r>
            <a:r>
              <a:rPr lang="en-US" dirty="0"/>
              <a:t>, Jefferson Blue</a:t>
            </a:r>
          </a:p>
        </p:txBody>
      </p:sp>
      <p:sp>
        <p:nvSpPr>
          <p:cNvPr id="25" name="Text Placeholder 5">
            <a:extLst>
              <a:ext uri="{FF2B5EF4-FFF2-40B4-BE49-F238E27FC236}">
                <a16:creationId xmlns:a16="http://schemas.microsoft.com/office/drawing/2014/main" id="{6C81B529-DDD4-4C77-A7E8-6BC3DA3AA533}"/>
              </a:ext>
            </a:extLst>
          </p:cNvPr>
          <p:cNvSpPr>
            <a:spLocks noGrp="1"/>
          </p:cNvSpPr>
          <p:nvPr userDrawn="1">
            <p:ph type="body" sz="quarter" idx="21" hasCustomPrompt="1"/>
          </p:nvPr>
        </p:nvSpPr>
        <p:spPr>
          <a:xfrm>
            <a:off x="4336666" y="4677251"/>
            <a:ext cx="3538728" cy="1083830"/>
          </a:xfrm>
          <a:prstGeom prst="rect">
            <a:avLst/>
          </a:prstGeom>
        </p:spPr>
        <p:txBody>
          <a:bodyPr lIns="0" rIns="0"/>
          <a:lstStyle>
            <a:lvl1pPr marL="283464" indent="-283464">
              <a:lnSpc>
                <a:spcPct val="100000"/>
              </a:lnSpc>
              <a:spcBef>
                <a:spcPts val="0"/>
              </a:spcBef>
              <a:spcAft>
                <a:spcPts val="1000"/>
              </a:spcAft>
              <a:buClr>
                <a:schemeClr val="accent1"/>
              </a:buClr>
              <a:defRPr sz="1800">
                <a:solidFill>
                  <a:schemeClr val="accent2"/>
                </a:solidFill>
                <a:latin typeface="+mn-lt"/>
              </a:defRPr>
            </a:lvl1pPr>
            <a:lvl2pPr marL="283464" indent="0">
              <a:lnSpc>
                <a:spcPct val="100000"/>
              </a:lnSpc>
              <a:spcBef>
                <a:spcPts val="0"/>
              </a:spcBef>
              <a:spcAft>
                <a:spcPts val="1000"/>
              </a:spcAft>
              <a:buClr>
                <a:srgbClr val="E77324"/>
              </a:buClr>
              <a:buFont typeface="Arial" panose="020B0604020202020204" pitchFamily="34" charset="0"/>
              <a:buNone/>
              <a:defRPr sz="1800">
                <a:solidFill>
                  <a:srgbClr val="1E3A74"/>
                </a:solidFill>
              </a:defRPr>
            </a:lvl2pPr>
            <a:lvl3pPr marL="822960" indent="-283464">
              <a:lnSpc>
                <a:spcPct val="100000"/>
              </a:lnSpc>
              <a:spcBef>
                <a:spcPts val="0"/>
              </a:spcBef>
              <a:spcAft>
                <a:spcPts val="1000"/>
              </a:spcAft>
              <a:buClr>
                <a:srgbClr val="E77324"/>
              </a:buClr>
              <a:defRPr sz="1800">
                <a:solidFill>
                  <a:srgbClr val="1E3A74"/>
                </a:solidFill>
              </a:defRPr>
            </a:lvl3pPr>
            <a:lvl4pPr marL="1097280" indent="-283464">
              <a:lnSpc>
                <a:spcPct val="100000"/>
              </a:lnSpc>
              <a:spcBef>
                <a:spcPts val="0"/>
              </a:spcBef>
              <a:spcAft>
                <a:spcPts val="1000"/>
              </a:spcAft>
              <a:buClr>
                <a:srgbClr val="E77324"/>
              </a:buClr>
              <a:buFont typeface="Arial" panose="020B0604020202020204" pitchFamily="34" charset="0"/>
              <a:buChar char="-"/>
              <a:defRPr sz="1800">
                <a:solidFill>
                  <a:srgbClr val="1E3A74"/>
                </a:solidFill>
              </a:defRPr>
            </a:lvl4pPr>
            <a:lvl5pPr marL="1371600" indent="-283464">
              <a:lnSpc>
                <a:spcPct val="100000"/>
              </a:lnSpc>
              <a:spcBef>
                <a:spcPts val="0"/>
              </a:spcBef>
              <a:spcAft>
                <a:spcPts val="1000"/>
              </a:spcAft>
              <a:buClr>
                <a:srgbClr val="E77324"/>
              </a:buClr>
              <a:defRPr sz="1800">
                <a:solidFill>
                  <a:srgbClr val="1E3A74"/>
                </a:solidFill>
              </a:defRPr>
            </a:lvl5pPr>
          </a:lstStyle>
          <a:p>
            <a:pPr lvl="0"/>
            <a:r>
              <a:rPr lang="en-US" dirty="0"/>
              <a:t>First level Bullet: Arial Bold 18pt, Jefferson Blue</a:t>
            </a:r>
          </a:p>
        </p:txBody>
      </p:sp>
      <p:sp>
        <p:nvSpPr>
          <p:cNvPr id="26" name="Text Placeholder 5">
            <a:extLst>
              <a:ext uri="{FF2B5EF4-FFF2-40B4-BE49-F238E27FC236}">
                <a16:creationId xmlns:a16="http://schemas.microsoft.com/office/drawing/2014/main" id="{4986364E-DCDC-49A2-90F7-E5B823587598}"/>
              </a:ext>
            </a:extLst>
          </p:cNvPr>
          <p:cNvSpPr>
            <a:spLocks noGrp="1"/>
          </p:cNvSpPr>
          <p:nvPr userDrawn="1">
            <p:ph type="body" sz="quarter" idx="22" hasCustomPrompt="1"/>
          </p:nvPr>
        </p:nvSpPr>
        <p:spPr>
          <a:xfrm>
            <a:off x="4336666" y="4033176"/>
            <a:ext cx="3538728" cy="526871"/>
          </a:xfrm>
          <a:prstGeom prst="rect">
            <a:avLst/>
          </a:prstGeom>
        </p:spPr>
        <p:txBody>
          <a:bodyPr lIns="0" rIns="0" anchor="ctr"/>
          <a:lstStyle>
            <a:lvl1pPr marL="0" indent="0">
              <a:lnSpc>
                <a:spcPct val="100000"/>
              </a:lnSpc>
              <a:spcBef>
                <a:spcPts val="0"/>
              </a:spcBef>
              <a:spcAft>
                <a:spcPts val="1000"/>
              </a:spcAft>
              <a:buClr>
                <a:srgbClr val="E77324"/>
              </a:buClr>
              <a:buNone/>
              <a:defRPr sz="2000" b="1">
                <a:solidFill>
                  <a:schemeClr val="accent2"/>
                </a:solidFill>
                <a:latin typeface="+mj-lt"/>
              </a:defRPr>
            </a:lvl1pPr>
            <a:lvl2pPr marL="283464" indent="0">
              <a:lnSpc>
                <a:spcPct val="100000"/>
              </a:lnSpc>
              <a:spcBef>
                <a:spcPts val="0"/>
              </a:spcBef>
              <a:spcAft>
                <a:spcPts val="1000"/>
              </a:spcAft>
              <a:buClr>
                <a:srgbClr val="E77324"/>
              </a:buClr>
              <a:buFont typeface="Arial" panose="020B0604020202020204" pitchFamily="34" charset="0"/>
              <a:buNone/>
              <a:defRPr sz="1800">
                <a:solidFill>
                  <a:srgbClr val="1E3A74"/>
                </a:solidFill>
              </a:defRPr>
            </a:lvl2pPr>
            <a:lvl3pPr marL="539496" indent="0">
              <a:lnSpc>
                <a:spcPct val="100000"/>
              </a:lnSpc>
              <a:spcBef>
                <a:spcPts val="0"/>
              </a:spcBef>
              <a:spcAft>
                <a:spcPts val="1000"/>
              </a:spcAft>
              <a:buClr>
                <a:srgbClr val="E77324"/>
              </a:buClr>
              <a:buNone/>
              <a:defRPr sz="1800">
                <a:solidFill>
                  <a:srgbClr val="1E3A74"/>
                </a:solidFill>
              </a:defRPr>
            </a:lvl3pPr>
            <a:lvl4pPr marL="813816" indent="0">
              <a:lnSpc>
                <a:spcPct val="100000"/>
              </a:lnSpc>
              <a:spcBef>
                <a:spcPts val="0"/>
              </a:spcBef>
              <a:spcAft>
                <a:spcPts val="1000"/>
              </a:spcAft>
              <a:buClr>
                <a:srgbClr val="E77324"/>
              </a:buClr>
              <a:buFont typeface="Arial" panose="020B0604020202020204" pitchFamily="34" charset="0"/>
              <a:buNone/>
              <a:defRPr sz="1800">
                <a:solidFill>
                  <a:srgbClr val="1E3A74"/>
                </a:solidFill>
              </a:defRPr>
            </a:lvl4pPr>
            <a:lvl5pPr marL="1088136" indent="0">
              <a:lnSpc>
                <a:spcPct val="100000"/>
              </a:lnSpc>
              <a:spcBef>
                <a:spcPts val="0"/>
              </a:spcBef>
              <a:spcAft>
                <a:spcPts val="1000"/>
              </a:spcAft>
              <a:buClr>
                <a:srgbClr val="E77324"/>
              </a:buClr>
              <a:buNone/>
              <a:defRPr sz="1800">
                <a:solidFill>
                  <a:srgbClr val="1E3A74"/>
                </a:solidFill>
              </a:defRPr>
            </a:lvl5pPr>
          </a:lstStyle>
          <a:p>
            <a:pPr lvl="0"/>
            <a:r>
              <a:rPr lang="en-US" dirty="0"/>
              <a:t>Header: Times New Roman Bold 20 </a:t>
            </a:r>
            <a:r>
              <a:rPr lang="en-US" dirty="0" err="1"/>
              <a:t>pt</a:t>
            </a:r>
            <a:r>
              <a:rPr lang="en-US" dirty="0"/>
              <a:t>, Jefferson Blue</a:t>
            </a:r>
          </a:p>
        </p:txBody>
      </p:sp>
      <p:sp>
        <p:nvSpPr>
          <p:cNvPr id="28" name="Text Placeholder 5">
            <a:extLst>
              <a:ext uri="{FF2B5EF4-FFF2-40B4-BE49-F238E27FC236}">
                <a16:creationId xmlns:a16="http://schemas.microsoft.com/office/drawing/2014/main" id="{B3312962-9EF3-4A27-BE6D-C054A788DC00}"/>
              </a:ext>
            </a:extLst>
          </p:cNvPr>
          <p:cNvSpPr>
            <a:spLocks noGrp="1"/>
          </p:cNvSpPr>
          <p:nvPr userDrawn="1">
            <p:ph type="body" sz="quarter" idx="24" hasCustomPrompt="1"/>
          </p:nvPr>
        </p:nvSpPr>
        <p:spPr>
          <a:xfrm>
            <a:off x="8196072" y="4677251"/>
            <a:ext cx="3538728" cy="1083830"/>
          </a:xfrm>
          <a:prstGeom prst="rect">
            <a:avLst/>
          </a:prstGeom>
        </p:spPr>
        <p:txBody>
          <a:bodyPr lIns="0" rIns="0"/>
          <a:lstStyle>
            <a:lvl1pPr marL="283464" indent="-283464">
              <a:lnSpc>
                <a:spcPct val="100000"/>
              </a:lnSpc>
              <a:spcBef>
                <a:spcPts val="0"/>
              </a:spcBef>
              <a:spcAft>
                <a:spcPts val="1000"/>
              </a:spcAft>
              <a:buClr>
                <a:schemeClr val="accent1"/>
              </a:buClr>
              <a:defRPr sz="1800">
                <a:solidFill>
                  <a:schemeClr val="accent2"/>
                </a:solidFill>
                <a:latin typeface="+mn-lt"/>
              </a:defRPr>
            </a:lvl1pPr>
            <a:lvl2pPr marL="283464" indent="0">
              <a:lnSpc>
                <a:spcPct val="100000"/>
              </a:lnSpc>
              <a:spcBef>
                <a:spcPts val="0"/>
              </a:spcBef>
              <a:spcAft>
                <a:spcPts val="1000"/>
              </a:spcAft>
              <a:buClr>
                <a:srgbClr val="E77324"/>
              </a:buClr>
              <a:buFont typeface="Arial" panose="020B0604020202020204" pitchFamily="34" charset="0"/>
              <a:buNone/>
              <a:defRPr sz="1800">
                <a:solidFill>
                  <a:srgbClr val="1E3A74"/>
                </a:solidFill>
              </a:defRPr>
            </a:lvl2pPr>
            <a:lvl3pPr marL="822960" indent="-283464">
              <a:lnSpc>
                <a:spcPct val="100000"/>
              </a:lnSpc>
              <a:spcBef>
                <a:spcPts val="0"/>
              </a:spcBef>
              <a:spcAft>
                <a:spcPts val="1000"/>
              </a:spcAft>
              <a:buClr>
                <a:srgbClr val="E77324"/>
              </a:buClr>
              <a:defRPr sz="1800">
                <a:solidFill>
                  <a:srgbClr val="1E3A74"/>
                </a:solidFill>
              </a:defRPr>
            </a:lvl3pPr>
            <a:lvl4pPr marL="1097280" indent="-283464">
              <a:lnSpc>
                <a:spcPct val="100000"/>
              </a:lnSpc>
              <a:spcBef>
                <a:spcPts val="0"/>
              </a:spcBef>
              <a:spcAft>
                <a:spcPts val="1000"/>
              </a:spcAft>
              <a:buClr>
                <a:srgbClr val="E77324"/>
              </a:buClr>
              <a:buFont typeface="Arial" panose="020B0604020202020204" pitchFamily="34" charset="0"/>
              <a:buChar char="-"/>
              <a:defRPr sz="1800">
                <a:solidFill>
                  <a:srgbClr val="1E3A74"/>
                </a:solidFill>
              </a:defRPr>
            </a:lvl4pPr>
            <a:lvl5pPr marL="1371600" indent="-283464">
              <a:lnSpc>
                <a:spcPct val="100000"/>
              </a:lnSpc>
              <a:spcBef>
                <a:spcPts val="0"/>
              </a:spcBef>
              <a:spcAft>
                <a:spcPts val="1000"/>
              </a:spcAft>
              <a:buClr>
                <a:srgbClr val="E77324"/>
              </a:buClr>
              <a:defRPr sz="1800">
                <a:solidFill>
                  <a:srgbClr val="1E3A74"/>
                </a:solidFill>
              </a:defRPr>
            </a:lvl5pPr>
          </a:lstStyle>
          <a:p>
            <a:pPr lvl="0"/>
            <a:r>
              <a:rPr lang="en-US" dirty="0"/>
              <a:t>First level Bullet: Arial Bold 18pt, Jefferson Blue</a:t>
            </a:r>
          </a:p>
        </p:txBody>
      </p:sp>
      <p:sp>
        <p:nvSpPr>
          <p:cNvPr id="29" name="Text Placeholder 5">
            <a:extLst>
              <a:ext uri="{FF2B5EF4-FFF2-40B4-BE49-F238E27FC236}">
                <a16:creationId xmlns:a16="http://schemas.microsoft.com/office/drawing/2014/main" id="{0B08C683-1CE9-4946-90AA-381EE30A778E}"/>
              </a:ext>
            </a:extLst>
          </p:cNvPr>
          <p:cNvSpPr>
            <a:spLocks noGrp="1"/>
          </p:cNvSpPr>
          <p:nvPr userDrawn="1">
            <p:ph type="body" sz="quarter" idx="25" hasCustomPrompt="1"/>
          </p:nvPr>
        </p:nvSpPr>
        <p:spPr>
          <a:xfrm>
            <a:off x="8196072" y="4033176"/>
            <a:ext cx="3538728" cy="526871"/>
          </a:xfrm>
          <a:prstGeom prst="rect">
            <a:avLst/>
          </a:prstGeom>
        </p:spPr>
        <p:txBody>
          <a:bodyPr lIns="0" rIns="0" anchor="ctr"/>
          <a:lstStyle>
            <a:lvl1pPr marL="0" indent="0">
              <a:lnSpc>
                <a:spcPct val="100000"/>
              </a:lnSpc>
              <a:spcBef>
                <a:spcPts val="0"/>
              </a:spcBef>
              <a:spcAft>
                <a:spcPts val="1000"/>
              </a:spcAft>
              <a:buClr>
                <a:srgbClr val="E77324"/>
              </a:buClr>
              <a:buNone/>
              <a:defRPr sz="2000" b="1">
                <a:solidFill>
                  <a:schemeClr val="accent2"/>
                </a:solidFill>
                <a:latin typeface="+mj-lt"/>
              </a:defRPr>
            </a:lvl1pPr>
            <a:lvl2pPr marL="283464" indent="0">
              <a:lnSpc>
                <a:spcPct val="100000"/>
              </a:lnSpc>
              <a:spcBef>
                <a:spcPts val="0"/>
              </a:spcBef>
              <a:spcAft>
                <a:spcPts val="1000"/>
              </a:spcAft>
              <a:buClr>
                <a:srgbClr val="E77324"/>
              </a:buClr>
              <a:buFont typeface="Arial" panose="020B0604020202020204" pitchFamily="34" charset="0"/>
              <a:buNone/>
              <a:defRPr sz="1800">
                <a:solidFill>
                  <a:srgbClr val="1E3A74"/>
                </a:solidFill>
              </a:defRPr>
            </a:lvl2pPr>
            <a:lvl3pPr marL="539496" indent="0">
              <a:lnSpc>
                <a:spcPct val="100000"/>
              </a:lnSpc>
              <a:spcBef>
                <a:spcPts val="0"/>
              </a:spcBef>
              <a:spcAft>
                <a:spcPts val="1000"/>
              </a:spcAft>
              <a:buClr>
                <a:srgbClr val="E77324"/>
              </a:buClr>
              <a:buNone/>
              <a:defRPr sz="1800">
                <a:solidFill>
                  <a:srgbClr val="1E3A74"/>
                </a:solidFill>
              </a:defRPr>
            </a:lvl3pPr>
            <a:lvl4pPr marL="813816" indent="0">
              <a:lnSpc>
                <a:spcPct val="100000"/>
              </a:lnSpc>
              <a:spcBef>
                <a:spcPts val="0"/>
              </a:spcBef>
              <a:spcAft>
                <a:spcPts val="1000"/>
              </a:spcAft>
              <a:buClr>
                <a:srgbClr val="E77324"/>
              </a:buClr>
              <a:buFont typeface="Arial" panose="020B0604020202020204" pitchFamily="34" charset="0"/>
              <a:buNone/>
              <a:defRPr sz="1800">
                <a:solidFill>
                  <a:srgbClr val="1E3A74"/>
                </a:solidFill>
              </a:defRPr>
            </a:lvl4pPr>
            <a:lvl5pPr marL="1088136" indent="0">
              <a:lnSpc>
                <a:spcPct val="100000"/>
              </a:lnSpc>
              <a:spcBef>
                <a:spcPts val="0"/>
              </a:spcBef>
              <a:spcAft>
                <a:spcPts val="1000"/>
              </a:spcAft>
              <a:buClr>
                <a:srgbClr val="E77324"/>
              </a:buClr>
              <a:buNone/>
              <a:defRPr sz="1800">
                <a:solidFill>
                  <a:srgbClr val="1E3A74"/>
                </a:solidFill>
              </a:defRPr>
            </a:lvl5pPr>
          </a:lstStyle>
          <a:p>
            <a:pPr lvl="0"/>
            <a:r>
              <a:rPr lang="en-US" dirty="0"/>
              <a:t>Header: Times New Roman Bold 20 </a:t>
            </a:r>
            <a:r>
              <a:rPr lang="en-US" dirty="0" err="1"/>
              <a:t>pt</a:t>
            </a:r>
            <a:r>
              <a:rPr lang="en-US" dirty="0"/>
              <a:t>, Jefferson Blue</a:t>
            </a:r>
          </a:p>
        </p:txBody>
      </p:sp>
      <p:sp>
        <p:nvSpPr>
          <p:cNvPr id="22" name="Title 1">
            <a:extLst>
              <a:ext uri="{FF2B5EF4-FFF2-40B4-BE49-F238E27FC236}">
                <a16:creationId xmlns:a16="http://schemas.microsoft.com/office/drawing/2014/main" id="{327A8961-1679-4AA9-8033-E5CF8D162B25}"/>
              </a:ext>
            </a:extLst>
          </p:cNvPr>
          <p:cNvSpPr>
            <a:spLocks noGrp="1"/>
          </p:cNvSpPr>
          <p:nvPr>
            <p:ph type="title" hasCustomPrompt="1"/>
          </p:nvPr>
        </p:nvSpPr>
        <p:spPr>
          <a:xfrm>
            <a:off x="480280" y="748929"/>
            <a:ext cx="11254520" cy="1126345"/>
          </a:xfrm>
          <a:prstGeom prst="rect">
            <a:avLst/>
          </a:prstGeom>
        </p:spPr>
        <p:txBody>
          <a:bodyPr lIns="0" rIns="0">
            <a:noAutofit/>
          </a:bodyPr>
          <a:lstStyle>
            <a:lvl1pPr>
              <a:lnSpc>
                <a:spcPct val="100000"/>
              </a:lnSpc>
              <a:defRPr sz="3200" b="1" i="0" cap="all" spc="300" baseline="0">
                <a:solidFill>
                  <a:schemeClr val="accent1"/>
                </a:solidFill>
                <a:latin typeface="+mn-lt"/>
                <a:ea typeface="Arial" charset="0"/>
                <a:cs typeface="Arial" charset="0"/>
              </a:defRPr>
            </a:lvl1pPr>
          </a:lstStyle>
          <a:p>
            <a:r>
              <a:rPr lang="en-US" dirty="0"/>
              <a:t>TITLE: ARIAL BOLD 32PT, ROTUNDA </a:t>
            </a:r>
            <a:r>
              <a:rPr lang="en-US" dirty="0" smtClean="0"/>
              <a:t>ORANGE</a:t>
            </a:r>
            <a:endParaRPr lang="en-US" dirty="0"/>
          </a:p>
        </p:txBody>
      </p:sp>
      <p:sp>
        <p:nvSpPr>
          <p:cNvPr id="15" name="Text Placeholder 14">
            <a:extLst>
              <a:ext uri="{FF2B5EF4-FFF2-40B4-BE49-F238E27FC236}">
                <a16:creationId xmlns:a16="http://schemas.microsoft.com/office/drawing/2014/main" id="{8D3950B3-BD6B-431F-85C0-0838ADECC2F4}"/>
              </a:ext>
            </a:extLst>
          </p:cNvPr>
          <p:cNvSpPr>
            <a:spLocks noGrp="1"/>
          </p:cNvSpPr>
          <p:nvPr>
            <p:ph type="body" sz="quarter" idx="26" hasCustomPrompt="1"/>
          </p:nvPr>
        </p:nvSpPr>
        <p:spPr>
          <a:xfrm>
            <a:off x="480280" y="318031"/>
            <a:ext cx="11254520" cy="317500"/>
          </a:xfrm>
          <a:prstGeom prst="rect">
            <a:avLst/>
          </a:prstGeom>
        </p:spPr>
        <p:txBody>
          <a:bodyPr lIns="0" rIns="0"/>
          <a:lstStyle>
            <a:lvl1pPr marL="0" indent="0">
              <a:lnSpc>
                <a:spcPct val="100000"/>
              </a:lnSpc>
              <a:buNone/>
              <a:defRPr sz="1400" b="1" i="0" cap="all" spc="300" baseline="0">
                <a:solidFill>
                  <a:schemeClr val="accent2"/>
                </a:solidFill>
                <a:latin typeface="+mn-lt"/>
                <a:ea typeface="Arial" charset="0"/>
                <a:cs typeface="Arial" charset="0"/>
              </a:defRPr>
            </a:lvl1pPr>
            <a:lvl2pPr marL="457200" indent="0">
              <a:lnSpc>
                <a:spcPct val="100000"/>
              </a:lnSpc>
              <a:buNone/>
              <a:defRPr sz="1400" b="1" i="0" spc="300">
                <a:solidFill>
                  <a:srgbClr val="1E3A74"/>
                </a:solidFill>
                <a:latin typeface="Arial" charset="0"/>
                <a:ea typeface="Arial" charset="0"/>
                <a:cs typeface="Arial" charset="0"/>
              </a:defRPr>
            </a:lvl2pPr>
            <a:lvl3pPr marL="914400" indent="0">
              <a:lnSpc>
                <a:spcPct val="100000"/>
              </a:lnSpc>
              <a:buNone/>
              <a:defRPr sz="1400" b="1" i="0" spc="300">
                <a:solidFill>
                  <a:srgbClr val="1E3A74"/>
                </a:solidFill>
                <a:latin typeface="Arial" charset="0"/>
                <a:ea typeface="Arial" charset="0"/>
                <a:cs typeface="Arial" charset="0"/>
              </a:defRPr>
            </a:lvl3pPr>
            <a:lvl4pPr marL="1371600" indent="0">
              <a:lnSpc>
                <a:spcPct val="100000"/>
              </a:lnSpc>
              <a:buNone/>
              <a:defRPr sz="1400" b="1" i="0" spc="300">
                <a:solidFill>
                  <a:srgbClr val="1E3A74"/>
                </a:solidFill>
                <a:latin typeface="Arial" charset="0"/>
                <a:ea typeface="Arial" charset="0"/>
                <a:cs typeface="Arial" charset="0"/>
              </a:defRPr>
            </a:lvl4pPr>
            <a:lvl5pPr marL="1828800" indent="0">
              <a:lnSpc>
                <a:spcPct val="100000"/>
              </a:lnSpc>
              <a:buNone/>
              <a:defRPr sz="1400" b="1" i="0" spc="300">
                <a:solidFill>
                  <a:srgbClr val="1E3A74"/>
                </a:solidFill>
                <a:latin typeface="Arial" charset="0"/>
                <a:ea typeface="Arial" charset="0"/>
                <a:cs typeface="Arial" charset="0"/>
              </a:defRPr>
            </a:lvl5pPr>
          </a:lstStyle>
          <a:p>
            <a:pPr lvl="0"/>
            <a:r>
              <a:rPr lang="en-US" dirty="0"/>
              <a:t>01 | SECTION HEADER: ARIAL BOLD 14PT, Jefferson </a:t>
            </a:r>
            <a:r>
              <a:rPr lang="en-US" dirty="0" smtClean="0"/>
              <a:t>Blue</a:t>
            </a:r>
            <a:endParaRPr lang="en-US" dirty="0"/>
          </a:p>
        </p:txBody>
      </p:sp>
      <p:sp>
        <p:nvSpPr>
          <p:cNvPr id="21" name="Text Placeholder 7">
            <a:extLst>
              <a:ext uri="{FF2B5EF4-FFF2-40B4-BE49-F238E27FC236}">
                <a16:creationId xmlns:a16="http://schemas.microsoft.com/office/drawing/2014/main" id="{F7503B1E-14B9-49C5-9BCE-CD593B6B3317}"/>
              </a:ext>
            </a:extLst>
          </p:cNvPr>
          <p:cNvSpPr>
            <a:spLocks noGrp="1"/>
          </p:cNvSpPr>
          <p:nvPr>
            <p:ph type="body" sz="quarter" idx="11" hasCustomPrompt="1"/>
          </p:nvPr>
        </p:nvSpPr>
        <p:spPr>
          <a:xfrm>
            <a:off x="469107" y="5878285"/>
            <a:ext cx="11253787" cy="393927"/>
          </a:xfrm>
          <a:prstGeom prst="rect">
            <a:avLst/>
          </a:prstGeom>
        </p:spPr>
        <p:txBody>
          <a:bodyPr lIns="0" tIns="0" rIns="0" bIns="0" anchor="b">
            <a:noAutofit/>
          </a:bodyPr>
          <a:lstStyle>
            <a:lvl1pPr marL="0" indent="0">
              <a:buNone/>
              <a:defRPr sz="900">
                <a:solidFill>
                  <a:schemeClr val="bg1">
                    <a:lumMod val="50000"/>
                  </a:schemeClr>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Footer/Source: Arial 9 </a:t>
            </a:r>
            <a:r>
              <a:rPr lang="en-US" dirty="0" err="1"/>
              <a:t>pt</a:t>
            </a:r>
            <a:r>
              <a:rPr lang="en-US" dirty="0"/>
              <a:t>, Gray</a:t>
            </a:r>
          </a:p>
        </p:txBody>
      </p:sp>
    </p:spTree>
    <p:extLst>
      <p:ext uri="{BB962C8B-B14F-4D97-AF65-F5344CB8AC3E}">
        <p14:creationId xmlns:p14="http://schemas.microsoft.com/office/powerpoint/2010/main" val="56897511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0_Custom Layout">
    <p:spTree>
      <p:nvGrpSpPr>
        <p:cNvPr id="1" name=""/>
        <p:cNvGrpSpPr/>
        <p:nvPr/>
      </p:nvGrpSpPr>
      <p:grpSpPr>
        <a:xfrm>
          <a:off x="0" y="0"/>
          <a:ext cx="0" cy="0"/>
          <a:chOff x="0" y="0"/>
          <a:chExt cx="0" cy="0"/>
        </a:xfrm>
      </p:grpSpPr>
      <p:sp>
        <p:nvSpPr>
          <p:cNvPr id="35" name="Text Placeholder 34">
            <a:extLst>
              <a:ext uri="{FF2B5EF4-FFF2-40B4-BE49-F238E27FC236}">
                <a16:creationId xmlns:a16="http://schemas.microsoft.com/office/drawing/2014/main" id="{24DCDC95-EB0A-4B34-958D-C9E2CBD8B390}"/>
              </a:ext>
            </a:extLst>
          </p:cNvPr>
          <p:cNvSpPr>
            <a:spLocks noGrp="1"/>
          </p:cNvSpPr>
          <p:nvPr>
            <p:ph type="body" sz="quarter" idx="17" hasCustomPrompt="1"/>
          </p:nvPr>
        </p:nvSpPr>
        <p:spPr>
          <a:xfrm>
            <a:off x="657165" y="2979868"/>
            <a:ext cx="3383280" cy="800344"/>
          </a:xfrm>
          <a:prstGeom prst="rect">
            <a:avLst/>
          </a:prstGeom>
        </p:spPr>
        <p:txBody>
          <a:bodyPr lIns="0" tIns="0" rIns="0" bIns="0"/>
          <a:lstStyle>
            <a:lvl1pPr marL="0" indent="0">
              <a:buNone/>
              <a:defRPr sz="6200" b="1">
                <a:solidFill>
                  <a:schemeClr val="accent2"/>
                </a:solidFill>
                <a:latin typeface="+mn-lt"/>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01</a:t>
            </a:r>
          </a:p>
        </p:txBody>
      </p:sp>
      <p:cxnSp>
        <p:nvCxnSpPr>
          <p:cNvPr id="10" name="Straight Connector 9">
            <a:extLst>
              <a:ext uri="{FF2B5EF4-FFF2-40B4-BE49-F238E27FC236}">
                <a16:creationId xmlns:a16="http://schemas.microsoft.com/office/drawing/2014/main" id="{8CA6D101-3ABB-4368-810F-A424A16B8373}"/>
              </a:ext>
            </a:extLst>
          </p:cNvPr>
          <p:cNvCxnSpPr/>
          <p:nvPr userDrawn="1"/>
        </p:nvCxnSpPr>
        <p:spPr>
          <a:xfrm>
            <a:off x="471444" y="2892150"/>
            <a:ext cx="0" cy="3251967"/>
          </a:xfrm>
          <a:prstGeom prst="line">
            <a:avLst/>
          </a:prstGeom>
          <a:ln w="12700">
            <a:solidFill>
              <a:srgbClr val="1E3A74"/>
            </a:solidFill>
            <a:prstDash val="sysDot"/>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D3FD3BA9-630D-4626-8036-B7C17FE2FDA7}"/>
              </a:ext>
            </a:extLst>
          </p:cNvPr>
          <p:cNvCxnSpPr/>
          <p:nvPr userDrawn="1"/>
        </p:nvCxnSpPr>
        <p:spPr>
          <a:xfrm>
            <a:off x="4226162" y="2892150"/>
            <a:ext cx="0" cy="3251967"/>
          </a:xfrm>
          <a:prstGeom prst="line">
            <a:avLst/>
          </a:prstGeom>
          <a:ln w="12700">
            <a:solidFill>
              <a:srgbClr val="1E3A74"/>
            </a:solidFill>
            <a:prstDash val="sysDot"/>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12FC82F8-7562-40A8-B73C-426D5B61C4A4}"/>
              </a:ext>
            </a:extLst>
          </p:cNvPr>
          <p:cNvCxnSpPr/>
          <p:nvPr userDrawn="1"/>
        </p:nvCxnSpPr>
        <p:spPr>
          <a:xfrm>
            <a:off x="7980880" y="2892150"/>
            <a:ext cx="0" cy="3251967"/>
          </a:xfrm>
          <a:prstGeom prst="line">
            <a:avLst/>
          </a:prstGeom>
          <a:ln w="12700">
            <a:solidFill>
              <a:srgbClr val="1E3A74"/>
            </a:solidFill>
            <a:prstDash val="sysDot"/>
          </a:ln>
        </p:spPr>
        <p:style>
          <a:lnRef idx="1">
            <a:schemeClr val="accent1"/>
          </a:lnRef>
          <a:fillRef idx="0">
            <a:schemeClr val="accent1"/>
          </a:fillRef>
          <a:effectRef idx="0">
            <a:schemeClr val="accent1"/>
          </a:effectRef>
          <a:fontRef idx="minor">
            <a:schemeClr val="tx1"/>
          </a:fontRef>
        </p:style>
      </p:cxnSp>
      <p:sp>
        <p:nvSpPr>
          <p:cNvPr id="23" name="Text Placeholder 22">
            <a:extLst>
              <a:ext uri="{FF2B5EF4-FFF2-40B4-BE49-F238E27FC236}">
                <a16:creationId xmlns:a16="http://schemas.microsoft.com/office/drawing/2014/main" id="{6BB9AE06-F806-4577-A36F-841E591F7274}"/>
              </a:ext>
            </a:extLst>
          </p:cNvPr>
          <p:cNvSpPr>
            <a:spLocks noGrp="1"/>
          </p:cNvSpPr>
          <p:nvPr>
            <p:ph type="body" sz="quarter" idx="10" hasCustomPrompt="1"/>
          </p:nvPr>
        </p:nvSpPr>
        <p:spPr>
          <a:xfrm>
            <a:off x="657163" y="3845859"/>
            <a:ext cx="3383280" cy="745191"/>
          </a:xfrm>
          <a:prstGeom prst="rect">
            <a:avLst/>
          </a:prstGeom>
        </p:spPr>
        <p:txBody>
          <a:bodyPr lIns="0" tIns="0" rIns="0" bIns="0" anchor="b"/>
          <a:lstStyle>
            <a:lvl1pPr marL="0" indent="0">
              <a:lnSpc>
                <a:spcPct val="100000"/>
              </a:lnSpc>
              <a:buNone/>
              <a:defRPr sz="1800" b="1" cap="all" spc="300" baseline="0">
                <a:solidFill>
                  <a:schemeClr val="accent1"/>
                </a:solidFill>
                <a:latin typeface="+mn-lt"/>
              </a:defRPr>
            </a:lvl1pPr>
            <a:lvl2pPr marL="457200" indent="0">
              <a:buNone/>
              <a:defRPr sz="1800" b="1" cap="all" baseline="0">
                <a:solidFill>
                  <a:srgbClr val="E77324"/>
                </a:solidFill>
              </a:defRPr>
            </a:lvl2pPr>
            <a:lvl3pPr marL="914400" indent="0">
              <a:buNone/>
              <a:defRPr sz="1800" b="1" cap="all" baseline="0">
                <a:solidFill>
                  <a:srgbClr val="E77324"/>
                </a:solidFill>
              </a:defRPr>
            </a:lvl3pPr>
            <a:lvl4pPr marL="1371600" indent="0">
              <a:buNone/>
              <a:defRPr sz="1800" b="1" cap="all" baseline="0">
                <a:solidFill>
                  <a:srgbClr val="E77324"/>
                </a:solidFill>
              </a:defRPr>
            </a:lvl4pPr>
            <a:lvl5pPr marL="1828800" indent="0">
              <a:buNone/>
              <a:defRPr sz="1800" b="1" cap="all" baseline="0">
                <a:solidFill>
                  <a:srgbClr val="E77324"/>
                </a:solidFill>
              </a:defRPr>
            </a:lvl5pPr>
          </a:lstStyle>
          <a:p>
            <a:pPr lvl="0"/>
            <a:r>
              <a:rPr lang="en-US" dirty="0"/>
              <a:t>Section </a:t>
            </a:r>
            <a:r>
              <a:rPr lang="en-US" dirty="0" err="1"/>
              <a:t>HEader</a:t>
            </a:r>
            <a:endParaRPr lang="en-US" dirty="0"/>
          </a:p>
        </p:txBody>
      </p:sp>
      <p:sp>
        <p:nvSpPr>
          <p:cNvPr id="24" name="Text Placeholder 22">
            <a:extLst>
              <a:ext uri="{FF2B5EF4-FFF2-40B4-BE49-F238E27FC236}">
                <a16:creationId xmlns:a16="http://schemas.microsoft.com/office/drawing/2014/main" id="{26DD713D-827A-49D1-AB97-8425D82521E3}"/>
              </a:ext>
            </a:extLst>
          </p:cNvPr>
          <p:cNvSpPr>
            <a:spLocks noGrp="1"/>
          </p:cNvSpPr>
          <p:nvPr>
            <p:ph type="body" sz="quarter" idx="11" hasCustomPrompt="1"/>
          </p:nvPr>
        </p:nvSpPr>
        <p:spPr>
          <a:xfrm>
            <a:off x="4411879" y="3845859"/>
            <a:ext cx="3383280" cy="745191"/>
          </a:xfrm>
          <a:prstGeom prst="rect">
            <a:avLst/>
          </a:prstGeom>
        </p:spPr>
        <p:txBody>
          <a:bodyPr lIns="0" tIns="0" rIns="0" bIns="0" anchor="b"/>
          <a:lstStyle>
            <a:lvl1pPr marL="0" indent="0">
              <a:lnSpc>
                <a:spcPct val="100000"/>
              </a:lnSpc>
              <a:buNone/>
              <a:defRPr sz="1800" b="1" cap="all" spc="300" baseline="0">
                <a:solidFill>
                  <a:schemeClr val="accent1"/>
                </a:solidFill>
                <a:latin typeface="+mn-lt"/>
              </a:defRPr>
            </a:lvl1pPr>
            <a:lvl2pPr marL="457200" indent="0">
              <a:buNone/>
              <a:defRPr sz="1800" b="1" cap="all" baseline="0">
                <a:solidFill>
                  <a:srgbClr val="E77324"/>
                </a:solidFill>
              </a:defRPr>
            </a:lvl2pPr>
            <a:lvl3pPr marL="914400" indent="0">
              <a:buNone/>
              <a:defRPr sz="1800" b="1" cap="all" baseline="0">
                <a:solidFill>
                  <a:srgbClr val="E77324"/>
                </a:solidFill>
              </a:defRPr>
            </a:lvl3pPr>
            <a:lvl4pPr marL="1371600" indent="0">
              <a:buNone/>
              <a:defRPr sz="1800" b="1" cap="all" baseline="0">
                <a:solidFill>
                  <a:srgbClr val="E77324"/>
                </a:solidFill>
              </a:defRPr>
            </a:lvl4pPr>
            <a:lvl5pPr marL="1828800" indent="0">
              <a:buNone/>
              <a:defRPr sz="1800" b="1" cap="all" baseline="0">
                <a:solidFill>
                  <a:srgbClr val="E77324"/>
                </a:solidFill>
              </a:defRPr>
            </a:lvl5pPr>
          </a:lstStyle>
          <a:p>
            <a:pPr lvl="0"/>
            <a:r>
              <a:rPr lang="en-US" dirty="0"/>
              <a:t>Section </a:t>
            </a:r>
            <a:r>
              <a:rPr lang="en-US" dirty="0" err="1"/>
              <a:t>HEader</a:t>
            </a:r>
            <a:endParaRPr lang="en-US" dirty="0"/>
          </a:p>
        </p:txBody>
      </p:sp>
      <p:sp>
        <p:nvSpPr>
          <p:cNvPr id="25" name="Text Placeholder 22">
            <a:extLst>
              <a:ext uri="{FF2B5EF4-FFF2-40B4-BE49-F238E27FC236}">
                <a16:creationId xmlns:a16="http://schemas.microsoft.com/office/drawing/2014/main" id="{1BDC6547-7D66-4391-8B4F-9E845059D336}"/>
              </a:ext>
            </a:extLst>
          </p:cNvPr>
          <p:cNvSpPr>
            <a:spLocks noGrp="1"/>
          </p:cNvSpPr>
          <p:nvPr>
            <p:ph type="body" sz="quarter" idx="12" hasCustomPrompt="1"/>
          </p:nvPr>
        </p:nvSpPr>
        <p:spPr>
          <a:xfrm>
            <a:off x="8166599" y="3850237"/>
            <a:ext cx="3383280" cy="745191"/>
          </a:xfrm>
          <a:prstGeom prst="rect">
            <a:avLst/>
          </a:prstGeom>
        </p:spPr>
        <p:txBody>
          <a:bodyPr lIns="0" tIns="0" rIns="0" bIns="0" anchor="b"/>
          <a:lstStyle>
            <a:lvl1pPr marL="0" indent="0">
              <a:lnSpc>
                <a:spcPct val="100000"/>
              </a:lnSpc>
              <a:buNone/>
              <a:defRPr sz="1800" b="1" cap="all" spc="300" baseline="0">
                <a:solidFill>
                  <a:schemeClr val="accent1"/>
                </a:solidFill>
                <a:latin typeface="+mn-lt"/>
              </a:defRPr>
            </a:lvl1pPr>
            <a:lvl2pPr marL="457200" indent="0">
              <a:buNone/>
              <a:defRPr sz="1800" b="1" cap="all" baseline="0">
                <a:solidFill>
                  <a:srgbClr val="E77324"/>
                </a:solidFill>
              </a:defRPr>
            </a:lvl2pPr>
            <a:lvl3pPr marL="914400" indent="0">
              <a:buNone/>
              <a:defRPr sz="1800" b="1" cap="all" baseline="0">
                <a:solidFill>
                  <a:srgbClr val="E77324"/>
                </a:solidFill>
              </a:defRPr>
            </a:lvl3pPr>
            <a:lvl4pPr marL="1371600" indent="0">
              <a:buNone/>
              <a:defRPr sz="1800" b="1" cap="all" baseline="0">
                <a:solidFill>
                  <a:srgbClr val="E77324"/>
                </a:solidFill>
              </a:defRPr>
            </a:lvl4pPr>
            <a:lvl5pPr marL="1828800" indent="0">
              <a:buNone/>
              <a:defRPr sz="1800" b="1" cap="all" baseline="0">
                <a:solidFill>
                  <a:srgbClr val="E77324"/>
                </a:solidFill>
              </a:defRPr>
            </a:lvl5pPr>
          </a:lstStyle>
          <a:p>
            <a:pPr lvl="0"/>
            <a:r>
              <a:rPr lang="en-US" dirty="0"/>
              <a:t>Section </a:t>
            </a:r>
            <a:r>
              <a:rPr lang="en-US" dirty="0" err="1"/>
              <a:t>HEader</a:t>
            </a:r>
            <a:endParaRPr lang="en-US" dirty="0"/>
          </a:p>
        </p:txBody>
      </p:sp>
      <p:sp>
        <p:nvSpPr>
          <p:cNvPr id="29" name="Text Placeholder 22">
            <a:extLst>
              <a:ext uri="{FF2B5EF4-FFF2-40B4-BE49-F238E27FC236}">
                <a16:creationId xmlns:a16="http://schemas.microsoft.com/office/drawing/2014/main" id="{2386B0C1-198B-4E80-82BB-802DE008FA01}"/>
              </a:ext>
            </a:extLst>
          </p:cNvPr>
          <p:cNvSpPr>
            <a:spLocks noGrp="1"/>
          </p:cNvSpPr>
          <p:nvPr>
            <p:ph type="body" sz="quarter" idx="13" hasCustomPrompt="1"/>
          </p:nvPr>
        </p:nvSpPr>
        <p:spPr>
          <a:xfrm>
            <a:off x="657165" y="4656697"/>
            <a:ext cx="3383280" cy="703625"/>
          </a:xfrm>
          <a:prstGeom prst="rect">
            <a:avLst/>
          </a:prstGeom>
        </p:spPr>
        <p:txBody>
          <a:bodyPr lIns="0" tIns="0" rIns="0" bIns="0"/>
          <a:lstStyle>
            <a:lvl1pPr marL="0" indent="0">
              <a:lnSpc>
                <a:spcPct val="100000"/>
              </a:lnSpc>
              <a:buNone/>
              <a:defRPr sz="1400" b="1" cap="none" spc="0" baseline="0">
                <a:solidFill>
                  <a:schemeClr val="accent1"/>
                </a:solidFill>
                <a:latin typeface="+mn-lt"/>
              </a:defRPr>
            </a:lvl1pPr>
            <a:lvl2pPr marL="457200" indent="0">
              <a:buNone/>
              <a:defRPr sz="1800" b="1" cap="all" baseline="0">
                <a:solidFill>
                  <a:srgbClr val="E77324"/>
                </a:solidFill>
              </a:defRPr>
            </a:lvl2pPr>
            <a:lvl3pPr marL="914400" indent="0">
              <a:buNone/>
              <a:defRPr sz="1800" b="1" cap="all" baseline="0">
                <a:solidFill>
                  <a:srgbClr val="E77324"/>
                </a:solidFill>
              </a:defRPr>
            </a:lvl3pPr>
            <a:lvl4pPr marL="1371600" indent="0">
              <a:buNone/>
              <a:defRPr sz="1800" b="1" cap="all" baseline="0">
                <a:solidFill>
                  <a:srgbClr val="E77324"/>
                </a:solidFill>
              </a:defRPr>
            </a:lvl4pPr>
            <a:lvl5pPr marL="1828800" indent="0">
              <a:buNone/>
              <a:defRPr sz="1800" b="1" cap="all" baseline="0">
                <a:solidFill>
                  <a:srgbClr val="E77324"/>
                </a:solidFill>
              </a:defRPr>
            </a:lvl5pPr>
          </a:lstStyle>
          <a:p>
            <a:r>
              <a:rPr lang="en-US" dirty="0">
                <a:solidFill>
                  <a:srgbClr val="E77324"/>
                </a:solidFill>
              </a:rPr>
              <a:t>Subsection Title:</a:t>
            </a:r>
          </a:p>
          <a:p>
            <a:r>
              <a:rPr lang="en-US" dirty="0">
                <a:solidFill>
                  <a:srgbClr val="E77324"/>
                </a:solidFill>
              </a:rPr>
              <a:t>Arial Bold 14pt, Rotunda Orange</a:t>
            </a:r>
          </a:p>
        </p:txBody>
      </p:sp>
      <p:sp>
        <p:nvSpPr>
          <p:cNvPr id="30" name="Text Placeholder 22">
            <a:extLst>
              <a:ext uri="{FF2B5EF4-FFF2-40B4-BE49-F238E27FC236}">
                <a16:creationId xmlns:a16="http://schemas.microsoft.com/office/drawing/2014/main" id="{E2B240EB-CAE3-43D1-9547-1BBEC05E5718}"/>
              </a:ext>
            </a:extLst>
          </p:cNvPr>
          <p:cNvSpPr>
            <a:spLocks noGrp="1"/>
          </p:cNvSpPr>
          <p:nvPr>
            <p:ph type="body" sz="quarter" idx="14" hasCustomPrompt="1"/>
          </p:nvPr>
        </p:nvSpPr>
        <p:spPr>
          <a:xfrm>
            <a:off x="4411881" y="4656697"/>
            <a:ext cx="3383280" cy="703625"/>
          </a:xfrm>
          <a:prstGeom prst="rect">
            <a:avLst/>
          </a:prstGeom>
        </p:spPr>
        <p:txBody>
          <a:bodyPr lIns="0" tIns="0" rIns="0" bIns="0"/>
          <a:lstStyle>
            <a:lvl1pPr marL="0" indent="0">
              <a:lnSpc>
                <a:spcPct val="100000"/>
              </a:lnSpc>
              <a:buNone/>
              <a:defRPr sz="1400" b="1" cap="none" spc="0" baseline="0">
                <a:solidFill>
                  <a:schemeClr val="accent1"/>
                </a:solidFill>
                <a:latin typeface="+mn-lt"/>
              </a:defRPr>
            </a:lvl1pPr>
            <a:lvl2pPr marL="457200" indent="0">
              <a:buNone/>
              <a:defRPr sz="1800" b="1" cap="all" baseline="0">
                <a:solidFill>
                  <a:srgbClr val="E77324"/>
                </a:solidFill>
              </a:defRPr>
            </a:lvl2pPr>
            <a:lvl3pPr marL="914400" indent="0">
              <a:buNone/>
              <a:defRPr sz="1800" b="1" cap="all" baseline="0">
                <a:solidFill>
                  <a:srgbClr val="E77324"/>
                </a:solidFill>
              </a:defRPr>
            </a:lvl3pPr>
            <a:lvl4pPr marL="1371600" indent="0">
              <a:buNone/>
              <a:defRPr sz="1800" b="1" cap="all" baseline="0">
                <a:solidFill>
                  <a:srgbClr val="E77324"/>
                </a:solidFill>
              </a:defRPr>
            </a:lvl4pPr>
            <a:lvl5pPr marL="1828800" indent="0">
              <a:buNone/>
              <a:defRPr sz="1800" b="1" cap="all" baseline="0">
                <a:solidFill>
                  <a:srgbClr val="E77324"/>
                </a:solidFill>
              </a:defRPr>
            </a:lvl5pPr>
          </a:lstStyle>
          <a:p>
            <a:r>
              <a:rPr lang="en-US" dirty="0">
                <a:solidFill>
                  <a:srgbClr val="E77324"/>
                </a:solidFill>
              </a:rPr>
              <a:t>Subsection Title:</a:t>
            </a:r>
          </a:p>
          <a:p>
            <a:r>
              <a:rPr lang="en-US" dirty="0">
                <a:solidFill>
                  <a:srgbClr val="E77324"/>
                </a:solidFill>
              </a:rPr>
              <a:t>Arial Bold 14pt, Rotunda Orange</a:t>
            </a:r>
          </a:p>
        </p:txBody>
      </p:sp>
      <p:sp>
        <p:nvSpPr>
          <p:cNvPr id="31" name="Text Placeholder 22">
            <a:extLst>
              <a:ext uri="{FF2B5EF4-FFF2-40B4-BE49-F238E27FC236}">
                <a16:creationId xmlns:a16="http://schemas.microsoft.com/office/drawing/2014/main" id="{0EBB5183-35E7-4474-82A7-D44BFB29157F}"/>
              </a:ext>
            </a:extLst>
          </p:cNvPr>
          <p:cNvSpPr>
            <a:spLocks noGrp="1"/>
          </p:cNvSpPr>
          <p:nvPr>
            <p:ph type="body" sz="quarter" idx="15" hasCustomPrompt="1"/>
          </p:nvPr>
        </p:nvSpPr>
        <p:spPr>
          <a:xfrm>
            <a:off x="8166601" y="4661075"/>
            <a:ext cx="3383280" cy="703625"/>
          </a:xfrm>
          <a:prstGeom prst="rect">
            <a:avLst/>
          </a:prstGeom>
        </p:spPr>
        <p:txBody>
          <a:bodyPr lIns="0" tIns="0" rIns="0" bIns="0"/>
          <a:lstStyle>
            <a:lvl1pPr marL="0" indent="0">
              <a:lnSpc>
                <a:spcPct val="100000"/>
              </a:lnSpc>
              <a:buNone/>
              <a:defRPr sz="1400" b="1" cap="none" spc="0" baseline="0">
                <a:solidFill>
                  <a:schemeClr val="accent1"/>
                </a:solidFill>
                <a:latin typeface="+mn-lt"/>
              </a:defRPr>
            </a:lvl1pPr>
            <a:lvl2pPr marL="457200" indent="0">
              <a:buNone/>
              <a:defRPr sz="1800" b="1" cap="all" baseline="0">
                <a:solidFill>
                  <a:srgbClr val="E77324"/>
                </a:solidFill>
              </a:defRPr>
            </a:lvl2pPr>
            <a:lvl3pPr marL="914400" indent="0">
              <a:buNone/>
              <a:defRPr sz="1800" b="1" cap="all" baseline="0">
                <a:solidFill>
                  <a:srgbClr val="E77324"/>
                </a:solidFill>
              </a:defRPr>
            </a:lvl3pPr>
            <a:lvl4pPr marL="1371600" indent="0">
              <a:buNone/>
              <a:defRPr sz="1800" b="1" cap="all" baseline="0">
                <a:solidFill>
                  <a:srgbClr val="E77324"/>
                </a:solidFill>
              </a:defRPr>
            </a:lvl4pPr>
            <a:lvl5pPr marL="1828800" indent="0">
              <a:buNone/>
              <a:defRPr sz="1800" b="1" cap="all" baseline="0">
                <a:solidFill>
                  <a:srgbClr val="E77324"/>
                </a:solidFill>
              </a:defRPr>
            </a:lvl5pPr>
          </a:lstStyle>
          <a:p>
            <a:r>
              <a:rPr lang="en-US" dirty="0">
                <a:solidFill>
                  <a:srgbClr val="E77324"/>
                </a:solidFill>
              </a:rPr>
              <a:t>Subsection Title:</a:t>
            </a:r>
          </a:p>
          <a:p>
            <a:r>
              <a:rPr lang="en-US" dirty="0">
                <a:solidFill>
                  <a:srgbClr val="E77324"/>
                </a:solidFill>
              </a:rPr>
              <a:t>Arial Bold 14pt, Rotunda Orange</a:t>
            </a:r>
          </a:p>
        </p:txBody>
      </p:sp>
      <p:sp>
        <p:nvSpPr>
          <p:cNvPr id="33" name="Text Placeholder 32">
            <a:extLst>
              <a:ext uri="{FF2B5EF4-FFF2-40B4-BE49-F238E27FC236}">
                <a16:creationId xmlns:a16="http://schemas.microsoft.com/office/drawing/2014/main" id="{8F172F92-CC0D-4635-9B88-B1B783391C9B}"/>
              </a:ext>
            </a:extLst>
          </p:cNvPr>
          <p:cNvSpPr>
            <a:spLocks noGrp="1"/>
          </p:cNvSpPr>
          <p:nvPr>
            <p:ph type="body" sz="quarter" idx="16" hasCustomPrompt="1"/>
          </p:nvPr>
        </p:nvSpPr>
        <p:spPr>
          <a:xfrm>
            <a:off x="457200" y="320866"/>
            <a:ext cx="11277600" cy="595313"/>
          </a:xfrm>
          <a:prstGeom prst="rect">
            <a:avLst/>
          </a:prstGeom>
        </p:spPr>
        <p:txBody>
          <a:bodyPr lIns="0" rIns="0"/>
          <a:lstStyle>
            <a:lvl1pPr marL="0" indent="0">
              <a:buNone/>
              <a:defRPr sz="2400">
                <a:solidFill>
                  <a:schemeClr val="accent1"/>
                </a:solidFill>
                <a:latin typeface="+mj-lt"/>
                <a:cs typeface="Times New Roman" panose="02020603050405020304" pitchFamily="18" charset="0"/>
              </a:defRPr>
            </a:lvl1pPr>
          </a:lstStyle>
          <a:p>
            <a:r>
              <a:rPr lang="en-US" dirty="0">
                <a:solidFill>
                  <a:srgbClr val="E77324"/>
                </a:solidFill>
              </a:rPr>
              <a:t>Caption: Times New Roman 24pt, Rotunda</a:t>
            </a:r>
            <a:r>
              <a:rPr lang="en-US" baseline="0" dirty="0">
                <a:solidFill>
                  <a:srgbClr val="E77324"/>
                </a:solidFill>
              </a:rPr>
              <a:t> Orange</a:t>
            </a:r>
            <a:endParaRPr lang="en-US" dirty="0">
              <a:solidFill>
                <a:srgbClr val="E77324"/>
              </a:solidFill>
            </a:endParaRPr>
          </a:p>
        </p:txBody>
      </p:sp>
      <p:sp>
        <p:nvSpPr>
          <p:cNvPr id="36" name="Text Placeholder 34">
            <a:extLst>
              <a:ext uri="{FF2B5EF4-FFF2-40B4-BE49-F238E27FC236}">
                <a16:creationId xmlns:a16="http://schemas.microsoft.com/office/drawing/2014/main" id="{8EB02873-6E83-4188-9DD0-8F72BA41AB6F}"/>
              </a:ext>
            </a:extLst>
          </p:cNvPr>
          <p:cNvSpPr>
            <a:spLocks noGrp="1"/>
          </p:cNvSpPr>
          <p:nvPr>
            <p:ph type="body" sz="quarter" idx="18" hasCustomPrompt="1"/>
          </p:nvPr>
        </p:nvSpPr>
        <p:spPr>
          <a:xfrm>
            <a:off x="4411881" y="2979868"/>
            <a:ext cx="3383280" cy="800344"/>
          </a:xfrm>
          <a:prstGeom prst="rect">
            <a:avLst/>
          </a:prstGeom>
        </p:spPr>
        <p:txBody>
          <a:bodyPr lIns="0" tIns="0" rIns="0" bIns="0"/>
          <a:lstStyle>
            <a:lvl1pPr marL="0" indent="0">
              <a:buNone/>
              <a:defRPr sz="6200" b="1">
                <a:solidFill>
                  <a:schemeClr val="accent2"/>
                </a:solidFill>
                <a:latin typeface="+mn-lt"/>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02</a:t>
            </a:r>
          </a:p>
        </p:txBody>
      </p:sp>
      <p:sp>
        <p:nvSpPr>
          <p:cNvPr id="37" name="Text Placeholder 34">
            <a:extLst>
              <a:ext uri="{FF2B5EF4-FFF2-40B4-BE49-F238E27FC236}">
                <a16:creationId xmlns:a16="http://schemas.microsoft.com/office/drawing/2014/main" id="{19C892A1-AC4C-464D-8966-F29E53C289CD}"/>
              </a:ext>
            </a:extLst>
          </p:cNvPr>
          <p:cNvSpPr>
            <a:spLocks noGrp="1"/>
          </p:cNvSpPr>
          <p:nvPr>
            <p:ph type="body" sz="quarter" idx="19" hasCustomPrompt="1"/>
          </p:nvPr>
        </p:nvSpPr>
        <p:spPr>
          <a:xfrm>
            <a:off x="8166599" y="2979868"/>
            <a:ext cx="3383280" cy="800344"/>
          </a:xfrm>
          <a:prstGeom prst="rect">
            <a:avLst/>
          </a:prstGeom>
        </p:spPr>
        <p:txBody>
          <a:bodyPr lIns="0" tIns="0" rIns="0" bIns="0"/>
          <a:lstStyle>
            <a:lvl1pPr marL="0" indent="0">
              <a:buNone/>
              <a:defRPr sz="6200" b="1">
                <a:solidFill>
                  <a:schemeClr val="accent2"/>
                </a:solidFill>
                <a:latin typeface="+mn-lt"/>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03</a:t>
            </a:r>
          </a:p>
        </p:txBody>
      </p:sp>
    </p:spTree>
    <p:extLst>
      <p:ext uri="{BB962C8B-B14F-4D97-AF65-F5344CB8AC3E}">
        <p14:creationId xmlns:p14="http://schemas.microsoft.com/office/powerpoint/2010/main" val="3312745796"/>
      </p:ext>
    </p:extLst>
  </p:cSld>
  <p:clrMapOvr>
    <a:masterClrMapping/>
  </p:clrMapOvr>
  <p:extLst mod="1">
    <p:ext uri="{DCECCB84-F9BA-43D5-87BE-67443E8EF086}">
      <p15:sldGuideLst xmlns:p15="http://schemas.microsoft.com/office/powerpoint/2012/main">
        <p15:guide id="2" pos="3840">
          <p15:clr>
            <a:srgbClr val="FBAE40"/>
          </p15:clr>
        </p15:guide>
      </p15:sldGuideLst>
    </p:ext>
  </p:extLst>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4 Quadrants (Header + Content/Text)">
    <p:spTree>
      <p:nvGrpSpPr>
        <p:cNvPr id="1" name=""/>
        <p:cNvGrpSpPr/>
        <p:nvPr/>
      </p:nvGrpSpPr>
      <p:grpSpPr>
        <a:xfrm>
          <a:off x="0" y="0"/>
          <a:ext cx="0" cy="0"/>
          <a:chOff x="0" y="0"/>
          <a:chExt cx="0" cy="0"/>
        </a:xfrm>
      </p:grpSpPr>
      <p:sp>
        <p:nvSpPr>
          <p:cNvPr id="23" name="Content Placeholder 10">
            <a:extLst>
              <a:ext uri="{FF2B5EF4-FFF2-40B4-BE49-F238E27FC236}">
                <a16:creationId xmlns:a16="http://schemas.microsoft.com/office/drawing/2014/main" id="{F15F3BA2-45C7-4A36-B221-1B7F1E77894A}"/>
              </a:ext>
            </a:extLst>
          </p:cNvPr>
          <p:cNvSpPr>
            <a:spLocks noGrp="1"/>
          </p:cNvSpPr>
          <p:nvPr>
            <p:ph sz="quarter" idx="26" hasCustomPrompt="1"/>
          </p:nvPr>
        </p:nvSpPr>
        <p:spPr>
          <a:xfrm>
            <a:off x="480280" y="4598126"/>
            <a:ext cx="5525007" cy="1163669"/>
          </a:xfrm>
          <a:prstGeom prst="rect">
            <a:avLst/>
          </a:prstGeom>
        </p:spPr>
        <p:txBody>
          <a:bodyPr lIns="0" rIns="0"/>
          <a:lstStyle>
            <a:lvl1pPr marL="283464" indent="-283464">
              <a:lnSpc>
                <a:spcPct val="100000"/>
              </a:lnSpc>
              <a:spcBef>
                <a:spcPts val="0"/>
              </a:spcBef>
              <a:spcAft>
                <a:spcPts val="1000"/>
              </a:spcAft>
              <a:buClr>
                <a:schemeClr val="accent1"/>
              </a:buClr>
              <a:defRPr sz="1800">
                <a:solidFill>
                  <a:schemeClr val="accent2"/>
                </a:solidFill>
                <a:latin typeface="+mn-lt"/>
              </a:defRPr>
            </a:lvl1pPr>
            <a:lvl2pPr marL="566928" indent="-283464">
              <a:lnSpc>
                <a:spcPct val="100000"/>
              </a:lnSpc>
              <a:spcBef>
                <a:spcPts val="0"/>
              </a:spcBef>
              <a:spcAft>
                <a:spcPts val="1000"/>
              </a:spcAft>
              <a:buClr>
                <a:schemeClr val="accent1"/>
              </a:buClr>
              <a:buFont typeface="Arial" panose="020B0604020202020204" pitchFamily="34" charset="0"/>
              <a:buChar char="-"/>
              <a:defRPr sz="1800">
                <a:solidFill>
                  <a:schemeClr val="accent2"/>
                </a:solidFill>
                <a:latin typeface="+mn-lt"/>
              </a:defRPr>
            </a:lvl2pPr>
            <a:lvl3pPr marL="822960" indent="-283464">
              <a:lnSpc>
                <a:spcPct val="100000"/>
              </a:lnSpc>
              <a:spcBef>
                <a:spcPts val="0"/>
              </a:spcBef>
              <a:spcAft>
                <a:spcPts val="1000"/>
              </a:spcAft>
              <a:buClr>
                <a:schemeClr val="accent1"/>
              </a:buClr>
              <a:defRPr sz="1800">
                <a:solidFill>
                  <a:schemeClr val="accent2"/>
                </a:solidFill>
                <a:latin typeface="+mn-lt"/>
              </a:defRPr>
            </a:lvl3pPr>
            <a:lvl4pPr marL="1097280" indent="-283464">
              <a:lnSpc>
                <a:spcPct val="100000"/>
              </a:lnSpc>
              <a:spcBef>
                <a:spcPts val="0"/>
              </a:spcBef>
              <a:spcAft>
                <a:spcPts val="1000"/>
              </a:spcAft>
              <a:buClr>
                <a:schemeClr val="accent1"/>
              </a:buClr>
              <a:buFont typeface="Arial" panose="020B0604020202020204" pitchFamily="34" charset="0"/>
              <a:buChar char="-"/>
              <a:defRPr sz="1800">
                <a:solidFill>
                  <a:schemeClr val="accent2"/>
                </a:solidFill>
              </a:defRPr>
            </a:lvl4pPr>
            <a:lvl5pPr marL="1371600" indent="-283464">
              <a:lnSpc>
                <a:spcPct val="100000"/>
              </a:lnSpc>
              <a:spcBef>
                <a:spcPts val="0"/>
              </a:spcBef>
              <a:spcAft>
                <a:spcPts val="1000"/>
              </a:spcAft>
              <a:buClr>
                <a:schemeClr val="accent1"/>
              </a:buClr>
              <a:defRPr sz="1800">
                <a:solidFill>
                  <a:schemeClr val="accent2"/>
                </a:solidFill>
              </a:defRPr>
            </a:lvl5pPr>
          </a:lstStyle>
          <a:p>
            <a:pPr lvl="0"/>
            <a:r>
              <a:rPr lang="en-US" dirty="0"/>
              <a:t>First level Bullet: Arial Bold 18pt, Jefferson Blue</a:t>
            </a:r>
          </a:p>
          <a:p>
            <a:pPr lvl="1"/>
            <a:r>
              <a:rPr lang="en-US" dirty="0"/>
              <a:t>Second level</a:t>
            </a:r>
          </a:p>
          <a:p>
            <a:pPr lvl="2"/>
            <a:r>
              <a:rPr lang="en-US" dirty="0"/>
              <a:t>Third level</a:t>
            </a:r>
          </a:p>
        </p:txBody>
      </p:sp>
      <p:sp>
        <p:nvSpPr>
          <p:cNvPr id="21" name="Content Placeholder 10">
            <a:extLst>
              <a:ext uri="{FF2B5EF4-FFF2-40B4-BE49-F238E27FC236}">
                <a16:creationId xmlns:a16="http://schemas.microsoft.com/office/drawing/2014/main" id="{88C74319-CC34-4337-825A-92E302E23EEA}"/>
              </a:ext>
            </a:extLst>
          </p:cNvPr>
          <p:cNvSpPr>
            <a:spLocks noGrp="1"/>
          </p:cNvSpPr>
          <p:nvPr>
            <p:ph sz="quarter" idx="24" hasCustomPrompt="1"/>
          </p:nvPr>
        </p:nvSpPr>
        <p:spPr>
          <a:xfrm>
            <a:off x="6220968" y="2565754"/>
            <a:ext cx="5525007" cy="1163669"/>
          </a:xfrm>
          <a:prstGeom prst="rect">
            <a:avLst/>
          </a:prstGeom>
        </p:spPr>
        <p:txBody>
          <a:bodyPr lIns="0" rIns="0"/>
          <a:lstStyle>
            <a:lvl1pPr marL="283464" indent="-283464">
              <a:lnSpc>
                <a:spcPct val="100000"/>
              </a:lnSpc>
              <a:spcBef>
                <a:spcPts val="0"/>
              </a:spcBef>
              <a:spcAft>
                <a:spcPts val="1000"/>
              </a:spcAft>
              <a:buClr>
                <a:schemeClr val="accent1"/>
              </a:buClr>
              <a:defRPr sz="1800">
                <a:solidFill>
                  <a:schemeClr val="accent2"/>
                </a:solidFill>
                <a:latin typeface="+mn-lt"/>
              </a:defRPr>
            </a:lvl1pPr>
            <a:lvl2pPr marL="566928" indent="-283464">
              <a:lnSpc>
                <a:spcPct val="100000"/>
              </a:lnSpc>
              <a:spcBef>
                <a:spcPts val="0"/>
              </a:spcBef>
              <a:spcAft>
                <a:spcPts val="1000"/>
              </a:spcAft>
              <a:buClr>
                <a:schemeClr val="accent1"/>
              </a:buClr>
              <a:buFont typeface="Arial" panose="020B0604020202020204" pitchFamily="34" charset="0"/>
              <a:buChar char="-"/>
              <a:defRPr sz="1800">
                <a:solidFill>
                  <a:schemeClr val="accent2"/>
                </a:solidFill>
                <a:latin typeface="+mn-lt"/>
              </a:defRPr>
            </a:lvl2pPr>
            <a:lvl3pPr marL="822960" indent="-283464">
              <a:lnSpc>
                <a:spcPct val="100000"/>
              </a:lnSpc>
              <a:spcBef>
                <a:spcPts val="0"/>
              </a:spcBef>
              <a:spcAft>
                <a:spcPts val="1000"/>
              </a:spcAft>
              <a:buClr>
                <a:schemeClr val="accent1"/>
              </a:buClr>
              <a:defRPr sz="1800">
                <a:solidFill>
                  <a:schemeClr val="accent2"/>
                </a:solidFill>
                <a:latin typeface="+mn-lt"/>
              </a:defRPr>
            </a:lvl3pPr>
            <a:lvl4pPr marL="1097280" indent="-283464">
              <a:lnSpc>
                <a:spcPct val="100000"/>
              </a:lnSpc>
              <a:spcBef>
                <a:spcPts val="0"/>
              </a:spcBef>
              <a:spcAft>
                <a:spcPts val="1000"/>
              </a:spcAft>
              <a:buClr>
                <a:schemeClr val="accent1"/>
              </a:buClr>
              <a:buFont typeface="Arial" panose="020B0604020202020204" pitchFamily="34" charset="0"/>
              <a:buChar char="-"/>
              <a:defRPr sz="1800">
                <a:solidFill>
                  <a:schemeClr val="accent2"/>
                </a:solidFill>
              </a:defRPr>
            </a:lvl4pPr>
            <a:lvl5pPr marL="1371600" indent="-283464">
              <a:lnSpc>
                <a:spcPct val="100000"/>
              </a:lnSpc>
              <a:spcBef>
                <a:spcPts val="0"/>
              </a:spcBef>
              <a:spcAft>
                <a:spcPts val="1000"/>
              </a:spcAft>
              <a:buClr>
                <a:schemeClr val="accent1"/>
              </a:buClr>
              <a:defRPr sz="1800">
                <a:solidFill>
                  <a:schemeClr val="accent2"/>
                </a:solidFill>
              </a:defRPr>
            </a:lvl5pPr>
          </a:lstStyle>
          <a:p>
            <a:pPr lvl="0"/>
            <a:r>
              <a:rPr lang="en-US" dirty="0"/>
              <a:t>First level Bullet: Arial Bold 18pt, Jefferson Blue</a:t>
            </a:r>
          </a:p>
          <a:p>
            <a:pPr lvl="1"/>
            <a:r>
              <a:rPr lang="en-US" dirty="0"/>
              <a:t>Second level</a:t>
            </a:r>
          </a:p>
          <a:p>
            <a:pPr lvl="2"/>
            <a:r>
              <a:rPr lang="en-US" dirty="0"/>
              <a:t>Third level</a:t>
            </a:r>
          </a:p>
        </p:txBody>
      </p:sp>
      <p:sp>
        <p:nvSpPr>
          <p:cNvPr id="22" name="Content Placeholder 10">
            <a:extLst>
              <a:ext uri="{FF2B5EF4-FFF2-40B4-BE49-F238E27FC236}">
                <a16:creationId xmlns:a16="http://schemas.microsoft.com/office/drawing/2014/main" id="{FD2D1F9E-F0F7-465A-A0E0-F15675F3BB55}"/>
              </a:ext>
            </a:extLst>
          </p:cNvPr>
          <p:cNvSpPr>
            <a:spLocks noGrp="1"/>
          </p:cNvSpPr>
          <p:nvPr>
            <p:ph sz="quarter" idx="25" hasCustomPrompt="1"/>
          </p:nvPr>
        </p:nvSpPr>
        <p:spPr>
          <a:xfrm>
            <a:off x="480280" y="2565754"/>
            <a:ext cx="5525007" cy="1163669"/>
          </a:xfrm>
          <a:prstGeom prst="rect">
            <a:avLst/>
          </a:prstGeom>
        </p:spPr>
        <p:txBody>
          <a:bodyPr lIns="0" rIns="0"/>
          <a:lstStyle>
            <a:lvl1pPr marL="283464" indent="-283464">
              <a:lnSpc>
                <a:spcPct val="100000"/>
              </a:lnSpc>
              <a:spcBef>
                <a:spcPts val="0"/>
              </a:spcBef>
              <a:spcAft>
                <a:spcPts val="1000"/>
              </a:spcAft>
              <a:buClr>
                <a:schemeClr val="accent1"/>
              </a:buClr>
              <a:defRPr sz="1800">
                <a:solidFill>
                  <a:schemeClr val="accent2"/>
                </a:solidFill>
                <a:latin typeface="+mn-lt"/>
              </a:defRPr>
            </a:lvl1pPr>
            <a:lvl2pPr marL="566928" indent="-283464">
              <a:lnSpc>
                <a:spcPct val="100000"/>
              </a:lnSpc>
              <a:spcBef>
                <a:spcPts val="0"/>
              </a:spcBef>
              <a:spcAft>
                <a:spcPts val="1000"/>
              </a:spcAft>
              <a:buClr>
                <a:schemeClr val="accent1"/>
              </a:buClr>
              <a:buFont typeface="Arial" panose="020B0604020202020204" pitchFamily="34" charset="0"/>
              <a:buChar char="-"/>
              <a:defRPr sz="1800">
                <a:solidFill>
                  <a:schemeClr val="accent2"/>
                </a:solidFill>
                <a:latin typeface="+mn-lt"/>
              </a:defRPr>
            </a:lvl2pPr>
            <a:lvl3pPr marL="822960" indent="-283464">
              <a:lnSpc>
                <a:spcPct val="100000"/>
              </a:lnSpc>
              <a:spcBef>
                <a:spcPts val="0"/>
              </a:spcBef>
              <a:spcAft>
                <a:spcPts val="1000"/>
              </a:spcAft>
              <a:buClr>
                <a:schemeClr val="accent1"/>
              </a:buClr>
              <a:defRPr sz="1800">
                <a:solidFill>
                  <a:schemeClr val="accent2"/>
                </a:solidFill>
                <a:latin typeface="+mn-lt"/>
              </a:defRPr>
            </a:lvl3pPr>
            <a:lvl4pPr marL="1097280" indent="-283464">
              <a:lnSpc>
                <a:spcPct val="100000"/>
              </a:lnSpc>
              <a:spcBef>
                <a:spcPts val="0"/>
              </a:spcBef>
              <a:spcAft>
                <a:spcPts val="1000"/>
              </a:spcAft>
              <a:buClr>
                <a:schemeClr val="accent1"/>
              </a:buClr>
              <a:buFont typeface="Arial" panose="020B0604020202020204" pitchFamily="34" charset="0"/>
              <a:buChar char="-"/>
              <a:defRPr sz="1800">
                <a:solidFill>
                  <a:schemeClr val="accent2"/>
                </a:solidFill>
              </a:defRPr>
            </a:lvl4pPr>
            <a:lvl5pPr marL="1371600" indent="-283464">
              <a:lnSpc>
                <a:spcPct val="100000"/>
              </a:lnSpc>
              <a:spcBef>
                <a:spcPts val="0"/>
              </a:spcBef>
              <a:spcAft>
                <a:spcPts val="1000"/>
              </a:spcAft>
              <a:buClr>
                <a:schemeClr val="accent1"/>
              </a:buClr>
              <a:defRPr sz="1800">
                <a:solidFill>
                  <a:schemeClr val="accent2"/>
                </a:solidFill>
              </a:defRPr>
            </a:lvl5pPr>
          </a:lstStyle>
          <a:p>
            <a:pPr lvl="0"/>
            <a:r>
              <a:rPr lang="en-US" dirty="0"/>
              <a:t>First level Bullet: Arial Bold 18pt, Jefferson Blue</a:t>
            </a:r>
          </a:p>
          <a:p>
            <a:pPr lvl="1"/>
            <a:r>
              <a:rPr lang="en-US" dirty="0"/>
              <a:t>Second level</a:t>
            </a:r>
          </a:p>
          <a:p>
            <a:pPr lvl="2"/>
            <a:r>
              <a:rPr lang="en-US" dirty="0"/>
              <a:t>Third level</a:t>
            </a:r>
          </a:p>
        </p:txBody>
      </p:sp>
      <p:sp>
        <p:nvSpPr>
          <p:cNvPr id="20" name="Content Placeholder 10">
            <a:extLst>
              <a:ext uri="{FF2B5EF4-FFF2-40B4-BE49-F238E27FC236}">
                <a16:creationId xmlns:a16="http://schemas.microsoft.com/office/drawing/2014/main" id="{5B0610DC-F651-4E9D-AA58-C4D972CDAE40}"/>
              </a:ext>
            </a:extLst>
          </p:cNvPr>
          <p:cNvSpPr>
            <a:spLocks noGrp="1"/>
          </p:cNvSpPr>
          <p:nvPr>
            <p:ph sz="quarter" idx="17" hasCustomPrompt="1"/>
          </p:nvPr>
        </p:nvSpPr>
        <p:spPr>
          <a:xfrm>
            <a:off x="6220967" y="4598126"/>
            <a:ext cx="5525007" cy="1163669"/>
          </a:xfrm>
          <a:prstGeom prst="rect">
            <a:avLst/>
          </a:prstGeom>
        </p:spPr>
        <p:txBody>
          <a:bodyPr lIns="0" rIns="0"/>
          <a:lstStyle>
            <a:lvl1pPr marL="283464" indent="-283464">
              <a:lnSpc>
                <a:spcPct val="100000"/>
              </a:lnSpc>
              <a:spcBef>
                <a:spcPts val="0"/>
              </a:spcBef>
              <a:spcAft>
                <a:spcPts val="1000"/>
              </a:spcAft>
              <a:buClr>
                <a:schemeClr val="accent1"/>
              </a:buClr>
              <a:defRPr sz="1800">
                <a:solidFill>
                  <a:schemeClr val="accent2"/>
                </a:solidFill>
                <a:latin typeface="+mn-lt"/>
              </a:defRPr>
            </a:lvl1pPr>
            <a:lvl2pPr marL="566928" indent="-283464">
              <a:lnSpc>
                <a:spcPct val="100000"/>
              </a:lnSpc>
              <a:spcBef>
                <a:spcPts val="0"/>
              </a:spcBef>
              <a:spcAft>
                <a:spcPts val="1000"/>
              </a:spcAft>
              <a:buClr>
                <a:schemeClr val="accent1"/>
              </a:buClr>
              <a:buFont typeface="Arial" panose="020B0604020202020204" pitchFamily="34" charset="0"/>
              <a:buChar char="-"/>
              <a:defRPr sz="1800">
                <a:solidFill>
                  <a:schemeClr val="accent2"/>
                </a:solidFill>
                <a:latin typeface="+mn-lt"/>
              </a:defRPr>
            </a:lvl2pPr>
            <a:lvl3pPr marL="822960" indent="-283464">
              <a:lnSpc>
                <a:spcPct val="100000"/>
              </a:lnSpc>
              <a:spcBef>
                <a:spcPts val="0"/>
              </a:spcBef>
              <a:spcAft>
                <a:spcPts val="1000"/>
              </a:spcAft>
              <a:buClr>
                <a:schemeClr val="accent1"/>
              </a:buClr>
              <a:defRPr sz="1800">
                <a:solidFill>
                  <a:schemeClr val="accent2"/>
                </a:solidFill>
                <a:latin typeface="+mn-lt"/>
              </a:defRPr>
            </a:lvl3pPr>
            <a:lvl4pPr marL="1097280" indent="-283464">
              <a:lnSpc>
                <a:spcPct val="100000"/>
              </a:lnSpc>
              <a:spcBef>
                <a:spcPts val="0"/>
              </a:spcBef>
              <a:spcAft>
                <a:spcPts val="1000"/>
              </a:spcAft>
              <a:buClr>
                <a:schemeClr val="accent1"/>
              </a:buClr>
              <a:buFont typeface="Arial" panose="020B0604020202020204" pitchFamily="34" charset="0"/>
              <a:buChar char="-"/>
              <a:defRPr sz="1800">
                <a:solidFill>
                  <a:schemeClr val="accent2"/>
                </a:solidFill>
              </a:defRPr>
            </a:lvl4pPr>
            <a:lvl5pPr marL="1371600" indent="-283464">
              <a:lnSpc>
                <a:spcPct val="100000"/>
              </a:lnSpc>
              <a:spcBef>
                <a:spcPts val="0"/>
              </a:spcBef>
              <a:spcAft>
                <a:spcPts val="1000"/>
              </a:spcAft>
              <a:buClr>
                <a:schemeClr val="accent1"/>
              </a:buClr>
              <a:defRPr sz="1800">
                <a:solidFill>
                  <a:schemeClr val="accent2"/>
                </a:solidFill>
              </a:defRPr>
            </a:lvl5pPr>
          </a:lstStyle>
          <a:p>
            <a:pPr lvl="0"/>
            <a:r>
              <a:rPr lang="en-US" dirty="0"/>
              <a:t>First level Bullet: Arial Bold 18pt, Jefferson Blue</a:t>
            </a:r>
          </a:p>
          <a:p>
            <a:pPr lvl="1"/>
            <a:r>
              <a:rPr lang="en-US" dirty="0"/>
              <a:t>Second level</a:t>
            </a:r>
          </a:p>
          <a:p>
            <a:pPr lvl="2"/>
            <a:r>
              <a:rPr lang="en-US" dirty="0"/>
              <a:t>Third level</a:t>
            </a:r>
          </a:p>
        </p:txBody>
      </p:sp>
      <p:sp>
        <p:nvSpPr>
          <p:cNvPr id="6" name="Text Placeholder 5">
            <a:extLst>
              <a:ext uri="{FF2B5EF4-FFF2-40B4-BE49-F238E27FC236}">
                <a16:creationId xmlns:a16="http://schemas.microsoft.com/office/drawing/2014/main" id="{24998FF8-234B-4726-807C-DC3DEF0929D0}"/>
              </a:ext>
            </a:extLst>
          </p:cNvPr>
          <p:cNvSpPr>
            <a:spLocks noGrp="1"/>
          </p:cNvSpPr>
          <p:nvPr>
            <p:ph type="body" sz="quarter" idx="10" hasCustomPrompt="1"/>
          </p:nvPr>
        </p:nvSpPr>
        <p:spPr>
          <a:xfrm>
            <a:off x="6220968" y="1981082"/>
            <a:ext cx="5513832" cy="470044"/>
          </a:xfrm>
          <a:prstGeom prst="rect">
            <a:avLst/>
          </a:prstGeom>
        </p:spPr>
        <p:txBody>
          <a:bodyPr lIns="0" rIns="0" anchor="ctr"/>
          <a:lstStyle>
            <a:lvl1pPr marL="0" indent="0">
              <a:lnSpc>
                <a:spcPct val="100000"/>
              </a:lnSpc>
              <a:spcBef>
                <a:spcPts val="0"/>
              </a:spcBef>
              <a:spcAft>
                <a:spcPts val="1000"/>
              </a:spcAft>
              <a:buClr>
                <a:srgbClr val="E77324"/>
              </a:buClr>
              <a:buNone/>
              <a:defRPr sz="2000" b="1">
                <a:solidFill>
                  <a:schemeClr val="accent2"/>
                </a:solidFill>
                <a:latin typeface="+mj-lt"/>
              </a:defRPr>
            </a:lvl1pPr>
            <a:lvl2pPr marL="283464" indent="0">
              <a:lnSpc>
                <a:spcPct val="100000"/>
              </a:lnSpc>
              <a:spcBef>
                <a:spcPts val="0"/>
              </a:spcBef>
              <a:spcAft>
                <a:spcPts val="1000"/>
              </a:spcAft>
              <a:buClr>
                <a:srgbClr val="E77324"/>
              </a:buClr>
              <a:buFont typeface="Arial" panose="020B0604020202020204" pitchFamily="34" charset="0"/>
              <a:buNone/>
              <a:defRPr sz="1800">
                <a:solidFill>
                  <a:srgbClr val="1E3A74"/>
                </a:solidFill>
              </a:defRPr>
            </a:lvl2pPr>
            <a:lvl3pPr marL="539496" indent="0">
              <a:lnSpc>
                <a:spcPct val="100000"/>
              </a:lnSpc>
              <a:spcBef>
                <a:spcPts val="0"/>
              </a:spcBef>
              <a:spcAft>
                <a:spcPts val="1000"/>
              </a:spcAft>
              <a:buClr>
                <a:srgbClr val="E77324"/>
              </a:buClr>
              <a:buNone/>
              <a:defRPr sz="1800">
                <a:solidFill>
                  <a:srgbClr val="1E3A74"/>
                </a:solidFill>
              </a:defRPr>
            </a:lvl3pPr>
            <a:lvl4pPr marL="813816" indent="0">
              <a:lnSpc>
                <a:spcPct val="100000"/>
              </a:lnSpc>
              <a:spcBef>
                <a:spcPts val="0"/>
              </a:spcBef>
              <a:spcAft>
                <a:spcPts val="1000"/>
              </a:spcAft>
              <a:buClr>
                <a:srgbClr val="E77324"/>
              </a:buClr>
              <a:buFont typeface="Arial" panose="020B0604020202020204" pitchFamily="34" charset="0"/>
              <a:buNone/>
              <a:defRPr sz="1800">
                <a:solidFill>
                  <a:srgbClr val="1E3A74"/>
                </a:solidFill>
              </a:defRPr>
            </a:lvl4pPr>
            <a:lvl5pPr marL="1088136" indent="0">
              <a:lnSpc>
                <a:spcPct val="100000"/>
              </a:lnSpc>
              <a:spcBef>
                <a:spcPts val="0"/>
              </a:spcBef>
              <a:spcAft>
                <a:spcPts val="1000"/>
              </a:spcAft>
              <a:buClr>
                <a:srgbClr val="E77324"/>
              </a:buClr>
              <a:buNone/>
              <a:defRPr sz="1800">
                <a:solidFill>
                  <a:srgbClr val="1E3A74"/>
                </a:solidFill>
              </a:defRPr>
            </a:lvl5pPr>
          </a:lstStyle>
          <a:p>
            <a:pPr lvl="0"/>
            <a:r>
              <a:rPr lang="en-US" dirty="0"/>
              <a:t>Header: Times New Roman Bold 20 </a:t>
            </a:r>
            <a:r>
              <a:rPr lang="en-US" dirty="0" err="1"/>
              <a:t>pt</a:t>
            </a:r>
            <a:r>
              <a:rPr lang="en-US" dirty="0"/>
              <a:t>, Jefferson Blue</a:t>
            </a:r>
          </a:p>
        </p:txBody>
      </p:sp>
      <p:cxnSp>
        <p:nvCxnSpPr>
          <p:cNvPr id="11" name="Straight Connector 10">
            <a:extLst>
              <a:ext uri="{FF2B5EF4-FFF2-40B4-BE49-F238E27FC236}">
                <a16:creationId xmlns:a16="http://schemas.microsoft.com/office/drawing/2014/main" id="{AD8CA5B3-726D-4431-B33D-E549E5A0611E}"/>
              </a:ext>
            </a:extLst>
          </p:cNvPr>
          <p:cNvCxnSpPr>
            <a:cxnSpLocks/>
          </p:cNvCxnSpPr>
          <p:nvPr userDrawn="1"/>
        </p:nvCxnSpPr>
        <p:spPr>
          <a:xfrm>
            <a:off x="6103123" y="1968137"/>
            <a:ext cx="0" cy="3793658"/>
          </a:xfrm>
          <a:prstGeom prst="line">
            <a:avLst/>
          </a:prstGeom>
          <a:ln w="12700">
            <a:solidFill>
              <a:srgbClr val="1E3A74"/>
            </a:solidFill>
            <a:prstDash val="sysDot"/>
          </a:ln>
        </p:spPr>
        <p:style>
          <a:lnRef idx="1">
            <a:schemeClr val="accent1"/>
          </a:lnRef>
          <a:fillRef idx="0">
            <a:schemeClr val="accent1"/>
          </a:fillRef>
          <a:effectRef idx="0">
            <a:schemeClr val="accent1"/>
          </a:effectRef>
          <a:fontRef idx="minor">
            <a:schemeClr val="tx1"/>
          </a:fontRef>
        </p:style>
      </p:cxnSp>
      <p:sp>
        <p:nvSpPr>
          <p:cNvPr id="10" name="Text Placeholder 5">
            <a:extLst>
              <a:ext uri="{FF2B5EF4-FFF2-40B4-BE49-F238E27FC236}">
                <a16:creationId xmlns:a16="http://schemas.microsoft.com/office/drawing/2014/main" id="{4114201F-C377-42D3-BE03-33D9A9D07A39}"/>
              </a:ext>
            </a:extLst>
          </p:cNvPr>
          <p:cNvSpPr>
            <a:spLocks noGrp="1"/>
          </p:cNvSpPr>
          <p:nvPr>
            <p:ph type="body" sz="quarter" idx="19" hasCustomPrompt="1"/>
          </p:nvPr>
        </p:nvSpPr>
        <p:spPr>
          <a:xfrm>
            <a:off x="6220968" y="4019666"/>
            <a:ext cx="5513832" cy="470044"/>
          </a:xfrm>
          <a:prstGeom prst="rect">
            <a:avLst/>
          </a:prstGeom>
        </p:spPr>
        <p:txBody>
          <a:bodyPr lIns="0" rIns="0" anchor="ctr"/>
          <a:lstStyle>
            <a:lvl1pPr marL="0" indent="0">
              <a:lnSpc>
                <a:spcPct val="100000"/>
              </a:lnSpc>
              <a:spcBef>
                <a:spcPts val="0"/>
              </a:spcBef>
              <a:spcAft>
                <a:spcPts val="1000"/>
              </a:spcAft>
              <a:buClr>
                <a:srgbClr val="E77324"/>
              </a:buClr>
              <a:buNone/>
              <a:defRPr sz="2000" b="1">
                <a:solidFill>
                  <a:schemeClr val="accent2"/>
                </a:solidFill>
                <a:latin typeface="+mj-lt"/>
              </a:defRPr>
            </a:lvl1pPr>
            <a:lvl2pPr marL="283464" indent="0">
              <a:lnSpc>
                <a:spcPct val="100000"/>
              </a:lnSpc>
              <a:spcBef>
                <a:spcPts val="0"/>
              </a:spcBef>
              <a:spcAft>
                <a:spcPts val="1000"/>
              </a:spcAft>
              <a:buClr>
                <a:srgbClr val="E77324"/>
              </a:buClr>
              <a:buFont typeface="Arial" panose="020B0604020202020204" pitchFamily="34" charset="0"/>
              <a:buNone/>
              <a:defRPr sz="1800">
                <a:solidFill>
                  <a:srgbClr val="1E3A74"/>
                </a:solidFill>
              </a:defRPr>
            </a:lvl2pPr>
            <a:lvl3pPr marL="539496" indent="0">
              <a:lnSpc>
                <a:spcPct val="100000"/>
              </a:lnSpc>
              <a:spcBef>
                <a:spcPts val="0"/>
              </a:spcBef>
              <a:spcAft>
                <a:spcPts val="1000"/>
              </a:spcAft>
              <a:buClr>
                <a:srgbClr val="E77324"/>
              </a:buClr>
              <a:buNone/>
              <a:defRPr sz="1800">
                <a:solidFill>
                  <a:srgbClr val="1E3A74"/>
                </a:solidFill>
              </a:defRPr>
            </a:lvl3pPr>
            <a:lvl4pPr marL="813816" indent="0">
              <a:lnSpc>
                <a:spcPct val="100000"/>
              </a:lnSpc>
              <a:spcBef>
                <a:spcPts val="0"/>
              </a:spcBef>
              <a:spcAft>
                <a:spcPts val="1000"/>
              </a:spcAft>
              <a:buClr>
                <a:srgbClr val="E77324"/>
              </a:buClr>
              <a:buFont typeface="Arial" panose="020B0604020202020204" pitchFamily="34" charset="0"/>
              <a:buNone/>
              <a:defRPr sz="1800">
                <a:solidFill>
                  <a:srgbClr val="1E3A74"/>
                </a:solidFill>
              </a:defRPr>
            </a:lvl4pPr>
            <a:lvl5pPr marL="1088136" indent="0">
              <a:lnSpc>
                <a:spcPct val="100000"/>
              </a:lnSpc>
              <a:spcBef>
                <a:spcPts val="0"/>
              </a:spcBef>
              <a:spcAft>
                <a:spcPts val="1000"/>
              </a:spcAft>
              <a:buClr>
                <a:srgbClr val="E77324"/>
              </a:buClr>
              <a:buNone/>
              <a:defRPr sz="1800">
                <a:solidFill>
                  <a:srgbClr val="1E3A74"/>
                </a:solidFill>
              </a:defRPr>
            </a:lvl5pPr>
          </a:lstStyle>
          <a:p>
            <a:pPr lvl="0"/>
            <a:r>
              <a:rPr lang="en-US" dirty="0"/>
              <a:t>Header: Times New Roman Bold 20 </a:t>
            </a:r>
            <a:r>
              <a:rPr lang="en-US" dirty="0" err="1"/>
              <a:t>pt</a:t>
            </a:r>
            <a:r>
              <a:rPr lang="en-US" dirty="0"/>
              <a:t>, Jefferson Blue</a:t>
            </a:r>
          </a:p>
        </p:txBody>
      </p:sp>
      <p:sp>
        <p:nvSpPr>
          <p:cNvPr id="14" name="Text Placeholder 5">
            <a:extLst>
              <a:ext uri="{FF2B5EF4-FFF2-40B4-BE49-F238E27FC236}">
                <a16:creationId xmlns:a16="http://schemas.microsoft.com/office/drawing/2014/main" id="{F49691C3-F909-4CAD-9D25-24FBA60D0830}"/>
              </a:ext>
            </a:extLst>
          </p:cNvPr>
          <p:cNvSpPr>
            <a:spLocks noGrp="1"/>
          </p:cNvSpPr>
          <p:nvPr>
            <p:ph type="body" sz="quarter" idx="21" hasCustomPrompt="1"/>
          </p:nvPr>
        </p:nvSpPr>
        <p:spPr>
          <a:xfrm>
            <a:off x="480280" y="1978670"/>
            <a:ext cx="5513832" cy="470044"/>
          </a:xfrm>
          <a:prstGeom prst="rect">
            <a:avLst/>
          </a:prstGeom>
        </p:spPr>
        <p:txBody>
          <a:bodyPr lIns="0" rIns="0" anchor="ctr"/>
          <a:lstStyle>
            <a:lvl1pPr marL="0" indent="0">
              <a:lnSpc>
                <a:spcPct val="100000"/>
              </a:lnSpc>
              <a:spcBef>
                <a:spcPts val="0"/>
              </a:spcBef>
              <a:spcAft>
                <a:spcPts val="1000"/>
              </a:spcAft>
              <a:buClr>
                <a:srgbClr val="E77324"/>
              </a:buClr>
              <a:buNone/>
              <a:defRPr sz="2000" b="1">
                <a:solidFill>
                  <a:schemeClr val="accent2"/>
                </a:solidFill>
                <a:latin typeface="+mj-lt"/>
              </a:defRPr>
            </a:lvl1pPr>
            <a:lvl2pPr marL="283464" indent="0">
              <a:lnSpc>
                <a:spcPct val="100000"/>
              </a:lnSpc>
              <a:spcBef>
                <a:spcPts val="0"/>
              </a:spcBef>
              <a:spcAft>
                <a:spcPts val="1000"/>
              </a:spcAft>
              <a:buClr>
                <a:srgbClr val="E77324"/>
              </a:buClr>
              <a:buFont typeface="Arial" panose="020B0604020202020204" pitchFamily="34" charset="0"/>
              <a:buNone/>
              <a:defRPr sz="1800">
                <a:solidFill>
                  <a:srgbClr val="1E3A74"/>
                </a:solidFill>
              </a:defRPr>
            </a:lvl2pPr>
            <a:lvl3pPr marL="539496" indent="0">
              <a:lnSpc>
                <a:spcPct val="100000"/>
              </a:lnSpc>
              <a:spcBef>
                <a:spcPts val="0"/>
              </a:spcBef>
              <a:spcAft>
                <a:spcPts val="1000"/>
              </a:spcAft>
              <a:buClr>
                <a:srgbClr val="E77324"/>
              </a:buClr>
              <a:buNone/>
              <a:defRPr sz="1800">
                <a:solidFill>
                  <a:srgbClr val="1E3A74"/>
                </a:solidFill>
              </a:defRPr>
            </a:lvl3pPr>
            <a:lvl4pPr marL="813816" indent="0">
              <a:lnSpc>
                <a:spcPct val="100000"/>
              </a:lnSpc>
              <a:spcBef>
                <a:spcPts val="0"/>
              </a:spcBef>
              <a:spcAft>
                <a:spcPts val="1000"/>
              </a:spcAft>
              <a:buClr>
                <a:srgbClr val="E77324"/>
              </a:buClr>
              <a:buFont typeface="Arial" panose="020B0604020202020204" pitchFamily="34" charset="0"/>
              <a:buNone/>
              <a:defRPr sz="1800">
                <a:solidFill>
                  <a:srgbClr val="1E3A74"/>
                </a:solidFill>
              </a:defRPr>
            </a:lvl4pPr>
            <a:lvl5pPr marL="1088136" indent="0">
              <a:lnSpc>
                <a:spcPct val="100000"/>
              </a:lnSpc>
              <a:spcBef>
                <a:spcPts val="0"/>
              </a:spcBef>
              <a:spcAft>
                <a:spcPts val="1000"/>
              </a:spcAft>
              <a:buClr>
                <a:srgbClr val="E77324"/>
              </a:buClr>
              <a:buNone/>
              <a:defRPr sz="1800">
                <a:solidFill>
                  <a:srgbClr val="1E3A74"/>
                </a:solidFill>
              </a:defRPr>
            </a:lvl5pPr>
          </a:lstStyle>
          <a:p>
            <a:pPr lvl="0"/>
            <a:r>
              <a:rPr lang="en-US" dirty="0"/>
              <a:t>Header: Times New Roman Bold 20 </a:t>
            </a:r>
            <a:r>
              <a:rPr lang="en-US" dirty="0" err="1"/>
              <a:t>pt</a:t>
            </a:r>
            <a:r>
              <a:rPr lang="en-US" dirty="0"/>
              <a:t>, Jefferson Blue</a:t>
            </a:r>
          </a:p>
        </p:txBody>
      </p:sp>
      <p:sp>
        <p:nvSpPr>
          <p:cNvPr id="16" name="Text Placeholder 5">
            <a:extLst>
              <a:ext uri="{FF2B5EF4-FFF2-40B4-BE49-F238E27FC236}">
                <a16:creationId xmlns:a16="http://schemas.microsoft.com/office/drawing/2014/main" id="{514077EF-A09B-45FF-8C0D-AB9F1216B683}"/>
              </a:ext>
            </a:extLst>
          </p:cNvPr>
          <p:cNvSpPr>
            <a:spLocks noGrp="1"/>
          </p:cNvSpPr>
          <p:nvPr>
            <p:ph type="body" sz="quarter" idx="23" hasCustomPrompt="1"/>
          </p:nvPr>
        </p:nvSpPr>
        <p:spPr>
          <a:xfrm>
            <a:off x="480280" y="4019666"/>
            <a:ext cx="5513832" cy="470044"/>
          </a:xfrm>
          <a:prstGeom prst="rect">
            <a:avLst/>
          </a:prstGeom>
        </p:spPr>
        <p:txBody>
          <a:bodyPr lIns="0" rIns="0" anchor="ctr"/>
          <a:lstStyle>
            <a:lvl1pPr marL="0" indent="0">
              <a:lnSpc>
                <a:spcPct val="100000"/>
              </a:lnSpc>
              <a:spcBef>
                <a:spcPts val="0"/>
              </a:spcBef>
              <a:spcAft>
                <a:spcPts val="1000"/>
              </a:spcAft>
              <a:buClr>
                <a:srgbClr val="E77324"/>
              </a:buClr>
              <a:buNone/>
              <a:defRPr sz="2000" b="1">
                <a:solidFill>
                  <a:schemeClr val="accent2"/>
                </a:solidFill>
                <a:latin typeface="+mj-lt"/>
              </a:defRPr>
            </a:lvl1pPr>
            <a:lvl2pPr marL="283464" indent="0">
              <a:lnSpc>
                <a:spcPct val="100000"/>
              </a:lnSpc>
              <a:spcBef>
                <a:spcPts val="0"/>
              </a:spcBef>
              <a:spcAft>
                <a:spcPts val="1000"/>
              </a:spcAft>
              <a:buClr>
                <a:srgbClr val="E77324"/>
              </a:buClr>
              <a:buFont typeface="Arial" panose="020B0604020202020204" pitchFamily="34" charset="0"/>
              <a:buNone/>
              <a:defRPr sz="1800">
                <a:solidFill>
                  <a:srgbClr val="1E3A74"/>
                </a:solidFill>
              </a:defRPr>
            </a:lvl2pPr>
            <a:lvl3pPr marL="539496" indent="0">
              <a:lnSpc>
                <a:spcPct val="100000"/>
              </a:lnSpc>
              <a:spcBef>
                <a:spcPts val="0"/>
              </a:spcBef>
              <a:spcAft>
                <a:spcPts val="1000"/>
              </a:spcAft>
              <a:buClr>
                <a:srgbClr val="E77324"/>
              </a:buClr>
              <a:buNone/>
              <a:defRPr sz="1800">
                <a:solidFill>
                  <a:srgbClr val="1E3A74"/>
                </a:solidFill>
              </a:defRPr>
            </a:lvl3pPr>
            <a:lvl4pPr marL="813816" indent="0">
              <a:lnSpc>
                <a:spcPct val="100000"/>
              </a:lnSpc>
              <a:spcBef>
                <a:spcPts val="0"/>
              </a:spcBef>
              <a:spcAft>
                <a:spcPts val="1000"/>
              </a:spcAft>
              <a:buClr>
                <a:srgbClr val="E77324"/>
              </a:buClr>
              <a:buFont typeface="Arial" panose="020B0604020202020204" pitchFamily="34" charset="0"/>
              <a:buNone/>
              <a:defRPr sz="1800">
                <a:solidFill>
                  <a:srgbClr val="1E3A74"/>
                </a:solidFill>
              </a:defRPr>
            </a:lvl4pPr>
            <a:lvl5pPr marL="1088136" indent="0">
              <a:lnSpc>
                <a:spcPct val="100000"/>
              </a:lnSpc>
              <a:spcBef>
                <a:spcPts val="0"/>
              </a:spcBef>
              <a:spcAft>
                <a:spcPts val="1000"/>
              </a:spcAft>
              <a:buClr>
                <a:srgbClr val="E77324"/>
              </a:buClr>
              <a:buNone/>
              <a:defRPr sz="1800">
                <a:solidFill>
                  <a:srgbClr val="1E3A74"/>
                </a:solidFill>
              </a:defRPr>
            </a:lvl5pPr>
          </a:lstStyle>
          <a:p>
            <a:pPr lvl="0"/>
            <a:r>
              <a:rPr lang="en-US" dirty="0"/>
              <a:t>Header: Times New Roman Bold 20 </a:t>
            </a:r>
            <a:r>
              <a:rPr lang="en-US" dirty="0" err="1"/>
              <a:t>pt</a:t>
            </a:r>
            <a:r>
              <a:rPr lang="en-US" dirty="0"/>
              <a:t>, Jefferson Blue</a:t>
            </a:r>
          </a:p>
        </p:txBody>
      </p:sp>
      <p:cxnSp>
        <p:nvCxnSpPr>
          <p:cNvPr id="17" name="Straight Connector 16">
            <a:extLst>
              <a:ext uri="{FF2B5EF4-FFF2-40B4-BE49-F238E27FC236}">
                <a16:creationId xmlns:a16="http://schemas.microsoft.com/office/drawing/2014/main" id="{636213F6-782F-4970-9F30-BE64B146D6CE}"/>
              </a:ext>
            </a:extLst>
          </p:cNvPr>
          <p:cNvCxnSpPr>
            <a:cxnSpLocks/>
          </p:cNvCxnSpPr>
          <p:nvPr userDrawn="1"/>
        </p:nvCxnSpPr>
        <p:spPr>
          <a:xfrm flipV="1">
            <a:off x="469107" y="3862802"/>
            <a:ext cx="5525007" cy="1"/>
          </a:xfrm>
          <a:prstGeom prst="line">
            <a:avLst/>
          </a:prstGeom>
          <a:ln w="12700">
            <a:solidFill>
              <a:srgbClr val="1E3A74"/>
            </a:solidFill>
            <a:prstDash val="sysDot"/>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CB4562B0-BF76-483D-A5D5-A008865B5897}"/>
              </a:ext>
            </a:extLst>
          </p:cNvPr>
          <p:cNvCxnSpPr>
            <a:cxnSpLocks/>
          </p:cNvCxnSpPr>
          <p:nvPr userDrawn="1"/>
        </p:nvCxnSpPr>
        <p:spPr>
          <a:xfrm flipV="1">
            <a:off x="6220968" y="3862802"/>
            <a:ext cx="5525007" cy="1"/>
          </a:xfrm>
          <a:prstGeom prst="line">
            <a:avLst/>
          </a:prstGeom>
          <a:ln w="12700">
            <a:solidFill>
              <a:srgbClr val="1E3A74"/>
            </a:solidFill>
            <a:prstDash val="sysDot"/>
          </a:ln>
        </p:spPr>
        <p:style>
          <a:lnRef idx="1">
            <a:schemeClr val="accent1"/>
          </a:lnRef>
          <a:fillRef idx="0">
            <a:schemeClr val="accent1"/>
          </a:fillRef>
          <a:effectRef idx="0">
            <a:schemeClr val="accent1"/>
          </a:effectRef>
          <a:fontRef idx="minor">
            <a:schemeClr val="tx1"/>
          </a:fontRef>
        </p:style>
      </p:cxnSp>
      <p:sp>
        <p:nvSpPr>
          <p:cNvPr id="24" name="Text Placeholder 14">
            <a:extLst>
              <a:ext uri="{FF2B5EF4-FFF2-40B4-BE49-F238E27FC236}">
                <a16:creationId xmlns:a16="http://schemas.microsoft.com/office/drawing/2014/main" id="{5EBC670E-2C84-403A-9A13-3E1469B79F8B}"/>
              </a:ext>
            </a:extLst>
          </p:cNvPr>
          <p:cNvSpPr>
            <a:spLocks noGrp="1"/>
          </p:cNvSpPr>
          <p:nvPr>
            <p:ph type="body" sz="quarter" idx="27" hasCustomPrompt="1"/>
          </p:nvPr>
        </p:nvSpPr>
        <p:spPr>
          <a:xfrm>
            <a:off x="480280" y="318031"/>
            <a:ext cx="11254520" cy="317500"/>
          </a:xfrm>
          <a:prstGeom prst="rect">
            <a:avLst/>
          </a:prstGeom>
        </p:spPr>
        <p:txBody>
          <a:bodyPr lIns="0" rIns="0"/>
          <a:lstStyle>
            <a:lvl1pPr marL="0" indent="0">
              <a:lnSpc>
                <a:spcPct val="100000"/>
              </a:lnSpc>
              <a:buNone/>
              <a:defRPr sz="1400" b="1" i="0" cap="all" spc="300" baseline="0">
                <a:solidFill>
                  <a:schemeClr val="accent2"/>
                </a:solidFill>
                <a:latin typeface="+mn-lt"/>
                <a:ea typeface="Arial" charset="0"/>
                <a:cs typeface="Arial" charset="0"/>
              </a:defRPr>
            </a:lvl1pPr>
            <a:lvl2pPr marL="457200" indent="0">
              <a:lnSpc>
                <a:spcPct val="100000"/>
              </a:lnSpc>
              <a:buNone/>
              <a:defRPr sz="1400" b="1" i="0" spc="300">
                <a:solidFill>
                  <a:srgbClr val="1E3A74"/>
                </a:solidFill>
                <a:latin typeface="Arial" charset="0"/>
                <a:ea typeface="Arial" charset="0"/>
                <a:cs typeface="Arial" charset="0"/>
              </a:defRPr>
            </a:lvl2pPr>
            <a:lvl3pPr marL="914400" indent="0">
              <a:lnSpc>
                <a:spcPct val="100000"/>
              </a:lnSpc>
              <a:buNone/>
              <a:defRPr sz="1400" b="1" i="0" spc="300">
                <a:solidFill>
                  <a:srgbClr val="1E3A74"/>
                </a:solidFill>
                <a:latin typeface="Arial" charset="0"/>
                <a:ea typeface="Arial" charset="0"/>
                <a:cs typeface="Arial" charset="0"/>
              </a:defRPr>
            </a:lvl3pPr>
            <a:lvl4pPr marL="1371600" indent="0">
              <a:lnSpc>
                <a:spcPct val="100000"/>
              </a:lnSpc>
              <a:buNone/>
              <a:defRPr sz="1400" b="1" i="0" spc="300">
                <a:solidFill>
                  <a:srgbClr val="1E3A74"/>
                </a:solidFill>
                <a:latin typeface="Arial" charset="0"/>
                <a:ea typeface="Arial" charset="0"/>
                <a:cs typeface="Arial" charset="0"/>
              </a:defRPr>
            </a:lvl4pPr>
            <a:lvl5pPr marL="1828800" indent="0">
              <a:lnSpc>
                <a:spcPct val="100000"/>
              </a:lnSpc>
              <a:buNone/>
              <a:defRPr sz="1400" b="1" i="0" spc="300">
                <a:solidFill>
                  <a:srgbClr val="1E3A74"/>
                </a:solidFill>
                <a:latin typeface="Arial" charset="0"/>
                <a:ea typeface="Arial" charset="0"/>
                <a:cs typeface="Arial" charset="0"/>
              </a:defRPr>
            </a:lvl5pPr>
          </a:lstStyle>
          <a:p>
            <a:pPr lvl="0"/>
            <a:r>
              <a:rPr lang="en-US" dirty="0"/>
              <a:t>01 | SECTION HEADER: ARIAL BOLD 14PT, Jefferson </a:t>
            </a:r>
            <a:r>
              <a:rPr lang="en-US" dirty="0" smtClean="0"/>
              <a:t>Blue</a:t>
            </a:r>
            <a:endParaRPr lang="en-US" dirty="0"/>
          </a:p>
        </p:txBody>
      </p:sp>
      <p:sp>
        <p:nvSpPr>
          <p:cNvPr id="27" name="Text Placeholder 7">
            <a:extLst>
              <a:ext uri="{FF2B5EF4-FFF2-40B4-BE49-F238E27FC236}">
                <a16:creationId xmlns:a16="http://schemas.microsoft.com/office/drawing/2014/main" id="{9DF60AE1-AA6F-4E1C-AAF2-6A6AAFE2CD42}"/>
              </a:ext>
            </a:extLst>
          </p:cNvPr>
          <p:cNvSpPr>
            <a:spLocks noGrp="1"/>
          </p:cNvSpPr>
          <p:nvPr>
            <p:ph type="body" sz="quarter" idx="11" hasCustomPrompt="1"/>
          </p:nvPr>
        </p:nvSpPr>
        <p:spPr>
          <a:xfrm>
            <a:off x="469107" y="5878285"/>
            <a:ext cx="11253787" cy="393927"/>
          </a:xfrm>
          <a:prstGeom prst="rect">
            <a:avLst/>
          </a:prstGeom>
        </p:spPr>
        <p:txBody>
          <a:bodyPr lIns="0" tIns="0" rIns="0" bIns="0" anchor="b">
            <a:noAutofit/>
          </a:bodyPr>
          <a:lstStyle>
            <a:lvl1pPr marL="0" indent="0">
              <a:buNone/>
              <a:defRPr sz="900">
                <a:solidFill>
                  <a:schemeClr val="bg1">
                    <a:lumMod val="50000"/>
                  </a:schemeClr>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Footer/Source: Arial 9 </a:t>
            </a:r>
            <a:r>
              <a:rPr lang="en-US" dirty="0" err="1"/>
              <a:t>pt</a:t>
            </a:r>
            <a:r>
              <a:rPr lang="en-US" dirty="0"/>
              <a:t>, Gray</a:t>
            </a:r>
          </a:p>
        </p:txBody>
      </p:sp>
      <p:sp>
        <p:nvSpPr>
          <p:cNvPr id="25" name="Title 1">
            <a:extLst>
              <a:ext uri="{FF2B5EF4-FFF2-40B4-BE49-F238E27FC236}">
                <a16:creationId xmlns:a16="http://schemas.microsoft.com/office/drawing/2014/main" id="{C4DD34F1-6DC7-4211-8A90-141EE6DE8B85}"/>
              </a:ext>
            </a:extLst>
          </p:cNvPr>
          <p:cNvSpPr>
            <a:spLocks noGrp="1"/>
          </p:cNvSpPr>
          <p:nvPr>
            <p:ph type="title" hasCustomPrompt="1"/>
          </p:nvPr>
        </p:nvSpPr>
        <p:spPr>
          <a:xfrm>
            <a:off x="480280" y="756243"/>
            <a:ext cx="11254520" cy="1126345"/>
          </a:xfrm>
          <a:prstGeom prst="rect">
            <a:avLst/>
          </a:prstGeom>
        </p:spPr>
        <p:txBody>
          <a:bodyPr lIns="0" rIns="0">
            <a:noAutofit/>
          </a:bodyPr>
          <a:lstStyle>
            <a:lvl1pPr>
              <a:lnSpc>
                <a:spcPct val="100000"/>
              </a:lnSpc>
              <a:defRPr sz="3200" b="1" i="0" cap="all" spc="300" baseline="0">
                <a:solidFill>
                  <a:schemeClr val="accent1"/>
                </a:solidFill>
                <a:latin typeface="+mn-lt"/>
                <a:ea typeface="Arial" charset="0"/>
                <a:cs typeface="Arial" charset="0"/>
              </a:defRPr>
            </a:lvl1pPr>
          </a:lstStyle>
          <a:p>
            <a:r>
              <a:rPr lang="en-US" dirty="0"/>
              <a:t>TITLE: ARIAL BOLD 32PT, ROTUNDA </a:t>
            </a:r>
            <a:r>
              <a:rPr lang="en-US" dirty="0" smtClean="0"/>
              <a:t>ORANGE</a:t>
            </a:r>
            <a:endParaRPr lang="en-US" dirty="0"/>
          </a:p>
        </p:txBody>
      </p:sp>
    </p:spTree>
    <p:extLst>
      <p:ext uri="{BB962C8B-B14F-4D97-AF65-F5344CB8AC3E}">
        <p14:creationId xmlns:p14="http://schemas.microsoft.com/office/powerpoint/2010/main" val="709199676"/>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2 Content (Header + Text)">
    <p:spTree>
      <p:nvGrpSpPr>
        <p:cNvPr id="1" name=""/>
        <p:cNvGrpSpPr/>
        <p:nvPr/>
      </p:nvGrpSpPr>
      <p:grpSpPr>
        <a:xfrm>
          <a:off x="0" y="0"/>
          <a:ext cx="0" cy="0"/>
          <a:chOff x="0" y="0"/>
          <a:chExt cx="0" cy="0"/>
        </a:xfrm>
      </p:grpSpPr>
      <p:sp>
        <p:nvSpPr>
          <p:cNvPr id="16" name="Content Placeholder 10">
            <a:extLst>
              <a:ext uri="{FF2B5EF4-FFF2-40B4-BE49-F238E27FC236}">
                <a16:creationId xmlns:a16="http://schemas.microsoft.com/office/drawing/2014/main" id="{56596E42-0C9D-4BD6-8095-E6FB5AE023D0}"/>
              </a:ext>
            </a:extLst>
          </p:cNvPr>
          <p:cNvSpPr>
            <a:spLocks noGrp="1"/>
          </p:cNvSpPr>
          <p:nvPr>
            <p:ph sz="quarter" idx="30" hasCustomPrompt="1"/>
          </p:nvPr>
        </p:nvSpPr>
        <p:spPr>
          <a:xfrm>
            <a:off x="6220968" y="2740076"/>
            <a:ext cx="5501926" cy="3016290"/>
          </a:xfrm>
          <a:prstGeom prst="rect">
            <a:avLst/>
          </a:prstGeom>
        </p:spPr>
        <p:txBody>
          <a:bodyPr lIns="0" rIns="0"/>
          <a:lstStyle>
            <a:lvl1pPr marL="283464" indent="-283464">
              <a:lnSpc>
                <a:spcPct val="100000"/>
              </a:lnSpc>
              <a:spcBef>
                <a:spcPts val="0"/>
              </a:spcBef>
              <a:spcAft>
                <a:spcPts val="1000"/>
              </a:spcAft>
              <a:buClr>
                <a:schemeClr val="accent1"/>
              </a:buClr>
              <a:defRPr sz="1800">
                <a:solidFill>
                  <a:schemeClr val="accent2"/>
                </a:solidFill>
                <a:latin typeface="+mn-lt"/>
              </a:defRPr>
            </a:lvl1pPr>
            <a:lvl2pPr marL="566928" indent="-283464">
              <a:lnSpc>
                <a:spcPct val="100000"/>
              </a:lnSpc>
              <a:spcBef>
                <a:spcPts val="0"/>
              </a:spcBef>
              <a:spcAft>
                <a:spcPts val="1000"/>
              </a:spcAft>
              <a:buClr>
                <a:schemeClr val="accent1"/>
              </a:buClr>
              <a:buFont typeface="Arial" panose="020B0604020202020204" pitchFamily="34" charset="0"/>
              <a:buChar char="-"/>
              <a:defRPr sz="1800">
                <a:solidFill>
                  <a:schemeClr val="accent2"/>
                </a:solidFill>
                <a:latin typeface="+mn-lt"/>
              </a:defRPr>
            </a:lvl2pPr>
            <a:lvl3pPr marL="822960" indent="-283464">
              <a:lnSpc>
                <a:spcPct val="100000"/>
              </a:lnSpc>
              <a:spcBef>
                <a:spcPts val="0"/>
              </a:spcBef>
              <a:spcAft>
                <a:spcPts val="1000"/>
              </a:spcAft>
              <a:buClr>
                <a:schemeClr val="accent1"/>
              </a:buClr>
              <a:defRPr sz="1800">
                <a:solidFill>
                  <a:schemeClr val="accent2"/>
                </a:solidFill>
                <a:latin typeface="+mn-lt"/>
              </a:defRPr>
            </a:lvl3pPr>
            <a:lvl4pPr marL="1097280" indent="-283464">
              <a:lnSpc>
                <a:spcPct val="100000"/>
              </a:lnSpc>
              <a:spcBef>
                <a:spcPts val="0"/>
              </a:spcBef>
              <a:spcAft>
                <a:spcPts val="1000"/>
              </a:spcAft>
              <a:buClr>
                <a:schemeClr val="accent1"/>
              </a:buClr>
              <a:buFont typeface="Arial" panose="020B0604020202020204" pitchFamily="34" charset="0"/>
              <a:buChar char="-"/>
              <a:defRPr sz="1800">
                <a:solidFill>
                  <a:schemeClr val="accent2"/>
                </a:solidFill>
                <a:latin typeface="+mn-lt"/>
              </a:defRPr>
            </a:lvl4pPr>
            <a:lvl5pPr marL="1371600" indent="-283464">
              <a:lnSpc>
                <a:spcPct val="100000"/>
              </a:lnSpc>
              <a:spcBef>
                <a:spcPts val="0"/>
              </a:spcBef>
              <a:spcAft>
                <a:spcPts val="1000"/>
              </a:spcAft>
              <a:buClr>
                <a:schemeClr val="accent1"/>
              </a:buClr>
              <a:defRPr sz="1800">
                <a:solidFill>
                  <a:schemeClr val="accent2"/>
                </a:solidFill>
                <a:latin typeface="+mn-lt"/>
              </a:defRPr>
            </a:lvl5pPr>
          </a:lstStyle>
          <a:p>
            <a:pPr lvl="0"/>
            <a:r>
              <a:rPr lang="en-US" dirty="0"/>
              <a:t>First level Bullet: Arial Bold 18pt, Jefferson Blue</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4" name="Content Placeholder 10">
            <a:extLst>
              <a:ext uri="{FF2B5EF4-FFF2-40B4-BE49-F238E27FC236}">
                <a16:creationId xmlns:a16="http://schemas.microsoft.com/office/drawing/2014/main" id="{EA9C62EE-F93C-488D-8A08-6D139EEBB72B}"/>
              </a:ext>
            </a:extLst>
          </p:cNvPr>
          <p:cNvSpPr>
            <a:spLocks noGrp="1"/>
          </p:cNvSpPr>
          <p:nvPr>
            <p:ph sz="quarter" idx="25" hasCustomPrompt="1"/>
          </p:nvPr>
        </p:nvSpPr>
        <p:spPr>
          <a:xfrm>
            <a:off x="480280" y="1990793"/>
            <a:ext cx="5501926" cy="1828567"/>
          </a:xfrm>
          <a:prstGeom prst="rect">
            <a:avLst/>
          </a:prstGeom>
        </p:spPr>
        <p:txBody>
          <a:bodyPr lIns="0" rIns="0"/>
          <a:lstStyle>
            <a:lvl1pPr marL="283464" indent="-283464">
              <a:lnSpc>
                <a:spcPct val="100000"/>
              </a:lnSpc>
              <a:spcBef>
                <a:spcPts val="0"/>
              </a:spcBef>
              <a:spcAft>
                <a:spcPts val="1000"/>
              </a:spcAft>
              <a:buClr>
                <a:schemeClr val="accent1"/>
              </a:buClr>
              <a:defRPr sz="1800">
                <a:solidFill>
                  <a:schemeClr val="accent2"/>
                </a:solidFill>
                <a:latin typeface="+mn-lt"/>
              </a:defRPr>
            </a:lvl1pPr>
            <a:lvl2pPr marL="566928" indent="-283464">
              <a:lnSpc>
                <a:spcPct val="100000"/>
              </a:lnSpc>
              <a:spcBef>
                <a:spcPts val="0"/>
              </a:spcBef>
              <a:spcAft>
                <a:spcPts val="1000"/>
              </a:spcAft>
              <a:buClr>
                <a:schemeClr val="accent1"/>
              </a:buClr>
              <a:buFont typeface="Arial" panose="020B0604020202020204" pitchFamily="34" charset="0"/>
              <a:buChar char="-"/>
              <a:defRPr sz="1800">
                <a:solidFill>
                  <a:schemeClr val="accent2"/>
                </a:solidFill>
                <a:latin typeface="+mn-lt"/>
              </a:defRPr>
            </a:lvl2pPr>
            <a:lvl3pPr marL="822960" indent="-283464">
              <a:lnSpc>
                <a:spcPct val="100000"/>
              </a:lnSpc>
              <a:spcBef>
                <a:spcPts val="0"/>
              </a:spcBef>
              <a:spcAft>
                <a:spcPts val="1000"/>
              </a:spcAft>
              <a:buClr>
                <a:schemeClr val="accent1"/>
              </a:buClr>
              <a:defRPr sz="1800">
                <a:solidFill>
                  <a:schemeClr val="accent2"/>
                </a:solidFill>
                <a:latin typeface="+mn-lt"/>
              </a:defRPr>
            </a:lvl3pPr>
            <a:lvl4pPr marL="1097280" indent="-283464">
              <a:lnSpc>
                <a:spcPct val="100000"/>
              </a:lnSpc>
              <a:spcBef>
                <a:spcPts val="0"/>
              </a:spcBef>
              <a:spcAft>
                <a:spcPts val="1000"/>
              </a:spcAft>
              <a:buClr>
                <a:schemeClr val="accent1"/>
              </a:buClr>
              <a:buFont typeface="Arial" panose="020B0604020202020204" pitchFamily="34" charset="0"/>
              <a:buChar char="-"/>
              <a:defRPr sz="1800">
                <a:solidFill>
                  <a:schemeClr val="accent2"/>
                </a:solidFill>
              </a:defRPr>
            </a:lvl4pPr>
            <a:lvl5pPr marL="1371600" indent="-283464">
              <a:lnSpc>
                <a:spcPct val="100000"/>
              </a:lnSpc>
              <a:spcBef>
                <a:spcPts val="0"/>
              </a:spcBef>
              <a:spcAft>
                <a:spcPts val="1000"/>
              </a:spcAft>
              <a:buClr>
                <a:schemeClr val="accent1"/>
              </a:buClr>
              <a:defRPr sz="1800">
                <a:solidFill>
                  <a:schemeClr val="accent2"/>
                </a:solidFill>
              </a:defRPr>
            </a:lvl5pPr>
          </a:lstStyle>
          <a:p>
            <a:pPr lvl="0"/>
            <a:r>
              <a:rPr lang="en-US" dirty="0"/>
              <a:t>First level Bullet: Arial Bold 18pt, Jefferson Blue</a:t>
            </a:r>
          </a:p>
          <a:p>
            <a:pPr lvl="1"/>
            <a:r>
              <a:rPr lang="en-US" dirty="0"/>
              <a:t>Second level</a:t>
            </a:r>
          </a:p>
          <a:p>
            <a:pPr lvl="2"/>
            <a:r>
              <a:rPr lang="en-US" dirty="0"/>
              <a:t>Third level</a:t>
            </a:r>
          </a:p>
        </p:txBody>
      </p:sp>
      <p:sp>
        <p:nvSpPr>
          <p:cNvPr id="15" name="Content Placeholder 10">
            <a:extLst>
              <a:ext uri="{FF2B5EF4-FFF2-40B4-BE49-F238E27FC236}">
                <a16:creationId xmlns:a16="http://schemas.microsoft.com/office/drawing/2014/main" id="{9AF39B24-9328-4566-9B3E-6374B1EDA347}"/>
              </a:ext>
            </a:extLst>
          </p:cNvPr>
          <p:cNvSpPr>
            <a:spLocks noGrp="1"/>
          </p:cNvSpPr>
          <p:nvPr>
            <p:ph sz="quarter" idx="29" hasCustomPrompt="1"/>
          </p:nvPr>
        </p:nvSpPr>
        <p:spPr>
          <a:xfrm>
            <a:off x="480280" y="3927566"/>
            <a:ext cx="5501926" cy="1828567"/>
          </a:xfrm>
          <a:prstGeom prst="rect">
            <a:avLst/>
          </a:prstGeom>
        </p:spPr>
        <p:txBody>
          <a:bodyPr lIns="0" rIns="0"/>
          <a:lstStyle>
            <a:lvl1pPr marL="283464" indent="-283464">
              <a:lnSpc>
                <a:spcPct val="100000"/>
              </a:lnSpc>
              <a:spcBef>
                <a:spcPts val="0"/>
              </a:spcBef>
              <a:spcAft>
                <a:spcPts val="1000"/>
              </a:spcAft>
              <a:buClr>
                <a:schemeClr val="accent1"/>
              </a:buClr>
              <a:defRPr sz="1800">
                <a:solidFill>
                  <a:schemeClr val="accent2"/>
                </a:solidFill>
                <a:latin typeface="+mn-lt"/>
              </a:defRPr>
            </a:lvl1pPr>
            <a:lvl2pPr marL="566928" indent="-283464">
              <a:lnSpc>
                <a:spcPct val="100000"/>
              </a:lnSpc>
              <a:spcBef>
                <a:spcPts val="0"/>
              </a:spcBef>
              <a:spcAft>
                <a:spcPts val="1000"/>
              </a:spcAft>
              <a:buClr>
                <a:schemeClr val="accent1"/>
              </a:buClr>
              <a:buFont typeface="Arial" panose="020B0604020202020204" pitchFamily="34" charset="0"/>
              <a:buChar char="-"/>
              <a:defRPr sz="1800">
                <a:solidFill>
                  <a:schemeClr val="accent2"/>
                </a:solidFill>
                <a:latin typeface="+mn-lt"/>
              </a:defRPr>
            </a:lvl2pPr>
            <a:lvl3pPr marL="822960" indent="-283464">
              <a:lnSpc>
                <a:spcPct val="100000"/>
              </a:lnSpc>
              <a:spcBef>
                <a:spcPts val="0"/>
              </a:spcBef>
              <a:spcAft>
                <a:spcPts val="1000"/>
              </a:spcAft>
              <a:buClr>
                <a:schemeClr val="accent1"/>
              </a:buClr>
              <a:defRPr sz="1800">
                <a:solidFill>
                  <a:schemeClr val="accent2"/>
                </a:solidFill>
                <a:latin typeface="+mn-lt"/>
              </a:defRPr>
            </a:lvl3pPr>
            <a:lvl4pPr marL="1097280" indent="-283464">
              <a:lnSpc>
                <a:spcPct val="100000"/>
              </a:lnSpc>
              <a:spcBef>
                <a:spcPts val="0"/>
              </a:spcBef>
              <a:spcAft>
                <a:spcPts val="1000"/>
              </a:spcAft>
              <a:buClr>
                <a:schemeClr val="accent1"/>
              </a:buClr>
              <a:buFont typeface="Arial" panose="020B0604020202020204" pitchFamily="34" charset="0"/>
              <a:buChar char="-"/>
              <a:defRPr sz="1800">
                <a:solidFill>
                  <a:schemeClr val="accent2"/>
                </a:solidFill>
              </a:defRPr>
            </a:lvl4pPr>
            <a:lvl5pPr marL="1371600" indent="-283464">
              <a:lnSpc>
                <a:spcPct val="100000"/>
              </a:lnSpc>
              <a:spcBef>
                <a:spcPts val="0"/>
              </a:spcBef>
              <a:spcAft>
                <a:spcPts val="1000"/>
              </a:spcAft>
              <a:buClr>
                <a:schemeClr val="accent1"/>
              </a:buClr>
              <a:defRPr sz="1800">
                <a:solidFill>
                  <a:schemeClr val="accent2"/>
                </a:solidFill>
              </a:defRPr>
            </a:lvl5pPr>
          </a:lstStyle>
          <a:p>
            <a:pPr lvl="0"/>
            <a:r>
              <a:rPr lang="en-US" dirty="0"/>
              <a:t>First level Bullet: Arial Bold 18pt, Jefferson Blue</a:t>
            </a:r>
          </a:p>
          <a:p>
            <a:pPr lvl="1"/>
            <a:r>
              <a:rPr lang="en-US" dirty="0"/>
              <a:t>Second level</a:t>
            </a:r>
          </a:p>
          <a:p>
            <a:pPr lvl="2"/>
            <a:r>
              <a:rPr lang="en-US" dirty="0"/>
              <a:t>Third level</a:t>
            </a:r>
          </a:p>
        </p:txBody>
      </p:sp>
      <p:sp>
        <p:nvSpPr>
          <p:cNvPr id="6" name="Text Placeholder 5">
            <a:extLst>
              <a:ext uri="{FF2B5EF4-FFF2-40B4-BE49-F238E27FC236}">
                <a16:creationId xmlns:a16="http://schemas.microsoft.com/office/drawing/2014/main" id="{24998FF8-234B-4726-807C-DC3DEF0929D0}"/>
              </a:ext>
            </a:extLst>
          </p:cNvPr>
          <p:cNvSpPr>
            <a:spLocks noGrp="1"/>
          </p:cNvSpPr>
          <p:nvPr>
            <p:ph type="body" sz="quarter" idx="10" hasCustomPrompt="1"/>
          </p:nvPr>
        </p:nvSpPr>
        <p:spPr>
          <a:xfrm>
            <a:off x="6220968" y="2004740"/>
            <a:ext cx="5513832" cy="613185"/>
          </a:xfrm>
          <a:prstGeom prst="rect">
            <a:avLst/>
          </a:prstGeom>
        </p:spPr>
        <p:txBody>
          <a:bodyPr lIns="0" rIns="0" anchor="ctr"/>
          <a:lstStyle>
            <a:lvl1pPr marL="0" indent="0">
              <a:lnSpc>
                <a:spcPct val="100000"/>
              </a:lnSpc>
              <a:spcBef>
                <a:spcPts val="0"/>
              </a:spcBef>
              <a:spcAft>
                <a:spcPts val="1000"/>
              </a:spcAft>
              <a:buClr>
                <a:srgbClr val="E77324"/>
              </a:buClr>
              <a:buNone/>
              <a:defRPr sz="2000" b="1">
                <a:solidFill>
                  <a:schemeClr val="accent2"/>
                </a:solidFill>
                <a:latin typeface="+mj-lt"/>
              </a:defRPr>
            </a:lvl1pPr>
            <a:lvl2pPr marL="283464" indent="0">
              <a:lnSpc>
                <a:spcPct val="100000"/>
              </a:lnSpc>
              <a:spcBef>
                <a:spcPts val="0"/>
              </a:spcBef>
              <a:spcAft>
                <a:spcPts val="1000"/>
              </a:spcAft>
              <a:buClr>
                <a:srgbClr val="E77324"/>
              </a:buClr>
              <a:buFont typeface="Arial" panose="020B0604020202020204" pitchFamily="34" charset="0"/>
              <a:buNone/>
              <a:defRPr sz="1800">
                <a:solidFill>
                  <a:srgbClr val="1E3A74"/>
                </a:solidFill>
              </a:defRPr>
            </a:lvl2pPr>
            <a:lvl3pPr marL="539496" indent="0">
              <a:lnSpc>
                <a:spcPct val="100000"/>
              </a:lnSpc>
              <a:spcBef>
                <a:spcPts val="0"/>
              </a:spcBef>
              <a:spcAft>
                <a:spcPts val="1000"/>
              </a:spcAft>
              <a:buClr>
                <a:srgbClr val="E77324"/>
              </a:buClr>
              <a:buNone/>
              <a:defRPr sz="1800">
                <a:solidFill>
                  <a:srgbClr val="1E3A74"/>
                </a:solidFill>
              </a:defRPr>
            </a:lvl3pPr>
            <a:lvl4pPr marL="813816" indent="0">
              <a:lnSpc>
                <a:spcPct val="100000"/>
              </a:lnSpc>
              <a:spcBef>
                <a:spcPts val="0"/>
              </a:spcBef>
              <a:spcAft>
                <a:spcPts val="1000"/>
              </a:spcAft>
              <a:buClr>
                <a:srgbClr val="E77324"/>
              </a:buClr>
              <a:buFont typeface="Arial" panose="020B0604020202020204" pitchFamily="34" charset="0"/>
              <a:buNone/>
              <a:defRPr sz="1800">
                <a:solidFill>
                  <a:srgbClr val="1E3A74"/>
                </a:solidFill>
              </a:defRPr>
            </a:lvl4pPr>
            <a:lvl5pPr marL="1088136" indent="0">
              <a:lnSpc>
                <a:spcPct val="100000"/>
              </a:lnSpc>
              <a:spcBef>
                <a:spcPts val="0"/>
              </a:spcBef>
              <a:spcAft>
                <a:spcPts val="1000"/>
              </a:spcAft>
              <a:buClr>
                <a:srgbClr val="E77324"/>
              </a:buClr>
              <a:buNone/>
              <a:defRPr sz="1800">
                <a:solidFill>
                  <a:srgbClr val="1E3A74"/>
                </a:solidFill>
              </a:defRPr>
            </a:lvl5pPr>
          </a:lstStyle>
          <a:p>
            <a:pPr lvl="0"/>
            <a:r>
              <a:rPr lang="en-US" dirty="0"/>
              <a:t>Header: Times New Roman Bold 20 </a:t>
            </a:r>
            <a:r>
              <a:rPr lang="en-US" dirty="0" err="1"/>
              <a:t>pt</a:t>
            </a:r>
            <a:r>
              <a:rPr lang="en-US" dirty="0"/>
              <a:t>, Jefferson Blue</a:t>
            </a:r>
          </a:p>
        </p:txBody>
      </p:sp>
      <p:cxnSp>
        <p:nvCxnSpPr>
          <p:cNvPr id="11" name="Straight Connector 10">
            <a:extLst>
              <a:ext uri="{FF2B5EF4-FFF2-40B4-BE49-F238E27FC236}">
                <a16:creationId xmlns:a16="http://schemas.microsoft.com/office/drawing/2014/main" id="{AD8CA5B3-726D-4431-B33D-E549E5A0611E}"/>
              </a:ext>
            </a:extLst>
          </p:cNvPr>
          <p:cNvCxnSpPr>
            <a:cxnSpLocks/>
          </p:cNvCxnSpPr>
          <p:nvPr userDrawn="1"/>
        </p:nvCxnSpPr>
        <p:spPr>
          <a:xfrm>
            <a:off x="6103123" y="2004740"/>
            <a:ext cx="0" cy="3751626"/>
          </a:xfrm>
          <a:prstGeom prst="line">
            <a:avLst/>
          </a:prstGeom>
          <a:ln w="12700">
            <a:solidFill>
              <a:srgbClr val="1E3A74"/>
            </a:solidFill>
            <a:prstDash val="sysDot"/>
          </a:ln>
        </p:spPr>
        <p:style>
          <a:lnRef idx="1">
            <a:schemeClr val="accent1"/>
          </a:lnRef>
          <a:fillRef idx="0">
            <a:schemeClr val="accent1"/>
          </a:fillRef>
          <a:effectRef idx="0">
            <a:schemeClr val="accent1"/>
          </a:effectRef>
          <a:fontRef idx="minor">
            <a:schemeClr val="tx1"/>
          </a:fontRef>
        </p:style>
      </p:cxnSp>
      <p:sp>
        <p:nvSpPr>
          <p:cNvPr id="13" name="Title 1">
            <a:extLst>
              <a:ext uri="{FF2B5EF4-FFF2-40B4-BE49-F238E27FC236}">
                <a16:creationId xmlns:a16="http://schemas.microsoft.com/office/drawing/2014/main" id="{CC43F45F-DA69-418D-BC8D-3A85AB0BC060}"/>
              </a:ext>
            </a:extLst>
          </p:cNvPr>
          <p:cNvSpPr>
            <a:spLocks noGrp="1"/>
          </p:cNvSpPr>
          <p:nvPr>
            <p:ph type="title" hasCustomPrompt="1"/>
          </p:nvPr>
        </p:nvSpPr>
        <p:spPr>
          <a:xfrm>
            <a:off x="480280" y="756243"/>
            <a:ext cx="11254520" cy="1126345"/>
          </a:xfrm>
          <a:prstGeom prst="rect">
            <a:avLst/>
          </a:prstGeom>
        </p:spPr>
        <p:txBody>
          <a:bodyPr lIns="0" rIns="0">
            <a:noAutofit/>
          </a:bodyPr>
          <a:lstStyle>
            <a:lvl1pPr>
              <a:lnSpc>
                <a:spcPct val="100000"/>
              </a:lnSpc>
              <a:defRPr sz="3200" b="1" i="0" cap="all" spc="300" baseline="0">
                <a:solidFill>
                  <a:schemeClr val="accent1"/>
                </a:solidFill>
                <a:latin typeface="+mn-lt"/>
                <a:ea typeface="Arial" charset="0"/>
                <a:cs typeface="Arial" charset="0"/>
              </a:defRPr>
            </a:lvl1pPr>
          </a:lstStyle>
          <a:p>
            <a:r>
              <a:rPr lang="en-US" dirty="0"/>
              <a:t>TITLE: ARIAL BOLD 32PT, ROTUNDA </a:t>
            </a:r>
            <a:r>
              <a:rPr lang="en-US" dirty="0" smtClean="0"/>
              <a:t>ORANGE</a:t>
            </a:r>
            <a:endParaRPr lang="en-US" dirty="0"/>
          </a:p>
        </p:txBody>
      </p:sp>
      <p:sp>
        <p:nvSpPr>
          <p:cNvPr id="9" name="Text Placeholder 14">
            <a:extLst>
              <a:ext uri="{FF2B5EF4-FFF2-40B4-BE49-F238E27FC236}">
                <a16:creationId xmlns:a16="http://schemas.microsoft.com/office/drawing/2014/main" id="{E0A17331-6959-4C20-B15C-D2E6B452F479}"/>
              </a:ext>
            </a:extLst>
          </p:cNvPr>
          <p:cNvSpPr>
            <a:spLocks noGrp="1"/>
          </p:cNvSpPr>
          <p:nvPr>
            <p:ph type="body" sz="quarter" idx="31" hasCustomPrompt="1"/>
          </p:nvPr>
        </p:nvSpPr>
        <p:spPr>
          <a:xfrm>
            <a:off x="480280" y="318031"/>
            <a:ext cx="11254520" cy="317500"/>
          </a:xfrm>
          <a:prstGeom prst="rect">
            <a:avLst/>
          </a:prstGeom>
        </p:spPr>
        <p:txBody>
          <a:bodyPr lIns="0" rIns="0"/>
          <a:lstStyle>
            <a:lvl1pPr marL="0" indent="0">
              <a:lnSpc>
                <a:spcPct val="100000"/>
              </a:lnSpc>
              <a:buNone/>
              <a:defRPr sz="1400" b="1" i="0" cap="all" spc="300" baseline="0">
                <a:solidFill>
                  <a:schemeClr val="accent2"/>
                </a:solidFill>
                <a:latin typeface="+mn-lt"/>
                <a:ea typeface="Arial" charset="0"/>
                <a:cs typeface="Arial" charset="0"/>
              </a:defRPr>
            </a:lvl1pPr>
            <a:lvl2pPr marL="457200" indent="0">
              <a:lnSpc>
                <a:spcPct val="100000"/>
              </a:lnSpc>
              <a:buNone/>
              <a:defRPr sz="1400" b="1" i="0" spc="300">
                <a:solidFill>
                  <a:srgbClr val="1E3A74"/>
                </a:solidFill>
                <a:latin typeface="Arial" charset="0"/>
                <a:ea typeface="Arial" charset="0"/>
                <a:cs typeface="Arial" charset="0"/>
              </a:defRPr>
            </a:lvl2pPr>
            <a:lvl3pPr marL="914400" indent="0">
              <a:lnSpc>
                <a:spcPct val="100000"/>
              </a:lnSpc>
              <a:buNone/>
              <a:defRPr sz="1400" b="1" i="0" spc="300">
                <a:solidFill>
                  <a:srgbClr val="1E3A74"/>
                </a:solidFill>
                <a:latin typeface="Arial" charset="0"/>
                <a:ea typeface="Arial" charset="0"/>
                <a:cs typeface="Arial" charset="0"/>
              </a:defRPr>
            </a:lvl3pPr>
            <a:lvl4pPr marL="1371600" indent="0">
              <a:lnSpc>
                <a:spcPct val="100000"/>
              </a:lnSpc>
              <a:buNone/>
              <a:defRPr sz="1400" b="1" i="0" spc="300">
                <a:solidFill>
                  <a:srgbClr val="1E3A74"/>
                </a:solidFill>
                <a:latin typeface="Arial" charset="0"/>
                <a:ea typeface="Arial" charset="0"/>
                <a:cs typeface="Arial" charset="0"/>
              </a:defRPr>
            </a:lvl4pPr>
            <a:lvl5pPr marL="1828800" indent="0">
              <a:lnSpc>
                <a:spcPct val="100000"/>
              </a:lnSpc>
              <a:buNone/>
              <a:defRPr sz="1400" b="1" i="0" spc="300">
                <a:solidFill>
                  <a:srgbClr val="1E3A74"/>
                </a:solidFill>
                <a:latin typeface="Arial" charset="0"/>
                <a:ea typeface="Arial" charset="0"/>
                <a:cs typeface="Arial" charset="0"/>
              </a:defRPr>
            </a:lvl5pPr>
          </a:lstStyle>
          <a:p>
            <a:pPr lvl="0"/>
            <a:r>
              <a:rPr lang="en-US" dirty="0"/>
              <a:t>01 | SECTION HEADER: ARIAL BOLD 14PT, Jefferson </a:t>
            </a:r>
            <a:r>
              <a:rPr lang="en-US" dirty="0" smtClean="0"/>
              <a:t>Blue</a:t>
            </a:r>
            <a:endParaRPr lang="en-US" dirty="0"/>
          </a:p>
        </p:txBody>
      </p:sp>
      <p:sp>
        <p:nvSpPr>
          <p:cNvPr id="12" name="Text Placeholder 7">
            <a:extLst>
              <a:ext uri="{FF2B5EF4-FFF2-40B4-BE49-F238E27FC236}">
                <a16:creationId xmlns:a16="http://schemas.microsoft.com/office/drawing/2014/main" id="{DDF8DEC1-B180-45C0-9543-B9D51141156A}"/>
              </a:ext>
            </a:extLst>
          </p:cNvPr>
          <p:cNvSpPr>
            <a:spLocks noGrp="1"/>
          </p:cNvSpPr>
          <p:nvPr>
            <p:ph type="body" sz="quarter" idx="11" hasCustomPrompt="1"/>
          </p:nvPr>
        </p:nvSpPr>
        <p:spPr>
          <a:xfrm>
            <a:off x="469107" y="5878285"/>
            <a:ext cx="11253787" cy="393927"/>
          </a:xfrm>
          <a:prstGeom prst="rect">
            <a:avLst/>
          </a:prstGeom>
        </p:spPr>
        <p:txBody>
          <a:bodyPr lIns="0" tIns="0" rIns="0" bIns="0" anchor="b">
            <a:noAutofit/>
          </a:bodyPr>
          <a:lstStyle>
            <a:lvl1pPr marL="0" indent="0">
              <a:buNone/>
              <a:defRPr sz="900">
                <a:solidFill>
                  <a:schemeClr val="bg1">
                    <a:lumMod val="50000"/>
                  </a:schemeClr>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Footer/Source: Arial 9 </a:t>
            </a:r>
            <a:r>
              <a:rPr lang="en-US" dirty="0" err="1"/>
              <a:t>pt</a:t>
            </a:r>
            <a:r>
              <a:rPr lang="en-US" dirty="0"/>
              <a:t>, Gray</a:t>
            </a:r>
          </a:p>
        </p:txBody>
      </p:sp>
    </p:spTree>
    <p:extLst>
      <p:ext uri="{BB962C8B-B14F-4D97-AF65-F5344CB8AC3E}">
        <p14:creationId xmlns:p14="http://schemas.microsoft.com/office/powerpoint/2010/main" val="1087241162"/>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4 Quadrants (Content/Text)">
    <p:spTree>
      <p:nvGrpSpPr>
        <p:cNvPr id="1" name=""/>
        <p:cNvGrpSpPr/>
        <p:nvPr/>
      </p:nvGrpSpPr>
      <p:grpSpPr>
        <a:xfrm>
          <a:off x="0" y="0"/>
          <a:ext cx="0" cy="0"/>
          <a:chOff x="0" y="0"/>
          <a:chExt cx="0" cy="0"/>
        </a:xfrm>
      </p:grpSpPr>
      <p:sp>
        <p:nvSpPr>
          <p:cNvPr id="17" name="Title 1">
            <a:extLst>
              <a:ext uri="{FF2B5EF4-FFF2-40B4-BE49-F238E27FC236}">
                <a16:creationId xmlns:a16="http://schemas.microsoft.com/office/drawing/2014/main" id="{DE2AA2A0-E7EA-4FD5-962D-056C08E8EEE5}"/>
              </a:ext>
            </a:extLst>
          </p:cNvPr>
          <p:cNvSpPr>
            <a:spLocks noGrp="1"/>
          </p:cNvSpPr>
          <p:nvPr>
            <p:ph type="title" hasCustomPrompt="1"/>
          </p:nvPr>
        </p:nvSpPr>
        <p:spPr>
          <a:xfrm>
            <a:off x="480280" y="756243"/>
            <a:ext cx="11254520" cy="1126345"/>
          </a:xfrm>
          <a:prstGeom prst="rect">
            <a:avLst/>
          </a:prstGeom>
        </p:spPr>
        <p:txBody>
          <a:bodyPr lIns="0" rIns="0">
            <a:noAutofit/>
          </a:bodyPr>
          <a:lstStyle>
            <a:lvl1pPr>
              <a:lnSpc>
                <a:spcPct val="100000"/>
              </a:lnSpc>
              <a:defRPr sz="3200" b="1" i="0" cap="all" spc="300" baseline="0">
                <a:solidFill>
                  <a:schemeClr val="accent1"/>
                </a:solidFill>
                <a:latin typeface="+mn-lt"/>
                <a:ea typeface="Arial" charset="0"/>
                <a:cs typeface="Arial" charset="0"/>
              </a:defRPr>
            </a:lvl1pPr>
          </a:lstStyle>
          <a:p>
            <a:r>
              <a:rPr lang="en-US" dirty="0"/>
              <a:t>TITLE: ARIAL BOLD 32PT, ROTUNDA ORANGE, </a:t>
            </a:r>
          </a:p>
        </p:txBody>
      </p:sp>
      <p:sp>
        <p:nvSpPr>
          <p:cNvPr id="9" name="Content Placeholder 10">
            <a:extLst>
              <a:ext uri="{FF2B5EF4-FFF2-40B4-BE49-F238E27FC236}">
                <a16:creationId xmlns:a16="http://schemas.microsoft.com/office/drawing/2014/main" id="{70A66B1A-F970-4C95-B2BD-75B3213A7C24}"/>
              </a:ext>
            </a:extLst>
          </p:cNvPr>
          <p:cNvSpPr>
            <a:spLocks noGrp="1"/>
          </p:cNvSpPr>
          <p:nvPr>
            <p:ph sz="quarter" idx="25" hasCustomPrompt="1"/>
          </p:nvPr>
        </p:nvSpPr>
        <p:spPr>
          <a:xfrm>
            <a:off x="480280" y="1999810"/>
            <a:ext cx="5501926" cy="1802674"/>
          </a:xfrm>
          <a:prstGeom prst="rect">
            <a:avLst/>
          </a:prstGeom>
        </p:spPr>
        <p:txBody>
          <a:bodyPr lIns="0" rIns="0"/>
          <a:lstStyle>
            <a:lvl1pPr marL="283464" indent="-283464">
              <a:lnSpc>
                <a:spcPct val="100000"/>
              </a:lnSpc>
              <a:spcBef>
                <a:spcPts val="0"/>
              </a:spcBef>
              <a:spcAft>
                <a:spcPts val="1000"/>
              </a:spcAft>
              <a:buClr>
                <a:schemeClr val="accent1"/>
              </a:buClr>
              <a:defRPr sz="1800">
                <a:solidFill>
                  <a:schemeClr val="accent2"/>
                </a:solidFill>
                <a:latin typeface="+mn-lt"/>
              </a:defRPr>
            </a:lvl1pPr>
            <a:lvl2pPr marL="566928" indent="-283464">
              <a:lnSpc>
                <a:spcPct val="100000"/>
              </a:lnSpc>
              <a:spcBef>
                <a:spcPts val="0"/>
              </a:spcBef>
              <a:spcAft>
                <a:spcPts val="1000"/>
              </a:spcAft>
              <a:buClr>
                <a:schemeClr val="accent1"/>
              </a:buClr>
              <a:buFont typeface="Arial" panose="020B0604020202020204" pitchFamily="34" charset="0"/>
              <a:buChar char="-"/>
              <a:defRPr sz="1800">
                <a:solidFill>
                  <a:schemeClr val="accent2"/>
                </a:solidFill>
                <a:latin typeface="+mn-lt"/>
              </a:defRPr>
            </a:lvl2pPr>
            <a:lvl3pPr marL="822960" indent="-283464">
              <a:lnSpc>
                <a:spcPct val="100000"/>
              </a:lnSpc>
              <a:spcBef>
                <a:spcPts val="0"/>
              </a:spcBef>
              <a:spcAft>
                <a:spcPts val="1000"/>
              </a:spcAft>
              <a:buClr>
                <a:schemeClr val="accent1"/>
              </a:buClr>
              <a:defRPr sz="1800">
                <a:solidFill>
                  <a:schemeClr val="accent2"/>
                </a:solidFill>
                <a:latin typeface="+mn-lt"/>
              </a:defRPr>
            </a:lvl3pPr>
            <a:lvl4pPr marL="1097280" indent="-283464">
              <a:lnSpc>
                <a:spcPct val="100000"/>
              </a:lnSpc>
              <a:spcBef>
                <a:spcPts val="0"/>
              </a:spcBef>
              <a:spcAft>
                <a:spcPts val="1000"/>
              </a:spcAft>
              <a:buClr>
                <a:schemeClr val="accent1"/>
              </a:buClr>
              <a:buFont typeface="Arial" panose="020B0604020202020204" pitchFamily="34" charset="0"/>
              <a:buChar char="-"/>
              <a:defRPr sz="1800">
                <a:solidFill>
                  <a:schemeClr val="accent2"/>
                </a:solidFill>
              </a:defRPr>
            </a:lvl4pPr>
            <a:lvl5pPr marL="1371600" indent="-283464">
              <a:lnSpc>
                <a:spcPct val="100000"/>
              </a:lnSpc>
              <a:spcBef>
                <a:spcPts val="0"/>
              </a:spcBef>
              <a:spcAft>
                <a:spcPts val="1000"/>
              </a:spcAft>
              <a:buClr>
                <a:schemeClr val="accent1"/>
              </a:buClr>
              <a:defRPr sz="1800">
                <a:solidFill>
                  <a:schemeClr val="accent2"/>
                </a:solidFill>
              </a:defRPr>
            </a:lvl5pPr>
          </a:lstStyle>
          <a:p>
            <a:pPr lvl="0"/>
            <a:r>
              <a:rPr lang="en-US" dirty="0"/>
              <a:t>First level Bullet: Arial Bold 18pt, Jefferson Blue</a:t>
            </a:r>
          </a:p>
          <a:p>
            <a:pPr lvl="1"/>
            <a:r>
              <a:rPr lang="en-US" dirty="0"/>
              <a:t>Second level</a:t>
            </a:r>
          </a:p>
          <a:p>
            <a:pPr lvl="2"/>
            <a:r>
              <a:rPr lang="en-US" dirty="0"/>
              <a:t>Third level</a:t>
            </a:r>
          </a:p>
        </p:txBody>
      </p:sp>
      <p:sp>
        <p:nvSpPr>
          <p:cNvPr id="10" name="Content Placeholder 10">
            <a:extLst>
              <a:ext uri="{FF2B5EF4-FFF2-40B4-BE49-F238E27FC236}">
                <a16:creationId xmlns:a16="http://schemas.microsoft.com/office/drawing/2014/main" id="{C4064E3E-B847-438E-9DFD-3EB7351E6041}"/>
              </a:ext>
            </a:extLst>
          </p:cNvPr>
          <p:cNvSpPr>
            <a:spLocks noGrp="1"/>
          </p:cNvSpPr>
          <p:nvPr>
            <p:ph sz="quarter" idx="29" hasCustomPrompt="1"/>
          </p:nvPr>
        </p:nvSpPr>
        <p:spPr>
          <a:xfrm>
            <a:off x="480280" y="3954540"/>
            <a:ext cx="5501926" cy="1802674"/>
          </a:xfrm>
          <a:prstGeom prst="rect">
            <a:avLst/>
          </a:prstGeom>
        </p:spPr>
        <p:txBody>
          <a:bodyPr lIns="0" rIns="0"/>
          <a:lstStyle>
            <a:lvl1pPr marL="283464" indent="-283464">
              <a:lnSpc>
                <a:spcPct val="100000"/>
              </a:lnSpc>
              <a:spcBef>
                <a:spcPts val="0"/>
              </a:spcBef>
              <a:spcAft>
                <a:spcPts val="1000"/>
              </a:spcAft>
              <a:buClr>
                <a:schemeClr val="accent1"/>
              </a:buClr>
              <a:defRPr sz="1800">
                <a:solidFill>
                  <a:schemeClr val="accent2"/>
                </a:solidFill>
                <a:latin typeface="+mn-lt"/>
              </a:defRPr>
            </a:lvl1pPr>
            <a:lvl2pPr marL="566928" indent="-283464">
              <a:lnSpc>
                <a:spcPct val="100000"/>
              </a:lnSpc>
              <a:spcBef>
                <a:spcPts val="0"/>
              </a:spcBef>
              <a:spcAft>
                <a:spcPts val="1000"/>
              </a:spcAft>
              <a:buClr>
                <a:schemeClr val="accent1"/>
              </a:buClr>
              <a:buFont typeface="Arial" panose="020B0604020202020204" pitchFamily="34" charset="0"/>
              <a:buChar char="-"/>
              <a:defRPr sz="1800">
                <a:solidFill>
                  <a:schemeClr val="accent2"/>
                </a:solidFill>
                <a:latin typeface="+mn-lt"/>
              </a:defRPr>
            </a:lvl2pPr>
            <a:lvl3pPr marL="822960" indent="-283464">
              <a:lnSpc>
                <a:spcPct val="100000"/>
              </a:lnSpc>
              <a:spcBef>
                <a:spcPts val="0"/>
              </a:spcBef>
              <a:spcAft>
                <a:spcPts val="1000"/>
              </a:spcAft>
              <a:buClr>
                <a:schemeClr val="accent1"/>
              </a:buClr>
              <a:defRPr sz="1800">
                <a:solidFill>
                  <a:schemeClr val="accent2"/>
                </a:solidFill>
                <a:latin typeface="+mn-lt"/>
              </a:defRPr>
            </a:lvl3pPr>
            <a:lvl4pPr marL="1097280" indent="-283464">
              <a:lnSpc>
                <a:spcPct val="100000"/>
              </a:lnSpc>
              <a:spcBef>
                <a:spcPts val="0"/>
              </a:spcBef>
              <a:spcAft>
                <a:spcPts val="1000"/>
              </a:spcAft>
              <a:buClr>
                <a:schemeClr val="accent1"/>
              </a:buClr>
              <a:buFont typeface="Arial" panose="020B0604020202020204" pitchFamily="34" charset="0"/>
              <a:buChar char="-"/>
              <a:defRPr sz="1800">
                <a:solidFill>
                  <a:schemeClr val="accent2"/>
                </a:solidFill>
              </a:defRPr>
            </a:lvl4pPr>
            <a:lvl5pPr marL="1371600" indent="-283464">
              <a:lnSpc>
                <a:spcPct val="100000"/>
              </a:lnSpc>
              <a:spcBef>
                <a:spcPts val="0"/>
              </a:spcBef>
              <a:spcAft>
                <a:spcPts val="1000"/>
              </a:spcAft>
              <a:buClr>
                <a:schemeClr val="accent1"/>
              </a:buClr>
              <a:defRPr sz="1800">
                <a:solidFill>
                  <a:schemeClr val="accent2"/>
                </a:solidFill>
              </a:defRPr>
            </a:lvl5pPr>
          </a:lstStyle>
          <a:p>
            <a:pPr lvl="0"/>
            <a:r>
              <a:rPr lang="en-US" dirty="0"/>
              <a:t>First level Bullet: Arial Bold 18pt, Jefferson Blue</a:t>
            </a:r>
          </a:p>
          <a:p>
            <a:pPr lvl="1"/>
            <a:r>
              <a:rPr lang="en-US" dirty="0"/>
              <a:t>Second level</a:t>
            </a:r>
          </a:p>
          <a:p>
            <a:pPr lvl="2"/>
            <a:r>
              <a:rPr lang="en-US" dirty="0"/>
              <a:t>Third level</a:t>
            </a:r>
          </a:p>
        </p:txBody>
      </p:sp>
      <p:sp>
        <p:nvSpPr>
          <p:cNvPr id="11" name="Content Placeholder 10">
            <a:extLst>
              <a:ext uri="{FF2B5EF4-FFF2-40B4-BE49-F238E27FC236}">
                <a16:creationId xmlns:a16="http://schemas.microsoft.com/office/drawing/2014/main" id="{DA58FEC7-9835-43A3-A8DC-EE105A02AF8D}"/>
              </a:ext>
            </a:extLst>
          </p:cNvPr>
          <p:cNvSpPr>
            <a:spLocks noGrp="1"/>
          </p:cNvSpPr>
          <p:nvPr>
            <p:ph sz="quarter" idx="30" hasCustomPrompt="1"/>
          </p:nvPr>
        </p:nvSpPr>
        <p:spPr>
          <a:xfrm>
            <a:off x="6232874" y="1999810"/>
            <a:ext cx="5501926" cy="1802674"/>
          </a:xfrm>
          <a:prstGeom prst="rect">
            <a:avLst/>
          </a:prstGeom>
        </p:spPr>
        <p:txBody>
          <a:bodyPr lIns="0" rIns="0"/>
          <a:lstStyle>
            <a:lvl1pPr marL="283464" indent="-283464">
              <a:lnSpc>
                <a:spcPct val="100000"/>
              </a:lnSpc>
              <a:spcBef>
                <a:spcPts val="0"/>
              </a:spcBef>
              <a:spcAft>
                <a:spcPts val="1000"/>
              </a:spcAft>
              <a:buClr>
                <a:schemeClr val="accent1"/>
              </a:buClr>
              <a:defRPr sz="1800">
                <a:solidFill>
                  <a:schemeClr val="accent2"/>
                </a:solidFill>
                <a:latin typeface="+mn-lt"/>
              </a:defRPr>
            </a:lvl1pPr>
            <a:lvl2pPr marL="566928" indent="-283464">
              <a:lnSpc>
                <a:spcPct val="100000"/>
              </a:lnSpc>
              <a:spcBef>
                <a:spcPts val="0"/>
              </a:spcBef>
              <a:spcAft>
                <a:spcPts val="1000"/>
              </a:spcAft>
              <a:buClr>
                <a:schemeClr val="accent1"/>
              </a:buClr>
              <a:buFont typeface="Arial" panose="020B0604020202020204" pitchFamily="34" charset="0"/>
              <a:buChar char="-"/>
              <a:defRPr sz="1800">
                <a:solidFill>
                  <a:schemeClr val="accent2"/>
                </a:solidFill>
                <a:latin typeface="+mn-lt"/>
              </a:defRPr>
            </a:lvl2pPr>
            <a:lvl3pPr marL="822960" indent="-283464">
              <a:lnSpc>
                <a:spcPct val="100000"/>
              </a:lnSpc>
              <a:spcBef>
                <a:spcPts val="0"/>
              </a:spcBef>
              <a:spcAft>
                <a:spcPts val="1000"/>
              </a:spcAft>
              <a:buClr>
                <a:schemeClr val="accent1"/>
              </a:buClr>
              <a:defRPr sz="1800">
                <a:solidFill>
                  <a:schemeClr val="accent2"/>
                </a:solidFill>
                <a:latin typeface="+mn-lt"/>
              </a:defRPr>
            </a:lvl3pPr>
            <a:lvl4pPr marL="1097280" indent="-283464">
              <a:lnSpc>
                <a:spcPct val="100000"/>
              </a:lnSpc>
              <a:spcBef>
                <a:spcPts val="0"/>
              </a:spcBef>
              <a:spcAft>
                <a:spcPts val="1000"/>
              </a:spcAft>
              <a:buClr>
                <a:schemeClr val="accent1"/>
              </a:buClr>
              <a:buFont typeface="Arial" panose="020B0604020202020204" pitchFamily="34" charset="0"/>
              <a:buChar char="-"/>
              <a:defRPr sz="1800">
                <a:solidFill>
                  <a:schemeClr val="accent2"/>
                </a:solidFill>
              </a:defRPr>
            </a:lvl4pPr>
            <a:lvl5pPr marL="1371600" indent="-283464">
              <a:lnSpc>
                <a:spcPct val="100000"/>
              </a:lnSpc>
              <a:spcBef>
                <a:spcPts val="0"/>
              </a:spcBef>
              <a:spcAft>
                <a:spcPts val="1000"/>
              </a:spcAft>
              <a:buClr>
                <a:schemeClr val="accent1"/>
              </a:buClr>
              <a:defRPr sz="1800">
                <a:solidFill>
                  <a:schemeClr val="accent2"/>
                </a:solidFill>
              </a:defRPr>
            </a:lvl5pPr>
          </a:lstStyle>
          <a:p>
            <a:pPr lvl="0"/>
            <a:r>
              <a:rPr lang="en-US" dirty="0"/>
              <a:t>First level Bullet: Arial Bold 18pt, Jefferson Blue</a:t>
            </a:r>
          </a:p>
          <a:p>
            <a:pPr lvl="1"/>
            <a:r>
              <a:rPr lang="en-US" dirty="0"/>
              <a:t>Second level</a:t>
            </a:r>
          </a:p>
          <a:p>
            <a:pPr lvl="2"/>
            <a:r>
              <a:rPr lang="en-US" dirty="0"/>
              <a:t>Third level</a:t>
            </a:r>
          </a:p>
        </p:txBody>
      </p:sp>
      <p:sp>
        <p:nvSpPr>
          <p:cNvPr id="12" name="Content Placeholder 10">
            <a:extLst>
              <a:ext uri="{FF2B5EF4-FFF2-40B4-BE49-F238E27FC236}">
                <a16:creationId xmlns:a16="http://schemas.microsoft.com/office/drawing/2014/main" id="{F7BCD53A-2FC5-4E20-BDD8-A69107CF47F9}"/>
              </a:ext>
            </a:extLst>
          </p:cNvPr>
          <p:cNvSpPr>
            <a:spLocks noGrp="1"/>
          </p:cNvSpPr>
          <p:nvPr>
            <p:ph sz="quarter" idx="31" hasCustomPrompt="1"/>
          </p:nvPr>
        </p:nvSpPr>
        <p:spPr>
          <a:xfrm>
            <a:off x="6232874" y="3954540"/>
            <a:ext cx="5501926" cy="1802674"/>
          </a:xfrm>
          <a:prstGeom prst="rect">
            <a:avLst/>
          </a:prstGeom>
        </p:spPr>
        <p:txBody>
          <a:bodyPr lIns="0" rIns="0"/>
          <a:lstStyle>
            <a:lvl1pPr marL="283464" indent="-283464">
              <a:lnSpc>
                <a:spcPct val="100000"/>
              </a:lnSpc>
              <a:spcBef>
                <a:spcPts val="0"/>
              </a:spcBef>
              <a:spcAft>
                <a:spcPts val="1000"/>
              </a:spcAft>
              <a:buClr>
                <a:schemeClr val="accent1"/>
              </a:buClr>
              <a:defRPr sz="1800">
                <a:solidFill>
                  <a:schemeClr val="accent2"/>
                </a:solidFill>
                <a:latin typeface="+mn-lt"/>
              </a:defRPr>
            </a:lvl1pPr>
            <a:lvl2pPr marL="566928" indent="-283464">
              <a:lnSpc>
                <a:spcPct val="100000"/>
              </a:lnSpc>
              <a:spcBef>
                <a:spcPts val="0"/>
              </a:spcBef>
              <a:spcAft>
                <a:spcPts val="1000"/>
              </a:spcAft>
              <a:buClr>
                <a:schemeClr val="accent1"/>
              </a:buClr>
              <a:buFont typeface="Arial" panose="020B0604020202020204" pitchFamily="34" charset="0"/>
              <a:buChar char="-"/>
              <a:defRPr sz="1800">
                <a:solidFill>
                  <a:schemeClr val="accent2"/>
                </a:solidFill>
                <a:latin typeface="+mn-lt"/>
              </a:defRPr>
            </a:lvl2pPr>
            <a:lvl3pPr marL="822960" indent="-283464">
              <a:lnSpc>
                <a:spcPct val="100000"/>
              </a:lnSpc>
              <a:spcBef>
                <a:spcPts val="0"/>
              </a:spcBef>
              <a:spcAft>
                <a:spcPts val="1000"/>
              </a:spcAft>
              <a:buClr>
                <a:schemeClr val="accent1"/>
              </a:buClr>
              <a:defRPr sz="1800">
                <a:solidFill>
                  <a:schemeClr val="accent2"/>
                </a:solidFill>
                <a:latin typeface="+mn-lt"/>
              </a:defRPr>
            </a:lvl3pPr>
            <a:lvl4pPr marL="1097280" indent="-283464">
              <a:lnSpc>
                <a:spcPct val="100000"/>
              </a:lnSpc>
              <a:spcBef>
                <a:spcPts val="0"/>
              </a:spcBef>
              <a:spcAft>
                <a:spcPts val="1000"/>
              </a:spcAft>
              <a:buClr>
                <a:schemeClr val="accent1"/>
              </a:buClr>
              <a:buFont typeface="Arial" panose="020B0604020202020204" pitchFamily="34" charset="0"/>
              <a:buChar char="-"/>
              <a:defRPr sz="1800">
                <a:solidFill>
                  <a:schemeClr val="accent2"/>
                </a:solidFill>
              </a:defRPr>
            </a:lvl4pPr>
            <a:lvl5pPr marL="1371600" indent="-283464">
              <a:lnSpc>
                <a:spcPct val="100000"/>
              </a:lnSpc>
              <a:spcBef>
                <a:spcPts val="0"/>
              </a:spcBef>
              <a:spcAft>
                <a:spcPts val="1000"/>
              </a:spcAft>
              <a:buClr>
                <a:schemeClr val="accent1"/>
              </a:buClr>
              <a:defRPr sz="1800">
                <a:solidFill>
                  <a:schemeClr val="accent2"/>
                </a:solidFill>
              </a:defRPr>
            </a:lvl5pPr>
          </a:lstStyle>
          <a:p>
            <a:pPr lvl="0"/>
            <a:r>
              <a:rPr lang="en-US" dirty="0"/>
              <a:t>First level Bullet: Arial Bold 18pt, Jefferson Blue</a:t>
            </a:r>
          </a:p>
          <a:p>
            <a:pPr lvl="1"/>
            <a:r>
              <a:rPr lang="en-US" dirty="0"/>
              <a:t>Second level</a:t>
            </a:r>
          </a:p>
          <a:p>
            <a:pPr lvl="2"/>
            <a:r>
              <a:rPr lang="en-US" dirty="0"/>
              <a:t>Third level</a:t>
            </a:r>
          </a:p>
        </p:txBody>
      </p:sp>
      <p:sp>
        <p:nvSpPr>
          <p:cNvPr id="13" name="Text Placeholder 14">
            <a:extLst>
              <a:ext uri="{FF2B5EF4-FFF2-40B4-BE49-F238E27FC236}">
                <a16:creationId xmlns:a16="http://schemas.microsoft.com/office/drawing/2014/main" id="{F9972BD0-28CC-4121-9A6E-B96D8B6A563D}"/>
              </a:ext>
            </a:extLst>
          </p:cNvPr>
          <p:cNvSpPr>
            <a:spLocks noGrp="1"/>
          </p:cNvSpPr>
          <p:nvPr>
            <p:ph type="body" sz="quarter" idx="32" hasCustomPrompt="1"/>
          </p:nvPr>
        </p:nvSpPr>
        <p:spPr>
          <a:xfrm>
            <a:off x="480280" y="318031"/>
            <a:ext cx="11254520" cy="317500"/>
          </a:xfrm>
          <a:prstGeom prst="rect">
            <a:avLst/>
          </a:prstGeom>
        </p:spPr>
        <p:txBody>
          <a:bodyPr lIns="0" rIns="0"/>
          <a:lstStyle>
            <a:lvl1pPr marL="0" indent="0">
              <a:lnSpc>
                <a:spcPct val="100000"/>
              </a:lnSpc>
              <a:buNone/>
              <a:defRPr sz="1400" b="1" i="0" cap="all" spc="300" baseline="0">
                <a:solidFill>
                  <a:schemeClr val="accent2"/>
                </a:solidFill>
                <a:latin typeface="+mn-lt"/>
                <a:ea typeface="Arial" charset="0"/>
                <a:cs typeface="Arial" charset="0"/>
              </a:defRPr>
            </a:lvl1pPr>
            <a:lvl2pPr marL="457200" indent="0">
              <a:lnSpc>
                <a:spcPct val="100000"/>
              </a:lnSpc>
              <a:buNone/>
              <a:defRPr sz="1400" b="1" i="0" spc="300">
                <a:solidFill>
                  <a:srgbClr val="1E3A74"/>
                </a:solidFill>
                <a:latin typeface="Arial" charset="0"/>
                <a:ea typeface="Arial" charset="0"/>
                <a:cs typeface="Arial" charset="0"/>
              </a:defRPr>
            </a:lvl2pPr>
            <a:lvl3pPr marL="914400" indent="0">
              <a:lnSpc>
                <a:spcPct val="100000"/>
              </a:lnSpc>
              <a:buNone/>
              <a:defRPr sz="1400" b="1" i="0" spc="300">
                <a:solidFill>
                  <a:srgbClr val="1E3A74"/>
                </a:solidFill>
                <a:latin typeface="Arial" charset="0"/>
                <a:ea typeface="Arial" charset="0"/>
                <a:cs typeface="Arial" charset="0"/>
              </a:defRPr>
            </a:lvl3pPr>
            <a:lvl4pPr marL="1371600" indent="0">
              <a:lnSpc>
                <a:spcPct val="100000"/>
              </a:lnSpc>
              <a:buNone/>
              <a:defRPr sz="1400" b="1" i="0" spc="300">
                <a:solidFill>
                  <a:srgbClr val="1E3A74"/>
                </a:solidFill>
                <a:latin typeface="Arial" charset="0"/>
                <a:ea typeface="Arial" charset="0"/>
                <a:cs typeface="Arial" charset="0"/>
              </a:defRPr>
            </a:lvl4pPr>
            <a:lvl5pPr marL="1828800" indent="0">
              <a:lnSpc>
                <a:spcPct val="100000"/>
              </a:lnSpc>
              <a:buNone/>
              <a:defRPr sz="1400" b="1" i="0" spc="300">
                <a:solidFill>
                  <a:srgbClr val="1E3A74"/>
                </a:solidFill>
                <a:latin typeface="Arial" charset="0"/>
                <a:ea typeface="Arial" charset="0"/>
                <a:cs typeface="Arial" charset="0"/>
              </a:defRPr>
            </a:lvl5pPr>
          </a:lstStyle>
          <a:p>
            <a:pPr lvl="0"/>
            <a:r>
              <a:rPr lang="en-US" dirty="0"/>
              <a:t>01 | SECTION HEADER: ARIAL BOLD 14PT, Jefferson </a:t>
            </a:r>
            <a:r>
              <a:rPr lang="en-US" dirty="0" smtClean="0"/>
              <a:t>Blue</a:t>
            </a:r>
            <a:endParaRPr lang="en-US" dirty="0"/>
          </a:p>
        </p:txBody>
      </p:sp>
      <p:sp>
        <p:nvSpPr>
          <p:cNvPr id="15" name="Text Placeholder 7">
            <a:extLst>
              <a:ext uri="{FF2B5EF4-FFF2-40B4-BE49-F238E27FC236}">
                <a16:creationId xmlns:a16="http://schemas.microsoft.com/office/drawing/2014/main" id="{A537F157-30DA-4BDA-88E4-BE827BD168A6}"/>
              </a:ext>
            </a:extLst>
          </p:cNvPr>
          <p:cNvSpPr>
            <a:spLocks noGrp="1"/>
          </p:cNvSpPr>
          <p:nvPr>
            <p:ph type="body" sz="quarter" idx="11" hasCustomPrompt="1"/>
          </p:nvPr>
        </p:nvSpPr>
        <p:spPr>
          <a:xfrm>
            <a:off x="469107" y="5878285"/>
            <a:ext cx="11253787" cy="393927"/>
          </a:xfrm>
          <a:prstGeom prst="rect">
            <a:avLst/>
          </a:prstGeom>
        </p:spPr>
        <p:txBody>
          <a:bodyPr lIns="0" tIns="0" rIns="0" bIns="0" anchor="b">
            <a:noAutofit/>
          </a:bodyPr>
          <a:lstStyle>
            <a:lvl1pPr marL="0" indent="0">
              <a:buNone/>
              <a:defRPr sz="900">
                <a:solidFill>
                  <a:schemeClr val="bg1">
                    <a:lumMod val="50000"/>
                  </a:schemeClr>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Footer/Source: Arial 9 </a:t>
            </a:r>
            <a:r>
              <a:rPr lang="en-US" dirty="0" err="1"/>
              <a:t>pt</a:t>
            </a:r>
            <a:r>
              <a:rPr lang="en-US" dirty="0"/>
              <a:t>, Gray</a:t>
            </a:r>
          </a:p>
        </p:txBody>
      </p:sp>
    </p:spTree>
    <p:extLst>
      <p:ext uri="{BB962C8B-B14F-4D97-AF65-F5344CB8AC3E}">
        <p14:creationId xmlns:p14="http://schemas.microsoft.com/office/powerpoint/2010/main" val="2702099996"/>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Timeline">
    <p:spTree>
      <p:nvGrpSpPr>
        <p:cNvPr id="1" name=""/>
        <p:cNvGrpSpPr/>
        <p:nvPr/>
      </p:nvGrpSpPr>
      <p:grpSpPr>
        <a:xfrm>
          <a:off x="0" y="0"/>
          <a:ext cx="0" cy="0"/>
          <a:chOff x="0" y="0"/>
          <a:chExt cx="0" cy="0"/>
        </a:xfrm>
      </p:grpSpPr>
      <p:sp>
        <p:nvSpPr>
          <p:cNvPr id="14" name="Text Placeholder 13">
            <a:extLst>
              <a:ext uri="{FF2B5EF4-FFF2-40B4-BE49-F238E27FC236}">
                <a16:creationId xmlns:a16="http://schemas.microsoft.com/office/drawing/2014/main" id="{4B30AFFB-80E2-48A3-81FD-04E98C123756}"/>
              </a:ext>
            </a:extLst>
          </p:cNvPr>
          <p:cNvSpPr>
            <a:spLocks noGrp="1"/>
          </p:cNvSpPr>
          <p:nvPr>
            <p:ph type="body" sz="quarter" idx="33"/>
          </p:nvPr>
        </p:nvSpPr>
        <p:spPr>
          <a:xfrm>
            <a:off x="469900" y="3562350"/>
            <a:ext cx="1994900" cy="635000"/>
          </a:xfrm>
          <a:prstGeom prst="homePlate">
            <a:avLst/>
          </a:prstGeom>
          <a:solidFill>
            <a:schemeClr val="accent1"/>
          </a:solidFill>
        </p:spPr>
        <p:txBody>
          <a:bodyPr anchor="ctr"/>
          <a:lstStyle>
            <a:lvl1pPr marL="0" indent="0" algn="ctr">
              <a:buNone/>
              <a:defRPr sz="1800" b="1">
                <a:solidFill>
                  <a:schemeClr val="bg1"/>
                </a:solidFill>
              </a:defRPr>
            </a:lvl1pPr>
          </a:lstStyle>
          <a:p>
            <a:pPr lvl="0"/>
            <a:endParaRPr lang="en-US" dirty="0"/>
          </a:p>
        </p:txBody>
      </p:sp>
      <p:sp>
        <p:nvSpPr>
          <p:cNvPr id="15" name="Text Placeholder 13">
            <a:extLst>
              <a:ext uri="{FF2B5EF4-FFF2-40B4-BE49-F238E27FC236}">
                <a16:creationId xmlns:a16="http://schemas.microsoft.com/office/drawing/2014/main" id="{13CD70DA-C059-4221-AF4D-FAA1ABA5C862}"/>
              </a:ext>
            </a:extLst>
          </p:cNvPr>
          <p:cNvSpPr>
            <a:spLocks noGrp="1"/>
          </p:cNvSpPr>
          <p:nvPr>
            <p:ph type="body" sz="quarter" idx="34"/>
          </p:nvPr>
        </p:nvSpPr>
        <p:spPr>
          <a:xfrm>
            <a:off x="2320768" y="3562350"/>
            <a:ext cx="1988026" cy="635000"/>
          </a:xfrm>
          <a:prstGeom prst="chevron">
            <a:avLst/>
          </a:prstGeom>
          <a:solidFill>
            <a:schemeClr val="accent2"/>
          </a:solidFill>
        </p:spPr>
        <p:txBody>
          <a:bodyPr anchor="ctr"/>
          <a:lstStyle>
            <a:lvl1pPr marL="0" indent="0" algn="ctr">
              <a:buNone/>
              <a:defRPr sz="1800" b="1">
                <a:solidFill>
                  <a:schemeClr val="bg1"/>
                </a:solidFill>
              </a:defRPr>
            </a:lvl1pPr>
          </a:lstStyle>
          <a:p>
            <a:pPr lvl="0"/>
            <a:endParaRPr lang="en-US" dirty="0"/>
          </a:p>
        </p:txBody>
      </p:sp>
      <p:sp>
        <p:nvSpPr>
          <p:cNvPr id="17" name="Text Placeholder 13">
            <a:extLst>
              <a:ext uri="{FF2B5EF4-FFF2-40B4-BE49-F238E27FC236}">
                <a16:creationId xmlns:a16="http://schemas.microsoft.com/office/drawing/2014/main" id="{1A454E0B-6573-4B07-979D-E4C0555B2AA1}"/>
              </a:ext>
            </a:extLst>
          </p:cNvPr>
          <p:cNvSpPr>
            <a:spLocks noGrp="1"/>
          </p:cNvSpPr>
          <p:nvPr>
            <p:ph type="body" sz="quarter" idx="35"/>
          </p:nvPr>
        </p:nvSpPr>
        <p:spPr>
          <a:xfrm>
            <a:off x="4171636" y="3562350"/>
            <a:ext cx="1988026" cy="635000"/>
          </a:xfrm>
          <a:prstGeom prst="chevron">
            <a:avLst/>
          </a:prstGeom>
          <a:solidFill>
            <a:schemeClr val="accent3"/>
          </a:solidFill>
        </p:spPr>
        <p:txBody>
          <a:bodyPr anchor="ctr"/>
          <a:lstStyle>
            <a:lvl1pPr marL="0" indent="0" algn="ctr">
              <a:buNone/>
              <a:defRPr sz="1800" b="1">
                <a:solidFill>
                  <a:schemeClr val="bg1"/>
                </a:solidFill>
              </a:defRPr>
            </a:lvl1pPr>
          </a:lstStyle>
          <a:p>
            <a:pPr lvl="0"/>
            <a:endParaRPr lang="en-US" dirty="0"/>
          </a:p>
        </p:txBody>
      </p:sp>
      <p:sp>
        <p:nvSpPr>
          <p:cNvPr id="18" name="Text Placeholder 13">
            <a:extLst>
              <a:ext uri="{FF2B5EF4-FFF2-40B4-BE49-F238E27FC236}">
                <a16:creationId xmlns:a16="http://schemas.microsoft.com/office/drawing/2014/main" id="{F6A2E6FF-3C5F-4CD7-A73E-F9B428C22CAB}"/>
              </a:ext>
            </a:extLst>
          </p:cNvPr>
          <p:cNvSpPr>
            <a:spLocks noGrp="1"/>
          </p:cNvSpPr>
          <p:nvPr>
            <p:ph type="body" sz="quarter" idx="36"/>
          </p:nvPr>
        </p:nvSpPr>
        <p:spPr>
          <a:xfrm>
            <a:off x="6043454" y="3562350"/>
            <a:ext cx="1988026" cy="635000"/>
          </a:xfrm>
          <a:prstGeom prst="chevron">
            <a:avLst/>
          </a:prstGeom>
          <a:solidFill>
            <a:schemeClr val="accent4"/>
          </a:solidFill>
        </p:spPr>
        <p:txBody>
          <a:bodyPr anchor="ctr"/>
          <a:lstStyle>
            <a:lvl1pPr marL="0" indent="0" algn="ctr">
              <a:buNone/>
              <a:defRPr sz="1800" b="1">
                <a:solidFill>
                  <a:schemeClr val="bg1"/>
                </a:solidFill>
              </a:defRPr>
            </a:lvl1pPr>
          </a:lstStyle>
          <a:p>
            <a:pPr lvl="0"/>
            <a:endParaRPr lang="en-US" dirty="0"/>
          </a:p>
        </p:txBody>
      </p:sp>
      <p:sp>
        <p:nvSpPr>
          <p:cNvPr id="19" name="Text Placeholder 13">
            <a:extLst>
              <a:ext uri="{FF2B5EF4-FFF2-40B4-BE49-F238E27FC236}">
                <a16:creationId xmlns:a16="http://schemas.microsoft.com/office/drawing/2014/main" id="{B1E4774E-D358-4C16-BC12-D14B08CD7D50}"/>
              </a:ext>
            </a:extLst>
          </p:cNvPr>
          <p:cNvSpPr>
            <a:spLocks noGrp="1"/>
          </p:cNvSpPr>
          <p:nvPr>
            <p:ph type="body" sz="quarter" idx="37"/>
          </p:nvPr>
        </p:nvSpPr>
        <p:spPr>
          <a:xfrm>
            <a:off x="7885430" y="3562350"/>
            <a:ext cx="1988026" cy="635000"/>
          </a:xfrm>
          <a:prstGeom prst="chevron">
            <a:avLst/>
          </a:prstGeom>
          <a:solidFill>
            <a:schemeClr val="accent5"/>
          </a:solidFill>
        </p:spPr>
        <p:txBody>
          <a:bodyPr anchor="ctr"/>
          <a:lstStyle>
            <a:lvl1pPr marL="0" indent="0" algn="ctr">
              <a:buNone/>
              <a:defRPr sz="1800" b="1">
                <a:solidFill>
                  <a:schemeClr val="bg1"/>
                </a:solidFill>
              </a:defRPr>
            </a:lvl1pPr>
          </a:lstStyle>
          <a:p>
            <a:pPr lvl="0"/>
            <a:endParaRPr lang="en-US" dirty="0"/>
          </a:p>
        </p:txBody>
      </p:sp>
      <p:sp>
        <p:nvSpPr>
          <p:cNvPr id="20" name="Text Placeholder 13">
            <a:extLst>
              <a:ext uri="{FF2B5EF4-FFF2-40B4-BE49-F238E27FC236}">
                <a16:creationId xmlns:a16="http://schemas.microsoft.com/office/drawing/2014/main" id="{B2969F00-7D70-467D-A015-3AC758D38224}"/>
              </a:ext>
            </a:extLst>
          </p:cNvPr>
          <p:cNvSpPr>
            <a:spLocks noGrp="1"/>
          </p:cNvSpPr>
          <p:nvPr>
            <p:ph type="body" sz="quarter" idx="38"/>
          </p:nvPr>
        </p:nvSpPr>
        <p:spPr>
          <a:xfrm>
            <a:off x="9728844" y="3562350"/>
            <a:ext cx="1988026" cy="635000"/>
          </a:xfrm>
          <a:prstGeom prst="chevron">
            <a:avLst/>
          </a:prstGeom>
          <a:solidFill>
            <a:schemeClr val="accent6"/>
          </a:solidFill>
        </p:spPr>
        <p:txBody>
          <a:bodyPr anchor="ctr"/>
          <a:lstStyle>
            <a:lvl1pPr marL="0" indent="0" algn="ctr">
              <a:buNone/>
              <a:defRPr sz="1800" b="1">
                <a:solidFill>
                  <a:schemeClr val="bg1"/>
                </a:solidFill>
              </a:defRPr>
            </a:lvl1pPr>
          </a:lstStyle>
          <a:p>
            <a:pPr lvl="0"/>
            <a:endParaRPr lang="en-US" dirty="0"/>
          </a:p>
        </p:txBody>
      </p:sp>
      <p:sp>
        <p:nvSpPr>
          <p:cNvPr id="3" name="Title 1">
            <a:extLst>
              <a:ext uri="{FF2B5EF4-FFF2-40B4-BE49-F238E27FC236}">
                <a16:creationId xmlns:a16="http://schemas.microsoft.com/office/drawing/2014/main" id="{2FDED25F-2678-4866-B2AA-36CB7264A85A}"/>
              </a:ext>
            </a:extLst>
          </p:cNvPr>
          <p:cNvSpPr>
            <a:spLocks noGrp="1"/>
          </p:cNvSpPr>
          <p:nvPr>
            <p:ph type="title" hasCustomPrompt="1"/>
          </p:nvPr>
        </p:nvSpPr>
        <p:spPr>
          <a:xfrm>
            <a:off x="480280" y="756243"/>
            <a:ext cx="11254520" cy="1126345"/>
          </a:xfrm>
          <a:prstGeom prst="rect">
            <a:avLst/>
          </a:prstGeom>
        </p:spPr>
        <p:txBody>
          <a:bodyPr lIns="0" rIns="0">
            <a:noAutofit/>
          </a:bodyPr>
          <a:lstStyle>
            <a:lvl1pPr>
              <a:lnSpc>
                <a:spcPct val="100000"/>
              </a:lnSpc>
              <a:defRPr sz="3200" b="1" i="0" cap="all" spc="300" baseline="0">
                <a:solidFill>
                  <a:schemeClr val="accent1"/>
                </a:solidFill>
                <a:latin typeface="+mn-lt"/>
                <a:ea typeface="Arial" charset="0"/>
                <a:cs typeface="Arial" charset="0"/>
              </a:defRPr>
            </a:lvl1pPr>
          </a:lstStyle>
          <a:p>
            <a:r>
              <a:rPr lang="en-US" dirty="0"/>
              <a:t>TITLE: ARIAL BOLD 32PT, ROTUNDA </a:t>
            </a:r>
            <a:r>
              <a:rPr lang="en-US" dirty="0" smtClean="0"/>
              <a:t>ORANGE</a:t>
            </a:r>
            <a:endParaRPr lang="en-US" dirty="0"/>
          </a:p>
        </p:txBody>
      </p:sp>
      <p:sp>
        <p:nvSpPr>
          <p:cNvPr id="4" name="Text Placeholder 14">
            <a:extLst>
              <a:ext uri="{FF2B5EF4-FFF2-40B4-BE49-F238E27FC236}">
                <a16:creationId xmlns:a16="http://schemas.microsoft.com/office/drawing/2014/main" id="{A80BE552-DFD1-4828-8A45-C9B9EDE107E9}"/>
              </a:ext>
            </a:extLst>
          </p:cNvPr>
          <p:cNvSpPr>
            <a:spLocks noGrp="1"/>
          </p:cNvSpPr>
          <p:nvPr>
            <p:ph type="body" sz="quarter" idx="32" hasCustomPrompt="1"/>
          </p:nvPr>
        </p:nvSpPr>
        <p:spPr>
          <a:xfrm>
            <a:off x="480280" y="318031"/>
            <a:ext cx="11254520" cy="317500"/>
          </a:xfrm>
          <a:prstGeom prst="rect">
            <a:avLst/>
          </a:prstGeom>
        </p:spPr>
        <p:txBody>
          <a:bodyPr lIns="0" rIns="0"/>
          <a:lstStyle>
            <a:lvl1pPr marL="0" indent="0">
              <a:lnSpc>
                <a:spcPct val="100000"/>
              </a:lnSpc>
              <a:buNone/>
              <a:defRPr sz="1400" b="1" i="0" cap="all" spc="300" baseline="0">
                <a:solidFill>
                  <a:schemeClr val="accent2"/>
                </a:solidFill>
                <a:latin typeface="+mn-lt"/>
                <a:ea typeface="Arial" charset="0"/>
                <a:cs typeface="Arial" charset="0"/>
              </a:defRPr>
            </a:lvl1pPr>
            <a:lvl2pPr marL="457200" indent="0">
              <a:lnSpc>
                <a:spcPct val="100000"/>
              </a:lnSpc>
              <a:buNone/>
              <a:defRPr sz="1400" b="1" i="0" spc="300">
                <a:solidFill>
                  <a:srgbClr val="1E3A74"/>
                </a:solidFill>
                <a:latin typeface="Arial" charset="0"/>
                <a:ea typeface="Arial" charset="0"/>
                <a:cs typeface="Arial" charset="0"/>
              </a:defRPr>
            </a:lvl2pPr>
            <a:lvl3pPr marL="914400" indent="0">
              <a:lnSpc>
                <a:spcPct val="100000"/>
              </a:lnSpc>
              <a:buNone/>
              <a:defRPr sz="1400" b="1" i="0" spc="300">
                <a:solidFill>
                  <a:srgbClr val="1E3A74"/>
                </a:solidFill>
                <a:latin typeface="Arial" charset="0"/>
                <a:ea typeface="Arial" charset="0"/>
                <a:cs typeface="Arial" charset="0"/>
              </a:defRPr>
            </a:lvl3pPr>
            <a:lvl4pPr marL="1371600" indent="0">
              <a:lnSpc>
                <a:spcPct val="100000"/>
              </a:lnSpc>
              <a:buNone/>
              <a:defRPr sz="1400" b="1" i="0" spc="300">
                <a:solidFill>
                  <a:srgbClr val="1E3A74"/>
                </a:solidFill>
                <a:latin typeface="Arial" charset="0"/>
                <a:ea typeface="Arial" charset="0"/>
                <a:cs typeface="Arial" charset="0"/>
              </a:defRPr>
            </a:lvl4pPr>
            <a:lvl5pPr marL="1828800" indent="0">
              <a:lnSpc>
                <a:spcPct val="100000"/>
              </a:lnSpc>
              <a:buNone/>
              <a:defRPr sz="1400" b="1" i="0" spc="300">
                <a:solidFill>
                  <a:srgbClr val="1E3A74"/>
                </a:solidFill>
                <a:latin typeface="Arial" charset="0"/>
                <a:ea typeface="Arial" charset="0"/>
                <a:cs typeface="Arial" charset="0"/>
              </a:defRPr>
            </a:lvl5pPr>
          </a:lstStyle>
          <a:p>
            <a:pPr lvl="0"/>
            <a:r>
              <a:rPr lang="en-US" dirty="0"/>
              <a:t>01 | SECTION HEADER: ARIAL BOLD 14PT, Jefferson </a:t>
            </a:r>
            <a:r>
              <a:rPr lang="en-US" dirty="0" smtClean="0"/>
              <a:t>Blue</a:t>
            </a:r>
            <a:endParaRPr lang="en-US" dirty="0"/>
          </a:p>
        </p:txBody>
      </p:sp>
      <p:sp>
        <p:nvSpPr>
          <p:cNvPr id="5" name="Text Placeholder 7">
            <a:extLst>
              <a:ext uri="{FF2B5EF4-FFF2-40B4-BE49-F238E27FC236}">
                <a16:creationId xmlns:a16="http://schemas.microsoft.com/office/drawing/2014/main" id="{03CEBE07-B170-4797-98D0-C4E83393940A}"/>
              </a:ext>
            </a:extLst>
          </p:cNvPr>
          <p:cNvSpPr>
            <a:spLocks noGrp="1"/>
          </p:cNvSpPr>
          <p:nvPr>
            <p:ph type="body" sz="quarter" idx="11" hasCustomPrompt="1"/>
          </p:nvPr>
        </p:nvSpPr>
        <p:spPr>
          <a:xfrm>
            <a:off x="469107" y="5878285"/>
            <a:ext cx="11253787" cy="393927"/>
          </a:xfrm>
          <a:prstGeom prst="rect">
            <a:avLst/>
          </a:prstGeom>
        </p:spPr>
        <p:txBody>
          <a:bodyPr lIns="0" tIns="0" rIns="0" bIns="0" anchor="b">
            <a:noAutofit/>
          </a:bodyPr>
          <a:lstStyle>
            <a:lvl1pPr marL="0" indent="0">
              <a:buNone/>
              <a:defRPr sz="900">
                <a:solidFill>
                  <a:schemeClr val="bg1">
                    <a:lumMod val="50000"/>
                  </a:schemeClr>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Footer/Source: Arial 9 </a:t>
            </a:r>
            <a:r>
              <a:rPr lang="en-US" dirty="0" err="1"/>
              <a:t>pt</a:t>
            </a:r>
            <a:r>
              <a:rPr lang="en-US" dirty="0"/>
              <a:t>, Gray</a:t>
            </a:r>
          </a:p>
        </p:txBody>
      </p:sp>
      <p:sp>
        <p:nvSpPr>
          <p:cNvPr id="24" name="Text Placeholder 5">
            <a:extLst>
              <a:ext uri="{FF2B5EF4-FFF2-40B4-BE49-F238E27FC236}">
                <a16:creationId xmlns:a16="http://schemas.microsoft.com/office/drawing/2014/main" id="{65C0B353-2EBA-458B-83BD-C2E71A37675D}"/>
              </a:ext>
            </a:extLst>
          </p:cNvPr>
          <p:cNvSpPr>
            <a:spLocks noGrp="1"/>
          </p:cNvSpPr>
          <p:nvPr>
            <p:ph type="body" sz="quarter" idx="18" hasCustomPrompt="1"/>
          </p:nvPr>
        </p:nvSpPr>
        <p:spPr>
          <a:xfrm>
            <a:off x="1598372" y="4840307"/>
            <a:ext cx="2563906" cy="861256"/>
          </a:xfrm>
          <a:prstGeom prst="rect">
            <a:avLst/>
          </a:prstGeom>
        </p:spPr>
        <p:txBody>
          <a:bodyPr lIns="0" rIns="0"/>
          <a:lstStyle>
            <a:lvl1pPr marL="283464" indent="-283464">
              <a:lnSpc>
                <a:spcPct val="100000"/>
              </a:lnSpc>
              <a:spcBef>
                <a:spcPts val="0"/>
              </a:spcBef>
              <a:spcAft>
                <a:spcPts val="1000"/>
              </a:spcAft>
              <a:buClr>
                <a:schemeClr val="accent1"/>
              </a:buClr>
              <a:defRPr sz="1400">
                <a:solidFill>
                  <a:schemeClr val="accent2"/>
                </a:solidFill>
                <a:latin typeface="+mn-lt"/>
              </a:defRPr>
            </a:lvl1pPr>
            <a:lvl2pPr marL="283464" indent="0">
              <a:lnSpc>
                <a:spcPct val="100000"/>
              </a:lnSpc>
              <a:spcBef>
                <a:spcPts val="0"/>
              </a:spcBef>
              <a:spcAft>
                <a:spcPts val="1000"/>
              </a:spcAft>
              <a:buClr>
                <a:srgbClr val="E77324"/>
              </a:buClr>
              <a:buFont typeface="Arial" panose="020B0604020202020204" pitchFamily="34" charset="0"/>
              <a:buNone/>
              <a:defRPr sz="1800">
                <a:solidFill>
                  <a:srgbClr val="1E3A74"/>
                </a:solidFill>
              </a:defRPr>
            </a:lvl2pPr>
            <a:lvl3pPr marL="822960" indent="-283464">
              <a:lnSpc>
                <a:spcPct val="100000"/>
              </a:lnSpc>
              <a:spcBef>
                <a:spcPts val="0"/>
              </a:spcBef>
              <a:spcAft>
                <a:spcPts val="1000"/>
              </a:spcAft>
              <a:buClr>
                <a:srgbClr val="E77324"/>
              </a:buClr>
              <a:defRPr sz="1800">
                <a:solidFill>
                  <a:srgbClr val="1E3A74"/>
                </a:solidFill>
              </a:defRPr>
            </a:lvl3pPr>
            <a:lvl4pPr marL="1097280" indent="-283464">
              <a:lnSpc>
                <a:spcPct val="100000"/>
              </a:lnSpc>
              <a:spcBef>
                <a:spcPts val="0"/>
              </a:spcBef>
              <a:spcAft>
                <a:spcPts val="1000"/>
              </a:spcAft>
              <a:buClr>
                <a:srgbClr val="E77324"/>
              </a:buClr>
              <a:buFont typeface="Arial" panose="020B0604020202020204" pitchFamily="34" charset="0"/>
              <a:buChar char="-"/>
              <a:defRPr sz="1800">
                <a:solidFill>
                  <a:srgbClr val="1E3A74"/>
                </a:solidFill>
              </a:defRPr>
            </a:lvl4pPr>
            <a:lvl5pPr marL="1371600" indent="-283464">
              <a:lnSpc>
                <a:spcPct val="100000"/>
              </a:lnSpc>
              <a:spcBef>
                <a:spcPts val="0"/>
              </a:spcBef>
              <a:spcAft>
                <a:spcPts val="1000"/>
              </a:spcAft>
              <a:buClr>
                <a:srgbClr val="E77324"/>
              </a:buClr>
              <a:defRPr sz="1800">
                <a:solidFill>
                  <a:srgbClr val="1E3A74"/>
                </a:solidFill>
              </a:defRPr>
            </a:lvl5pPr>
          </a:lstStyle>
          <a:p>
            <a:pPr lvl="0"/>
            <a:r>
              <a:rPr lang="en-US" dirty="0"/>
              <a:t>First level Bullet: Arial Bold 14pt, Jefferson Blue</a:t>
            </a:r>
          </a:p>
        </p:txBody>
      </p:sp>
      <p:sp>
        <p:nvSpPr>
          <p:cNvPr id="26" name="Text Placeholder 5">
            <a:extLst>
              <a:ext uri="{FF2B5EF4-FFF2-40B4-BE49-F238E27FC236}">
                <a16:creationId xmlns:a16="http://schemas.microsoft.com/office/drawing/2014/main" id="{13149D84-5DD3-45AB-A726-54BE2A6E7110}"/>
              </a:ext>
            </a:extLst>
          </p:cNvPr>
          <p:cNvSpPr>
            <a:spLocks noGrp="1"/>
          </p:cNvSpPr>
          <p:nvPr>
            <p:ph type="body" sz="quarter" idx="39" hasCustomPrompt="1"/>
          </p:nvPr>
        </p:nvSpPr>
        <p:spPr>
          <a:xfrm>
            <a:off x="641346" y="2582199"/>
            <a:ext cx="2563906" cy="861256"/>
          </a:xfrm>
          <a:prstGeom prst="rect">
            <a:avLst/>
          </a:prstGeom>
        </p:spPr>
        <p:txBody>
          <a:bodyPr lIns="0" rIns="0"/>
          <a:lstStyle>
            <a:lvl1pPr marL="283464" indent="-283464" algn="r">
              <a:lnSpc>
                <a:spcPct val="100000"/>
              </a:lnSpc>
              <a:spcBef>
                <a:spcPts val="0"/>
              </a:spcBef>
              <a:spcAft>
                <a:spcPts val="1000"/>
              </a:spcAft>
              <a:buClr>
                <a:schemeClr val="accent1"/>
              </a:buClr>
              <a:defRPr sz="1400">
                <a:solidFill>
                  <a:schemeClr val="accent2"/>
                </a:solidFill>
                <a:latin typeface="+mn-lt"/>
              </a:defRPr>
            </a:lvl1pPr>
            <a:lvl2pPr marL="283464" indent="0">
              <a:lnSpc>
                <a:spcPct val="100000"/>
              </a:lnSpc>
              <a:spcBef>
                <a:spcPts val="0"/>
              </a:spcBef>
              <a:spcAft>
                <a:spcPts val="1000"/>
              </a:spcAft>
              <a:buClr>
                <a:srgbClr val="E77324"/>
              </a:buClr>
              <a:buFont typeface="Arial" panose="020B0604020202020204" pitchFamily="34" charset="0"/>
              <a:buNone/>
              <a:defRPr sz="1800">
                <a:solidFill>
                  <a:srgbClr val="1E3A74"/>
                </a:solidFill>
              </a:defRPr>
            </a:lvl2pPr>
            <a:lvl3pPr marL="822960" indent="-283464">
              <a:lnSpc>
                <a:spcPct val="100000"/>
              </a:lnSpc>
              <a:spcBef>
                <a:spcPts val="0"/>
              </a:spcBef>
              <a:spcAft>
                <a:spcPts val="1000"/>
              </a:spcAft>
              <a:buClr>
                <a:srgbClr val="E77324"/>
              </a:buClr>
              <a:defRPr sz="1800">
                <a:solidFill>
                  <a:srgbClr val="1E3A74"/>
                </a:solidFill>
              </a:defRPr>
            </a:lvl3pPr>
            <a:lvl4pPr marL="1097280" indent="-283464">
              <a:lnSpc>
                <a:spcPct val="100000"/>
              </a:lnSpc>
              <a:spcBef>
                <a:spcPts val="0"/>
              </a:spcBef>
              <a:spcAft>
                <a:spcPts val="1000"/>
              </a:spcAft>
              <a:buClr>
                <a:srgbClr val="E77324"/>
              </a:buClr>
              <a:buFont typeface="Arial" panose="020B0604020202020204" pitchFamily="34" charset="0"/>
              <a:buChar char="-"/>
              <a:defRPr sz="1800">
                <a:solidFill>
                  <a:srgbClr val="1E3A74"/>
                </a:solidFill>
              </a:defRPr>
            </a:lvl4pPr>
            <a:lvl5pPr marL="1371600" indent="-283464">
              <a:lnSpc>
                <a:spcPct val="100000"/>
              </a:lnSpc>
              <a:spcBef>
                <a:spcPts val="0"/>
              </a:spcBef>
              <a:spcAft>
                <a:spcPts val="1000"/>
              </a:spcAft>
              <a:buClr>
                <a:srgbClr val="E77324"/>
              </a:buClr>
              <a:defRPr sz="1800">
                <a:solidFill>
                  <a:srgbClr val="1E3A74"/>
                </a:solidFill>
              </a:defRPr>
            </a:lvl5pPr>
          </a:lstStyle>
          <a:p>
            <a:pPr lvl="0"/>
            <a:r>
              <a:rPr lang="en-US" dirty="0"/>
              <a:t>First level Bullet: Arial Bold 14pt, Jefferson Blue</a:t>
            </a:r>
          </a:p>
        </p:txBody>
      </p:sp>
      <p:sp>
        <p:nvSpPr>
          <p:cNvPr id="27" name="Text Placeholder 5">
            <a:extLst>
              <a:ext uri="{FF2B5EF4-FFF2-40B4-BE49-F238E27FC236}">
                <a16:creationId xmlns:a16="http://schemas.microsoft.com/office/drawing/2014/main" id="{30CCA8FF-F4C5-499C-9490-DF423538C9E1}"/>
              </a:ext>
            </a:extLst>
          </p:cNvPr>
          <p:cNvSpPr>
            <a:spLocks noGrp="1"/>
          </p:cNvSpPr>
          <p:nvPr>
            <p:ph type="body" sz="quarter" idx="40" hasCustomPrompt="1"/>
          </p:nvPr>
        </p:nvSpPr>
        <p:spPr>
          <a:xfrm>
            <a:off x="5293728" y="4840307"/>
            <a:ext cx="2563906" cy="861256"/>
          </a:xfrm>
          <a:prstGeom prst="rect">
            <a:avLst/>
          </a:prstGeom>
        </p:spPr>
        <p:txBody>
          <a:bodyPr lIns="0" rIns="0"/>
          <a:lstStyle>
            <a:lvl1pPr marL="283464" indent="-283464">
              <a:lnSpc>
                <a:spcPct val="100000"/>
              </a:lnSpc>
              <a:spcBef>
                <a:spcPts val="0"/>
              </a:spcBef>
              <a:spcAft>
                <a:spcPts val="1000"/>
              </a:spcAft>
              <a:buClr>
                <a:schemeClr val="accent1"/>
              </a:buClr>
              <a:defRPr sz="1400">
                <a:solidFill>
                  <a:schemeClr val="accent2"/>
                </a:solidFill>
                <a:latin typeface="+mn-lt"/>
              </a:defRPr>
            </a:lvl1pPr>
            <a:lvl2pPr marL="283464" indent="0">
              <a:lnSpc>
                <a:spcPct val="100000"/>
              </a:lnSpc>
              <a:spcBef>
                <a:spcPts val="0"/>
              </a:spcBef>
              <a:spcAft>
                <a:spcPts val="1000"/>
              </a:spcAft>
              <a:buClr>
                <a:srgbClr val="E77324"/>
              </a:buClr>
              <a:buFont typeface="Arial" panose="020B0604020202020204" pitchFamily="34" charset="0"/>
              <a:buNone/>
              <a:defRPr sz="1800">
                <a:solidFill>
                  <a:srgbClr val="1E3A74"/>
                </a:solidFill>
              </a:defRPr>
            </a:lvl2pPr>
            <a:lvl3pPr marL="822960" indent="-283464">
              <a:lnSpc>
                <a:spcPct val="100000"/>
              </a:lnSpc>
              <a:spcBef>
                <a:spcPts val="0"/>
              </a:spcBef>
              <a:spcAft>
                <a:spcPts val="1000"/>
              </a:spcAft>
              <a:buClr>
                <a:srgbClr val="E77324"/>
              </a:buClr>
              <a:defRPr sz="1800">
                <a:solidFill>
                  <a:srgbClr val="1E3A74"/>
                </a:solidFill>
              </a:defRPr>
            </a:lvl3pPr>
            <a:lvl4pPr marL="1097280" indent="-283464">
              <a:lnSpc>
                <a:spcPct val="100000"/>
              </a:lnSpc>
              <a:spcBef>
                <a:spcPts val="0"/>
              </a:spcBef>
              <a:spcAft>
                <a:spcPts val="1000"/>
              </a:spcAft>
              <a:buClr>
                <a:srgbClr val="E77324"/>
              </a:buClr>
              <a:buFont typeface="Arial" panose="020B0604020202020204" pitchFamily="34" charset="0"/>
              <a:buChar char="-"/>
              <a:defRPr sz="1800">
                <a:solidFill>
                  <a:srgbClr val="1E3A74"/>
                </a:solidFill>
              </a:defRPr>
            </a:lvl4pPr>
            <a:lvl5pPr marL="1371600" indent="-283464">
              <a:lnSpc>
                <a:spcPct val="100000"/>
              </a:lnSpc>
              <a:spcBef>
                <a:spcPts val="0"/>
              </a:spcBef>
              <a:spcAft>
                <a:spcPts val="1000"/>
              </a:spcAft>
              <a:buClr>
                <a:srgbClr val="E77324"/>
              </a:buClr>
              <a:defRPr sz="1800">
                <a:solidFill>
                  <a:srgbClr val="1E3A74"/>
                </a:solidFill>
              </a:defRPr>
            </a:lvl5pPr>
          </a:lstStyle>
          <a:p>
            <a:pPr lvl="0"/>
            <a:r>
              <a:rPr lang="en-US" dirty="0"/>
              <a:t>First level Bullet: Arial Bold 14pt, Jefferson Blue</a:t>
            </a:r>
          </a:p>
        </p:txBody>
      </p:sp>
      <p:sp>
        <p:nvSpPr>
          <p:cNvPr id="28" name="Text Placeholder 5">
            <a:extLst>
              <a:ext uri="{FF2B5EF4-FFF2-40B4-BE49-F238E27FC236}">
                <a16:creationId xmlns:a16="http://schemas.microsoft.com/office/drawing/2014/main" id="{E173BAE8-891C-4FF3-8118-159796EB0A37}"/>
              </a:ext>
            </a:extLst>
          </p:cNvPr>
          <p:cNvSpPr>
            <a:spLocks noGrp="1"/>
          </p:cNvSpPr>
          <p:nvPr>
            <p:ph type="body" sz="quarter" idx="41" hasCustomPrompt="1"/>
          </p:nvPr>
        </p:nvSpPr>
        <p:spPr>
          <a:xfrm>
            <a:off x="4364031" y="2590934"/>
            <a:ext cx="2563906" cy="861256"/>
          </a:xfrm>
          <a:prstGeom prst="rect">
            <a:avLst/>
          </a:prstGeom>
        </p:spPr>
        <p:txBody>
          <a:bodyPr lIns="0" rIns="0"/>
          <a:lstStyle>
            <a:lvl1pPr marL="283464" indent="-283464" algn="r">
              <a:lnSpc>
                <a:spcPct val="100000"/>
              </a:lnSpc>
              <a:spcBef>
                <a:spcPts val="0"/>
              </a:spcBef>
              <a:spcAft>
                <a:spcPts val="1000"/>
              </a:spcAft>
              <a:buClr>
                <a:schemeClr val="accent1"/>
              </a:buClr>
              <a:defRPr sz="1400">
                <a:solidFill>
                  <a:schemeClr val="accent2"/>
                </a:solidFill>
                <a:latin typeface="+mn-lt"/>
              </a:defRPr>
            </a:lvl1pPr>
            <a:lvl2pPr marL="283464" indent="0">
              <a:lnSpc>
                <a:spcPct val="100000"/>
              </a:lnSpc>
              <a:spcBef>
                <a:spcPts val="0"/>
              </a:spcBef>
              <a:spcAft>
                <a:spcPts val="1000"/>
              </a:spcAft>
              <a:buClr>
                <a:srgbClr val="E77324"/>
              </a:buClr>
              <a:buFont typeface="Arial" panose="020B0604020202020204" pitchFamily="34" charset="0"/>
              <a:buNone/>
              <a:defRPr sz="1800">
                <a:solidFill>
                  <a:srgbClr val="1E3A74"/>
                </a:solidFill>
              </a:defRPr>
            </a:lvl2pPr>
            <a:lvl3pPr marL="822960" indent="-283464">
              <a:lnSpc>
                <a:spcPct val="100000"/>
              </a:lnSpc>
              <a:spcBef>
                <a:spcPts val="0"/>
              </a:spcBef>
              <a:spcAft>
                <a:spcPts val="1000"/>
              </a:spcAft>
              <a:buClr>
                <a:srgbClr val="E77324"/>
              </a:buClr>
              <a:defRPr sz="1800">
                <a:solidFill>
                  <a:srgbClr val="1E3A74"/>
                </a:solidFill>
              </a:defRPr>
            </a:lvl3pPr>
            <a:lvl4pPr marL="1097280" indent="-283464">
              <a:lnSpc>
                <a:spcPct val="100000"/>
              </a:lnSpc>
              <a:spcBef>
                <a:spcPts val="0"/>
              </a:spcBef>
              <a:spcAft>
                <a:spcPts val="1000"/>
              </a:spcAft>
              <a:buClr>
                <a:srgbClr val="E77324"/>
              </a:buClr>
              <a:buFont typeface="Arial" panose="020B0604020202020204" pitchFamily="34" charset="0"/>
              <a:buChar char="-"/>
              <a:defRPr sz="1800">
                <a:solidFill>
                  <a:srgbClr val="1E3A74"/>
                </a:solidFill>
              </a:defRPr>
            </a:lvl4pPr>
            <a:lvl5pPr marL="1371600" indent="-283464">
              <a:lnSpc>
                <a:spcPct val="100000"/>
              </a:lnSpc>
              <a:spcBef>
                <a:spcPts val="0"/>
              </a:spcBef>
              <a:spcAft>
                <a:spcPts val="1000"/>
              </a:spcAft>
              <a:buClr>
                <a:srgbClr val="E77324"/>
              </a:buClr>
              <a:defRPr sz="1800">
                <a:solidFill>
                  <a:srgbClr val="1E3A74"/>
                </a:solidFill>
              </a:defRPr>
            </a:lvl5pPr>
          </a:lstStyle>
          <a:p>
            <a:pPr lvl="0"/>
            <a:r>
              <a:rPr lang="en-US" dirty="0"/>
              <a:t>First level Bullet: Arial Bold 14pt, Jefferson Blue</a:t>
            </a:r>
          </a:p>
        </p:txBody>
      </p:sp>
      <p:sp>
        <p:nvSpPr>
          <p:cNvPr id="29" name="Text Placeholder 5">
            <a:extLst>
              <a:ext uri="{FF2B5EF4-FFF2-40B4-BE49-F238E27FC236}">
                <a16:creationId xmlns:a16="http://schemas.microsoft.com/office/drawing/2014/main" id="{AA985E0E-685A-4A9A-99BF-B28F106769D8}"/>
              </a:ext>
            </a:extLst>
          </p:cNvPr>
          <p:cNvSpPr>
            <a:spLocks noGrp="1"/>
          </p:cNvSpPr>
          <p:nvPr>
            <p:ph type="body" sz="quarter" idx="42" hasCustomPrompt="1"/>
          </p:nvPr>
        </p:nvSpPr>
        <p:spPr>
          <a:xfrm>
            <a:off x="9007521" y="4840307"/>
            <a:ext cx="2563906" cy="861256"/>
          </a:xfrm>
          <a:prstGeom prst="rect">
            <a:avLst/>
          </a:prstGeom>
        </p:spPr>
        <p:txBody>
          <a:bodyPr lIns="0" rIns="0"/>
          <a:lstStyle>
            <a:lvl1pPr marL="283464" indent="-283464">
              <a:lnSpc>
                <a:spcPct val="100000"/>
              </a:lnSpc>
              <a:spcBef>
                <a:spcPts val="0"/>
              </a:spcBef>
              <a:spcAft>
                <a:spcPts val="1000"/>
              </a:spcAft>
              <a:buClr>
                <a:schemeClr val="accent1"/>
              </a:buClr>
              <a:defRPr sz="1400">
                <a:solidFill>
                  <a:schemeClr val="accent2"/>
                </a:solidFill>
                <a:latin typeface="+mn-lt"/>
              </a:defRPr>
            </a:lvl1pPr>
            <a:lvl2pPr marL="283464" indent="0">
              <a:lnSpc>
                <a:spcPct val="100000"/>
              </a:lnSpc>
              <a:spcBef>
                <a:spcPts val="0"/>
              </a:spcBef>
              <a:spcAft>
                <a:spcPts val="1000"/>
              </a:spcAft>
              <a:buClr>
                <a:srgbClr val="E77324"/>
              </a:buClr>
              <a:buFont typeface="Arial" panose="020B0604020202020204" pitchFamily="34" charset="0"/>
              <a:buNone/>
              <a:defRPr sz="1800">
                <a:solidFill>
                  <a:srgbClr val="1E3A74"/>
                </a:solidFill>
              </a:defRPr>
            </a:lvl2pPr>
            <a:lvl3pPr marL="822960" indent="-283464">
              <a:lnSpc>
                <a:spcPct val="100000"/>
              </a:lnSpc>
              <a:spcBef>
                <a:spcPts val="0"/>
              </a:spcBef>
              <a:spcAft>
                <a:spcPts val="1000"/>
              </a:spcAft>
              <a:buClr>
                <a:srgbClr val="E77324"/>
              </a:buClr>
              <a:defRPr sz="1800">
                <a:solidFill>
                  <a:srgbClr val="1E3A74"/>
                </a:solidFill>
              </a:defRPr>
            </a:lvl3pPr>
            <a:lvl4pPr marL="1097280" indent="-283464">
              <a:lnSpc>
                <a:spcPct val="100000"/>
              </a:lnSpc>
              <a:spcBef>
                <a:spcPts val="0"/>
              </a:spcBef>
              <a:spcAft>
                <a:spcPts val="1000"/>
              </a:spcAft>
              <a:buClr>
                <a:srgbClr val="E77324"/>
              </a:buClr>
              <a:buFont typeface="Arial" panose="020B0604020202020204" pitchFamily="34" charset="0"/>
              <a:buChar char="-"/>
              <a:defRPr sz="1800">
                <a:solidFill>
                  <a:srgbClr val="1E3A74"/>
                </a:solidFill>
              </a:defRPr>
            </a:lvl4pPr>
            <a:lvl5pPr marL="1371600" indent="-283464">
              <a:lnSpc>
                <a:spcPct val="100000"/>
              </a:lnSpc>
              <a:spcBef>
                <a:spcPts val="0"/>
              </a:spcBef>
              <a:spcAft>
                <a:spcPts val="1000"/>
              </a:spcAft>
              <a:buClr>
                <a:srgbClr val="E77324"/>
              </a:buClr>
              <a:defRPr sz="1800">
                <a:solidFill>
                  <a:srgbClr val="1E3A74"/>
                </a:solidFill>
              </a:defRPr>
            </a:lvl5pPr>
          </a:lstStyle>
          <a:p>
            <a:pPr lvl="0"/>
            <a:r>
              <a:rPr lang="en-US" dirty="0"/>
              <a:t>First level Bullet: Arial Bold 14pt, Jefferson Blue</a:t>
            </a:r>
          </a:p>
        </p:txBody>
      </p:sp>
      <p:sp>
        <p:nvSpPr>
          <p:cNvPr id="30" name="Text Placeholder 5">
            <a:extLst>
              <a:ext uri="{FF2B5EF4-FFF2-40B4-BE49-F238E27FC236}">
                <a16:creationId xmlns:a16="http://schemas.microsoft.com/office/drawing/2014/main" id="{A3523ECA-B71B-4D04-98C6-2B1E396B94F5}"/>
              </a:ext>
            </a:extLst>
          </p:cNvPr>
          <p:cNvSpPr>
            <a:spLocks noGrp="1"/>
          </p:cNvSpPr>
          <p:nvPr>
            <p:ph type="body" sz="quarter" idx="43" hasCustomPrompt="1"/>
          </p:nvPr>
        </p:nvSpPr>
        <p:spPr>
          <a:xfrm>
            <a:off x="8049420" y="2590934"/>
            <a:ext cx="2563906" cy="861256"/>
          </a:xfrm>
          <a:prstGeom prst="rect">
            <a:avLst/>
          </a:prstGeom>
        </p:spPr>
        <p:txBody>
          <a:bodyPr lIns="0" rIns="0"/>
          <a:lstStyle>
            <a:lvl1pPr marL="283464" indent="-283464" algn="r">
              <a:lnSpc>
                <a:spcPct val="100000"/>
              </a:lnSpc>
              <a:spcBef>
                <a:spcPts val="0"/>
              </a:spcBef>
              <a:spcAft>
                <a:spcPts val="1000"/>
              </a:spcAft>
              <a:buClr>
                <a:schemeClr val="accent1"/>
              </a:buClr>
              <a:defRPr sz="1400">
                <a:solidFill>
                  <a:schemeClr val="accent2"/>
                </a:solidFill>
                <a:latin typeface="+mn-lt"/>
              </a:defRPr>
            </a:lvl1pPr>
            <a:lvl2pPr marL="283464" indent="0">
              <a:lnSpc>
                <a:spcPct val="100000"/>
              </a:lnSpc>
              <a:spcBef>
                <a:spcPts val="0"/>
              </a:spcBef>
              <a:spcAft>
                <a:spcPts val="1000"/>
              </a:spcAft>
              <a:buClr>
                <a:srgbClr val="E77324"/>
              </a:buClr>
              <a:buFont typeface="Arial" panose="020B0604020202020204" pitchFamily="34" charset="0"/>
              <a:buNone/>
              <a:defRPr sz="1800">
                <a:solidFill>
                  <a:srgbClr val="1E3A74"/>
                </a:solidFill>
              </a:defRPr>
            </a:lvl2pPr>
            <a:lvl3pPr marL="822960" indent="-283464">
              <a:lnSpc>
                <a:spcPct val="100000"/>
              </a:lnSpc>
              <a:spcBef>
                <a:spcPts val="0"/>
              </a:spcBef>
              <a:spcAft>
                <a:spcPts val="1000"/>
              </a:spcAft>
              <a:buClr>
                <a:srgbClr val="E77324"/>
              </a:buClr>
              <a:defRPr sz="1800">
                <a:solidFill>
                  <a:srgbClr val="1E3A74"/>
                </a:solidFill>
              </a:defRPr>
            </a:lvl3pPr>
            <a:lvl4pPr marL="1097280" indent="-283464">
              <a:lnSpc>
                <a:spcPct val="100000"/>
              </a:lnSpc>
              <a:spcBef>
                <a:spcPts val="0"/>
              </a:spcBef>
              <a:spcAft>
                <a:spcPts val="1000"/>
              </a:spcAft>
              <a:buClr>
                <a:srgbClr val="E77324"/>
              </a:buClr>
              <a:buFont typeface="Arial" panose="020B0604020202020204" pitchFamily="34" charset="0"/>
              <a:buChar char="-"/>
              <a:defRPr sz="1800">
                <a:solidFill>
                  <a:srgbClr val="1E3A74"/>
                </a:solidFill>
              </a:defRPr>
            </a:lvl4pPr>
            <a:lvl5pPr marL="1371600" indent="-283464">
              <a:lnSpc>
                <a:spcPct val="100000"/>
              </a:lnSpc>
              <a:spcBef>
                <a:spcPts val="0"/>
              </a:spcBef>
              <a:spcAft>
                <a:spcPts val="1000"/>
              </a:spcAft>
              <a:buClr>
                <a:srgbClr val="E77324"/>
              </a:buClr>
              <a:defRPr sz="1800">
                <a:solidFill>
                  <a:srgbClr val="1E3A74"/>
                </a:solidFill>
              </a:defRPr>
            </a:lvl5pPr>
          </a:lstStyle>
          <a:p>
            <a:pPr lvl="0"/>
            <a:r>
              <a:rPr lang="en-US" dirty="0"/>
              <a:t>First level Bullet: Arial Bold 14pt, Jefferson Blue</a:t>
            </a:r>
          </a:p>
        </p:txBody>
      </p:sp>
      <p:sp>
        <p:nvSpPr>
          <p:cNvPr id="31" name="Text Placeholder 5">
            <a:extLst>
              <a:ext uri="{FF2B5EF4-FFF2-40B4-BE49-F238E27FC236}">
                <a16:creationId xmlns:a16="http://schemas.microsoft.com/office/drawing/2014/main" id="{A6F0F4B7-4518-4C2B-8344-559079CBD639}"/>
              </a:ext>
            </a:extLst>
          </p:cNvPr>
          <p:cNvSpPr>
            <a:spLocks noGrp="1"/>
          </p:cNvSpPr>
          <p:nvPr>
            <p:ph type="body" sz="quarter" idx="10" hasCustomPrompt="1"/>
          </p:nvPr>
        </p:nvSpPr>
        <p:spPr>
          <a:xfrm>
            <a:off x="641346" y="2059310"/>
            <a:ext cx="2563906" cy="417171"/>
          </a:xfrm>
          <a:prstGeom prst="rect">
            <a:avLst/>
          </a:prstGeom>
        </p:spPr>
        <p:txBody>
          <a:bodyPr lIns="0" rIns="0" anchor="ctr"/>
          <a:lstStyle>
            <a:lvl1pPr marL="0" indent="0" algn="r">
              <a:lnSpc>
                <a:spcPct val="100000"/>
              </a:lnSpc>
              <a:spcBef>
                <a:spcPts val="0"/>
              </a:spcBef>
              <a:spcAft>
                <a:spcPts val="1000"/>
              </a:spcAft>
              <a:buClr>
                <a:srgbClr val="E77324"/>
              </a:buClr>
              <a:buNone/>
              <a:defRPr sz="1600" b="1">
                <a:solidFill>
                  <a:schemeClr val="accent2"/>
                </a:solidFill>
                <a:latin typeface="+mj-lt"/>
              </a:defRPr>
            </a:lvl1pPr>
            <a:lvl2pPr marL="283464" indent="0">
              <a:lnSpc>
                <a:spcPct val="100000"/>
              </a:lnSpc>
              <a:spcBef>
                <a:spcPts val="0"/>
              </a:spcBef>
              <a:spcAft>
                <a:spcPts val="1000"/>
              </a:spcAft>
              <a:buClr>
                <a:srgbClr val="E77324"/>
              </a:buClr>
              <a:buFont typeface="Arial" panose="020B0604020202020204" pitchFamily="34" charset="0"/>
              <a:buNone/>
              <a:defRPr sz="1800">
                <a:solidFill>
                  <a:srgbClr val="1E3A74"/>
                </a:solidFill>
              </a:defRPr>
            </a:lvl2pPr>
            <a:lvl3pPr marL="539496" indent="0">
              <a:lnSpc>
                <a:spcPct val="100000"/>
              </a:lnSpc>
              <a:spcBef>
                <a:spcPts val="0"/>
              </a:spcBef>
              <a:spcAft>
                <a:spcPts val="1000"/>
              </a:spcAft>
              <a:buClr>
                <a:srgbClr val="E77324"/>
              </a:buClr>
              <a:buNone/>
              <a:defRPr sz="1800">
                <a:solidFill>
                  <a:srgbClr val="1E3A74"/>
                </a:solidFill>
              </a:defRPr>
            </a:lvl3pPr>
            <a:lvl4pPr marL="813816" indent="0">
              <a:lnSpc>
                <a:spcPct val="100000"/>
              </a:lnSpc>
              <a:spcBef>
                <a:spcPts val="0"/>
              </a:spcBef>
              <a:spcAft>
                <a:spcPts val="1000"/>
              </a:spcAft>
              <a:buClr>
                <a:srgbClr val="E77324"/>
              </a:buClr>
              <a:buFont typeface="Arial" panose="020B0604020202020204" pitchFamily="34" charset="0"/>
              <a:buNone/>
              <a:defRPr sz="1800">
                <a:solidFill>
                  <a:srgbClr val="1E3A74"/>
                </a:solidFill>
              </a:defRPr>
            </a:lvl4pPr>
            <a:lvl5pPr marL="1088136" indent="0">
              <a:lnSpc>
                <a:spcPct val="100000"/>
              </a:lnSpc>
              <a:spcBef>
                <a:spcPts val="0"/>
              </a:spcBef>
              <a:spcAft>
                <a:spcPts val="1000"/>
              </a:spcAft>
              <a:buClr>
                <a:srgbClr val="E77324"/>
              </a:buClr>
              <a:buNone/>
              <a:defRPr sz="1800">
                <a:solidFill>
                  <a:srgbClr val="1E3A74"/>
                </a:solidFill>
              </a:defRPr>
            </a:lvl5pPr>
          </a:lstStyle>
          <a:p>
            <a:pPr lvl="0"/>
            <a:r>
              <a:rPr lang="en-US" dirty="0"/>
              <a:t>Header: Times New Roman Bold 16 </a:t>
            </a:r>
            <a:r>
              <a:rPr lang="en-US" dirty="0" err="1"/>
              <a:t>pt</a:t>
            </a:r>
            <a:r>
              <a:rPr lang="en-US" dirty="0"/>
              <a:t>, Jefferson Blue</a:t>
            </a:r>
          </a:p>
        </p:txBody>
      </p:sp>
      <p:sp>
        <p:nvSpPr>
          <p:cNvPr id="32" name="Text Placeholder 5">
            <a:extLst>
              <a:ext uri="{FF2B5EF4-FFF2-40B4-BE49-F238E27FC236}">
                <a16:creationId xmlns:a16="http://schemas.microsoft.com/office/drawing/2014/main" id="{6208C104-61B6-40AC-B506-FB3360F829BE}"/>
              </a:ext>
            </a:extLst>
          </p:cNvPr>
          <p:cNvSpPr>
            <a:spLocks noGrp="1"/>
          </p:cNvSpPr>
          <p:nvPr>
            <p:ph type="body" sz="quarter" idx="44" hasCustomPrompt="1"/>
          </p:nvPr>
        </p:nvSpPr>
        <p:spPr>
          <a:xfrm>
            <a:off x="4364031" y="2068045"/>
            <a:ext cx="2563906" cy="417171"/>
          </a:xfrm>
          <a:prstGeom prst="rect">
            <a:avLst/>
          </a:prstGeom>
        </p:spPr>
        <p:txBody>
          <a:bodyPr lIns="0" rIns="0" anchor="ctr"/>
          <a:lstStyle>
            <a:lvl1pPr marL="0" indent="0" algn="r">
              <a:lnSpc>
                <a:spcPct val="100000"/>
              </a:lnSpc>
              <a:spcBef>
                <a:spcPts val="0"/>
              </a:spcBef>
              <a:spcAft>
                <a:spcPts val="1000"/>
              </a:spcAft>
              <a:buClr>
                <a:srgbClr val="E77324"/>
              </a:buClr>
              <a:buNone/>
              <a:defRPr sz="1600" b="1">
                <a:solidFill>
                  <a:schemeClr val="accent2"/>
                </a:solidFill>
                <a:latin typeface="+mj-lt"/>
              </a:defRPr>
            </a:lvl1pPr>
            <a:lvl2pPr marL="283464" indent="0">
              <a:lnSpc>
                <a:spcPct val="100000"/>
              </a:lnSpc>
              <a:spcBef>
                <a:spcPts val="0"/>
              </a:spcBef>
              <a:spcAft>
                <a:spcPts val="1000"/>
              </a:spcAft>
              <a:buClr>
                <a:srgbClr val="E77324"/>
              </a:buClr>
              <a:buFont typeface="Arial" panose="020B0604020202020204" pitchFamily="34" charset="0"/>
              <a:buNone/>
              <a:defRPr sz="1800">
                <a:solidFill>
                  <a:srgbClr val="1E3A74"/>
                </a:solidFill>
              </a:defRPr>
            </a:lvl2pPr>
            <a:lvl3pPr marL="539496" indent="0">
              <a:lnSpc>
                <a:spcPct val="100000"/>
              </a:lnSpc>
              <a:spcBef>
                <a:spcPts val="0"/>
              </a:spcBef>
              <a:spcAft>
                <a:spcPts val="1000"/>
              </a:spcAft>
              <a:buClr>
                <a:srgbClr val="E77324"/>
              </a:buClr>
              <a:buNone/>
              <a:defRPr sz="1800">
                <a:solidFill>
                  <a:srgbClr val="1E3A74"/>
                </a:solidFill>
              </a:defRPr>
            </a:lvl3pPr>
            <a:lvl4pPr marL="813816" indent="0">
              <a:lnSpc>
                <a:spcPct val="100000"/>
              </a:lnSpc>
              <a:spcBef>
                <a:spcPts val="0"/>
              </a:spcBef>
              <a:spcAft>
                <a:spcPts val="1000"/>
              </a:spcAft>
              <a:buClr>
                <a:srgbClr val="E77324"/>
              </a:buClr>
              <a:buFont typeface="Arial" panose="020B0604020202020204" pitchFamily="34" charset="0"/>
              <a:buNone/>
              <a:defRPr sz="1800">
                <a:solidFill>
                  <a:srgbClr val="1E3A74"/>
                </a:solidFill>
              </a:defRPr>
            </a:lvl4pPr>
            <a:lvl5pPr marL="1088136" indent="0">
              <a:lnSpc>
                <a:spcPct val="100000"/>
              </a:lnSpc>
              <a:spcBef>
                <a:spcPts val="0"/>
              </a:spcBef>
              <a:spcAft>
                <a:spcPts val="1000"/>
              </a:spcAft>
              <a:buClr>
                <a:srgbClr val="E77324"/>
              </a:buClr>
              <a:buNone/>
              <a:defRPr sz="1800">
                <a:solidFill>
                  <a:srgbClr val="1E3A74"/>
                </a:solidFill>
              </a:defRPr>
            </a:lvl5pPr>
          </a:lstStyle>
          <a:p>
            <a:pPr lvl="0"/>
            <a:r>
              <a:rPr lang="en-US" dirty="0"/>
              <a:t>Header: Times New Roman Bold 16 </a:t>
            </a:r>
            <a:r>
              <a:rPr lang="en-US" dirty="0" err="1"/>
              <a:t>pt</a:t>
            </a:r>
            <a:r>
              <a:rPr lang="en-US" dirty="0"/>
              <a:t>, Jefferson Blue</a:t>
            </a:r>
          </a:p>
        </p:txBody>
      </p:sp>
      <p:sp>
        <p:nvSpPr>
          <p:cNvPr id="33" name="Text Placeholder 5">
            <a:extLst>
              <a:ext uri="{FF2B5EF4-FFF2-40B4-BE49-F238E27FC236}">
                <a16:creationId xmlns:a16="http://schemas.microsoft.com/office/drawing/2014/main" id="{6D5F362E-CFE7-407A-AAEE-EA86818FBCA6}"/>
              </a:ext>
            </a:extLst>
          </p:cNvPr>
          <p:cNvSpPr>
            <a:spLocks noGrp="1"/>
          </p:cNvSpPr>
          <p:nvPr>
            <p:ph type="body" sz="quarter" idx="45" hasCustomPrompt="1"/>
          </p:nvPr>
        </p:nvSpPr>
        <p:spPr>
          <a:xfrm>
            <a:off x="8049420" y="2068045"/>
            <a:ext cx="2563906" cy="417171"/>
          </a:xfrm>
          <a:prstGeom prst="rect">
            <a:avLst/>
          </a:prstGeom>
        </p:spPr>
        <p:txBody>
          <a:bodyPr lIns="0" rIns="0" anchor="ctr"/>
          <a:lstStyle>
            <a:lvl1pPr marL="0" indent="0" algn="r">
              <a:lnSpc>
                <a:spcPct val="100000"/>
              </a:lnSpc>
              <a:spcBef>
                <a:spcPts val="0"/>
              </a:spcBef>
              <a:spcAft>
                <a:spcPts val="1000"/>
              </a:spcAft>
              <a:buClr>
                <a:srgbClr val="E77324"/>
              </a:buClr>
              <a:buNone/>
              <a:defRPr sz="1600" b="1">
                <a:solidFill>
                  <a:schemeClr val="accent2"/>
                </a:solidFill>
                <a:latin typeface="+mj-lt"/>
              </a:defRPr>
            </a:lvl1pPr>
            <a:lvl2pPr marL="283464" indent="0">
              <a:lnSpc>
                <a:spcPct val="100000"/>
              </a:lnSpc>
              <a:spcBef>
                <a:spcPts val="0"/>
              </a:spcBef>
              <a:spcAft>
                <a:spcPts val="1000"/>
              </a:spcAft>
              <a:buClr>
                <a:srgbClr val="E77324"/>
              </a:buClr>
              <a:buFont typeface="Arial" panose="020B0604020202020204" pitchFamily="34" charset="0"/>
              <a:buNone/>
              <a:defRPr sz="1800">
                <a:solidFill>
                  <a:srgbClr val="1E3A74"/>
                </a:solidFill>
              </a:defRPr>
            </a:lvl2pPr>
            <a:lvl3pPr marL="539496" indent="0">
              <a:lnSpc>
                <a:spcPct val="100000"/>
              </a:lnSpc>
              <a:spcBef>
                <a:spcPts val="0"/>
              </a:spcBef>
              <a:spcAft>
                <a:spcPts val="1000"/>
              </a:spcAft>
              <a:buClr>
                <a:srgbClr val="E77324"/>
              </a:buClr>
              <a:buNone/>
              <a:defRPr sz="1800">
                <a:solidFill>
                  <a:srgbClr val="1E3A74"/>
                </a:solidFill>
              </a:defRPr>
            </a:lvl3pPr>
            <a:lvl4pPr marL="813816" indent="0">
              <a:lnSpc>
                <a:spcPct val="100000"/>
              </a:lnSpc>
              <a:spcBef>
                <a:spcPts val="0"/>
              </a:spcBef>
              <a:spcAft>
                <a:spcPts val="1000"/>
              </a:spcAft>
              <a:buClr>
                <a:srgbClr val="E77324"/>
              </a:buClr>
              <a:buFont typeface="Arial" panose="020B0604020202020204" pitchFamily="34" charset="0"/>
              <a:buNone/>
              <a:defRPr sz="1800">
                <a:solidFill>
                  <a:srgbClr val="1E3A74"/>
                </a:solidFill>
              </a:defRPr>
            </a:lvl4pPr>
            <a:lvl5pPr marL="1088136" indent="0">
              <a:lnSpc>
                <a:spcPct val="100000"/>
              </a:lnSpc>
              <a:spcBef>
                <a:spcPts val="0"/>
              </a:spcBef>
              <a:spcAft>
                <a:spcPts val="1000"/>
              </a:spcAft>
              <a:buClr>
                <a:srgbClr val="E77324"/>
              </a:buClr>
              <a:buNone/>
              <a:defRPr sz="1800">
                <a:solidFill>
                  <a:srgbClr val="1E3A74"/>
                </a:solidFill>
              </a:defRPr>
            </a:lvl5pPr>
          </a:lstStyle>
          <a:p>
            <a:pPr lvl="0"/>
            <a:r>
              <a:rPr lang="en-US" dirty="0"/>
              <a:t>Header: Times New Roman Bold 16 </a:t>
            </a:r>
            <a:r>
              <a:rPr lang="en-US" dirty="0" err="1"/>
              <a:t>pt</a:t>
            </a:r>
            <a:r>
              <a:rPr lang="en-US" dirty="0"/>
              <a:t>, Jefferson Blue</a:t>
            </a:r>
          </a:p>
        </p:txBody>
      </p:sp>
      <p:sp>
        <p:nvSpPr>
          <p:cNvPr id="34" name="Text Placeholder 5">
            <a:extLst>
              <a:ext uri="{FF2B5EF4-FFF2-40B4-BE49-F238E27FC236}">
                <a16:creationId xmlns:a16="http://schemas.microsoft.com/office/drawing/2014/main" id="{145C47A2-C08C-415C-9883-2CC4626ABB45}"/>
              </a:ext>
            </a:extLst>
          </p:cNvPr>
          <p:cNvSpPr>
            <a:spLocks noGrp="1"/>
          </p:cNvSpPr>
          <p:nvPr>
            <p:ph type="body" sz="quarter" idx="46" hasCustomPrompt="1"/>
          </p:nvPr>
        </p:nvSpPr>
        <p:spPr>
          <a:xfrm>
            <a:off x="1598372" y="4305652"/>
            <a:ext cx="2563906" cy="417171"/>
          </a:xfrm>
          <a:prstGeom prst="rect">
            <a:avLst/>
          </a:prstGeom>
        </p:spPr>
        <p:txBody>
          <a:bodyPr lIns="0" rIns="0" anchor="ctr"/>
          <a:lstStyle>
            <a:lvl1pPr marL="0" indent="0">
              <a:lnSpc>
                <a:spcPct val="100000"/>
              </a:lnSpc>
              <a:spcBef>
                <a:spcPts val="0"/>
              </a:spcBef>
              <a:spcAft>
                <a:spcPts val="1000"/>
              </a:spcAft>
              <a:buClr>
                <a:srgbClr val="E77324"/>
              </a:buClr>
              <a:buNone/>
              <a:defRPr sz="1600" b="1">
                <a:solidFill>
                  <a:schemeClr val="accent2"/>
                </a:solidFill>
                <a:latin typeface="+mj-lt"/>
              </a:defRPr>
            </a:lvl1pPr>
            <a:lvl2pPr marL="283464" indent="0">
              <a:lnSpc>
                <a:spcPct val="100000"/>
              </a:lnSpc>
              <a:spcBef>
                <a:spcPts val="0"/>
              </a:spcBef>
              <a:spcAft>
                <a:spcPts val="1000"/>
              </a:spcAft>
              <a:buClr>
                <a:srgbClr val="E77324"/>
              </a:buClr>
              <a:buFont typeface="Arial" panose="020B0604020202020204" pitchFamily="34" charset="0"/>
              <a:buNone/>
              <a:defRPr sz="1800">
                <a:solidFill>
                  <a:srgbClr val="1E3A74"/>
                </a:solidFill>
              </a:defRPr>
            </a:lvl2pPr>
            <a:lvl3pPr marL="539496" indent="0">
              <a:lnSpc>
                <a:spcPct val="100000"/>
              </a:lnSpc>
              <a:spcBef>
                <a:spcPts val="0"/>
              </a:spcBef>
              <a:spcAft>
                <a:spcPts val="1000"/>
              </a:spcAft>
              <a:buClr>
                <a:srgbClr val="E77324"/>
              </a:buClr>
              <a:buNone/>
              <a:defRPr sz="1800">
                <a:solidFill>
                  <a:srgbClr val="1E3A74"/>
                </a:solidFill>
              </a:defRPr>
            </a:lvl3pPr>
            <a:lvl4pPr marL="813816" indent="0">
              <a:lnSpc>
                <a:spcPct val="100000"/>
              </a:lnSpc>
              <a:spcBef>
                <a:spcPts val="0"/>
              </a:spcBef>
              <a:spcAft>
                <a:spcPts val="1000"/>
              </a:spcAft>
              <a:buClr>
                <a:srgbClr val="E77324"/>
              </a:buClr>
              <a:buFont typeface="Arial" panose="020B0604020202020204" pitchFamily="34" charset="0"/>
              <a:buNone/>
              <a:defRPr sz="1800">
                <a:solidFill>
                  <a:srgbClr val="1E3A74"/>
                </a:solidFill>
              </a:defRPr>
            </a:lvl4pPr>
            <a:lvl5pPr marL="1088136" indent="0">
              <a:lnSpc>
                <a:spcPct val="100000"/>
              </a:lnSpc>
              <a:spcBef>
                <a:spcPts val="0"/>
              </a:spcBef>
              <a:spcAft>
                <a:spcPts val="1000"/>
              </a:spcAft>
              <a:buClr>
                <a:srgbClr val="E77324"/>
              </a:buClr>
              <a:buNone/>
              <a:defRPr sz="1800">
                <a:solidFill>
                  <a:srgbClr val="1E3A74"/>
                </a:solidFill>
              </a:defRPr>
            </a:lvl5pPr>
          </a:lstStyle>
          <a:p>
            <a:pPr lvl="0"/>
            <a:r>
              <a:rPr lang="en-US" dirty="0"/>
              <a:t>Header: Times New Roman Bold 16 </a:t>
            </a:r>
            <a:r>
              <a:rPr lang="en-US" dirty="0" err="1"/>
              <a:t>pt</a:t>
            </a:r>
            <a:r>
              <a:rPr lang="en-US" dirty="0"/>
              <a:t>, Jefferson Blue</a:t>
            </a:r>
          </a:p>
        </p:txBody>
      </p:sp>
      <p:sp>
        <p:nvSpPr>
          <p:cNvPr id="35" name="Text Placeholder 5">
            <a:extLst>
              <a:ext uri="{FF2B5EF4-FFF2-40B4-BE49-F238E27FC236}">
                <a16:creationId xmlns:a16="http://schemas.microsoft.com/office/drawing/2014/main" id="{391802F6-9C5C-4A7C-9FA7-1F0ECCF77A1C}"/>
              </a:ext>
            </a:extLst>
          </p:cNvPr>
          <p:cNvSpPr>
            <a:spLocks noGrp="1"/>
          </p:cNvSpPr>
          <p:nvPr>
            <p:ph type="body" sz="quarter" idx="47" hasCustomPrompt="1"/>
          </p:nvPr>
        </p:nvSpPr>
        <p:spPr>
          <a:xfrm>
            <a:off x="5296670" y="4305652"/>
            <a:ext cx="2563906" cy="417171"/>
          </a:xfrm>
          <a:prstGeom prst="rect">
            <a:avLst/>
          </a:prstGeom>
        </p:spPr>
        <p:txBody>
          <a:bodyPr lIns="0" rIns="0" anchor="ctr"/>
          <a:lstStyle>
            <a:lvl1pPr marL="0" indent="0">
              <a:lnSpc>
                <a:spcPct val="100000"/>
              </a:lnSpc>
              <a:spcBef>
                <a:spcPts val="0"/>
              </a:spcBef>
              <a:spcAft>
                <a:spcPts val="1000"/>
              </a:spcAft>
              <a:buClr>
                <a:srgbClr val="E77324"/>
              </a:buClr>
              <a:buNone/>
              <a:defRPr sz="1600" b="1">
                <a:solidFill>
                  <a:schemeClr val="accent2"/>
                </a:solidFill>
                <a:latin typeface="+mj-lt"/>
              </a:defRPr>
            </a:lvl1pPr>
            <a:lvl2pPr marL="283464" indent="0">
              <a:lnSpc>
                <a:spcPct val="100000"/>
              </a:lnSpc>
              <a:spcBef>
                <a:spcPts val="0"/>
              </a:spcBef>
              <a:spcAft>
                <a:spcPts val="1000"/>
              </a:spcAft>
              <a:buClr>
                <a:srgbClr val="E77324"/>
              </a:buClr>
              <a:buFont typeface="Arial" panose="020B0604020202020204" pitchFamily="34" charset="0"/>
              <a:buNone/>
              <a:defRPr sz="1800">
                <a:solidFill>
                  <a:srgbClr val="1E3A74"/>
                </a:solidFill>
              </a:defRPr>
            </a:lvl2pPr>
            <a:lvl3pPr marL="539496" indent="0">
              <a:lnSpc>
                <a:spcPct val="100000"/>
              </a:lnSpc>
              <a:spcBef>
                <a:spcPts val="0"/>
              </a:spcBef>
              <a:spcAft>
                <a:spcPts val="1000"/>
              </a:spcAft>
              <a:buClr>
                <a:srgbClr val="E77324"/>
              </a:buClr>
              <a:buNone/>
              <a:defRPr sz="1800">
                <a:solidFill>
                  <a:srgbClr val="1E3A74"/>
                </a:solidFill>
              </a:defRPr>
            </a:lvl3pPr>
            <a:lvl4pPr marL="813816" indent="0">
              <a:lnSpc>
                <a:spcPct val="100000"/>
              </a:lnSpc>
              <a:spcBef>
                <a:spcPts val="0"/>
              </a:spcBef>
              <a:spcAft>
                <a:spcPts val="1000"/>
              </a:spcAft>
              <a:buClr>
                <a:srgbClr val="E77324"/>
              </a:buClr>
              <a:buFont typeface="Arial" panose="020B0604020202020204" pitchFamily="34" charset="0"/>
              <a:buNone/>
              <a:defRPr sz="1800">
                <a:solidFill>
                  <a:srgbClr val="1E3A74"/>
                </a:solidFill>
              </a:defRPr>
            </a:lvl4pPr>
            <a:lvl5pPr marL="1088136" indent="0">
              <a:lnSpc>
                <a:spcPct val="100000"/>
              </a:lnSpc>
              <a:spcBef>
                <a:spcPts val="0"/>
              </a:spcBef>
              <a:spcAft>
                <a:spcPts val="1000"/>
              </a:spcAft>
              <a:buClr>
                <a:srgbClr val="E77324"/>
              </a:buClr>
              <a:buNone/>
              <a:defRPr sz="1800">
                <a:solidFill>
                  <a:srgbClr val="1E3A74"/>
                </a:solidFill>
              </a:defRPr>
            </a:lvl5pPr>
          </a:lstStyle>
          <a:p>
            <a:pPr lvl="0"/>
            <a:r>
              <a:rPr lang="en-US" dirty="0"/>
              <a:t>Header: Times New Roman Bold 16 </a:t>
            </a:r>
            <a:r>
              <a:rPr lang="en-US" dirty="0" err="1"/>
              <a:t>pt</a:t>
            </a:r>
            <a:r>
              <a:rPr lang="en-US" dirty="0"/>
              <a:t>, Jefferson Blue</a:t>
            </a:r>
          </a:p>
        </p:txBody>
      </p:sp>
      <p:sp>
        <p:nvSpPr>
          <p:cNvPr id="36" name="Text Placeholder 5">
            <a:extLst>
              <a:ext uri="{FF2B5EF4-FFF2-40B4-BE49-F238E27FC236}">
                <a16:creationId xmlns:a16="http://schemas.microsoft.com/office/drawing/2014/main" id="{9E72A73A-1330-4857-A7D9-F47CA88C59A0}"/>
              </a:ext>
            </a:extLst>
          </p:cNvPr>
          <p:cNvSpPr>
            <a:spLocks noGrp="1"/>
          </p:cNvSpPr>
          <p:nvPr>
            <p:ph type="body" sz="quarter" idx="48" hasCustomPrompt="1"/>
          </p:nvPr>
        </p:nvSpPr>
        <p:spPr>
          <a:xfrm>
            <a:off x="9005528" y="4305652"/>
            <a:ext cx="2563906" cy="417171"/>
          </a:xfrm>
          <a:prstGeom prst="rect">
            <a:avLst/>
          </a:prstGeom>
        </p:spPr>
        <p:txBody>
          <a:bodyPr lIns="0" rIns="0" anchor="ctr"/>
          <a:lstStyle>
            <a:lvl1pPr marL="0" indent="0">
              <a:lnSpc>
                <a:spcPct val="100000"/>
              </a:lnSpc>
              <a:spcBef>
                <a:spcPts val="0"/>
              </a:spcBef>
              <a:spcAft>
                <a:spcPts val="1000"/>
              </a:spcAft>
              <a:buClr>
                <a:srgbClr val="E77324"/>
              </a:buClr>
              <a:buNone/>
              <a:defRPr sz="1600" b="1">
                <a:solidFill>
                  <a:schemeClr val="accent2"/>
                </a:solidFill>
                <a:latin typeface="+mj-lt"/>
              </a:defRPr>
            </a:lvl1pPr>
            <a:lvl2pPr marL="283464" indent="0">
              <a:lnSpc>
                <a:spcPct val="100000"/>
              </a:lnSpc>
              <a:spcBef>
                <a:spcPts val="0"/>
              </a:spcBef>
              <a:spcAft>
                <a:spcPts val="1000"/>
              </a:spcAft>
              <a:buClr>
                <a:srgbClr val="E77324"/>
              </a:buClr>
              <a:buFont typeface="Arial" panose="020B0604020202020204" pitchFamily="34" charset="0"/>
              <a:buNone/>
              <a:defRPr sz="1800">
                <a:solidFill>
                  <a:srgbClr val="1E3A74"/>
                </a:solidFill>
              </a:defRPr>
            </a:lvl2pPr>
            <a:lvl3pPr marL="539496" indent="0">
              <a:lnSpc>
                <a:spcPct val="100000"/>
              </a:lnSpc>
              <a:spcBef>
                <a:spcPts val="0"/>
              </a:spcBef>
              <a:spcAft>
                <a:spcPts val="1000"/>
              </a:spcAft>
              <a:buClr>
                <a:srgbClr val="E77324"/>
              </a:buClr>
              <a:buNone/>
              <a:defRPr sz="1800">
                <a:solidFill>
                  <a:srgbClr val="1E3A74"/>
                </a:solidFill>
              </a:defRPr>
            </a:lvl3pPr>
            <a:lvl4pPr marL="813816" indent="0">
              <a:lnSpc>
                <a:spcPct val="100000"/>
              </a:lnSpc>
              <a:spcBef>
                <a:spcPts val="0"/>
              </a:spcBef>
              <a:spcAft>
                <a:spcPts val="1000"/>
              </a:spcAft>
              <a:buClr>
                <a:srgbClr val="E77324"/>
              </a:buClr>
              <a:buFont typeface="Arial" panose="020B0604020202020204" pitchFamily="34" charset="0"/>
              <a:buNone/>
              <a:defRPr sz="1800">
                <a:solidFill>
                  <a:srgbClr val="1E3A74"/>
                </a:solidFill>
              </a:defRPr>
            </a:lvl4pPr>
            <a:lvl5pPr marL="1088136" indent="0">
              <a:lnSpc>
                <a:spcPct val="100000"/>
              </a:lnSpc>
              <a:spcBef>
                <a:spcPts val="0"/>
              </a:spcBef>
              <a:spcAft>
                <a:spcPts val="1000"/>
              </a:spcAft>
              <a:buClr>
                <a:srgbClr val="E77324"/>
              </a:buClr>
              <a:buNone/>
              <a:defRPr sz="1800">
                <a:solidFill>
                  <a:srgbClr val="1E3A74"/>
                </a:solidFill>
              </a:defRPr>
            </a:lvl5pPr>
          </a:lstStyle>
          <a:p>
            <a:pPr lvl="0"/>
            <a:r>
              <a:rPr lang="en-US" dirty="0"/>
              <a:t>Header: Times New Roman Bold 16 </a:t>
            </a:r>
            <a:r>
              <a:rPr lang="en-US" dirty="0" err="1"/>
              <a:t>pt</a:t>
            </a:r>
            <a:r>
              <a:rPr lang="en-US" dirty="0"/>
              <a:t>, Jefferson Blue</a:t>
            </a:r>
          </a:p>
        </p:txBody>
      </p:sp>
    </p:spTree>
    <p:extLst>
      <p:ext uri="{BB962C8B-B14F-4D97-AF65-F5344CB8AC3E}">
        <p14:creationId xmlns:p14="http://schemas.microsoft.com/office/powerpoint/2010/main" val="2671647810"/>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3 Colored Textbox">
    <p:spTree>
      <p:nvGrpSpPr>
        <p:cNvPr id="1" name=""/>
        <p:cNvGrpSpPr/>
        <p:nvPr/>
      </p:nvGrpSpPr>
      <p:grpSpPr>
        <a:xfrm>
          <a:off x="0" y="0"/>
          <a:ext cx="0" cy="0"/>
          <a:chOff x="0" y="0"/>
          <a:chExt cx="0" cy="0"/>
        </a:xfrm>
      </p:grpSpPr>
      <p:sp>
        <p:nvSpPr>
          <p:cNvPr id="8" name="Text Placeholder 5">
            <a:extLst>
              <a:ext uri="{FF2B5EF4-FFF2-40B4-BE49-F238E27FC236}">
                <a16:creationId xmlns:a16="http://schemas.microsoft.com/office/drawing/2014/main" id="{C5676694-07D0-42B7-BF97-A01B10802386}"/>
              </a:ext>
            </a:extLst>
          </p:cNvPr>
          <p:cNvSpPr>
            <a:spLocks noGrp="1"/>
          </p:cNvSpPr>
          <p:nvPr>
            <p:ph type="body" sz="quarter" idx="13"/>
          </p:nvPr>
        </p:nvSpPr>
        <p:spPr>
          <a:xfrm>
            <a:off x="480280" y="2880400"/>
            <a:ext cx="3540209" cy="2000921"/>
          </a:xfrm>
          <a:prstGeom prst="rect">
            <a:avLst/>
          </a:prstGeom>
          <a:solidFill>
            <a:schemeClr val="accent1"/>
          </a:solidFill>
        </p:spPr>
        <p:txBody>
          <a:bodyPr lIns="0" rIns="0" anchor="ctr"/>
          <a:lstStyle>
            <a:lvl1pPr marL="0" indent="0" algn="ctr">
              <a:lnSpc>
                <a:spcPct val="100000"/>
              </a:lnSpc>
              <a:spcBef>
                <a:spcPts val="0"/>
              </a:spcBef>
              <a:spcAft>
                <a:spcPts val="1000"/>
              </a:spcAft>
              <a:buClr>
                <a:srgbClr val="E77324"/>
              </a:buClr>
              <a:buNone/>
              <a:defRPr sz="1800" b="1">
                <a:solidFill>
                  <a:schemeClr val="bg1"/>
                </a:solidFill>
                <a:latin typeface="+mn-lt"/>
              </a:defRPr>
            </a:lvl1pPr>
            <a:lvl2pPr marL="566928" indent="-283464">
              <a:lnSpc>
                <a:spcPct val="100000"/>
              </a:lnSpc>
              <a:spcBef>
                <a:spcPts val="0"/>
              </a:spcBef>
              <a:spcAft>
                <a:spcPts val="1000"/>
              </a:spcAft>
              <a:buClr>
                <a:srgbClr val="E77324"/>
              </a:buClr>
              <a:buFont typeface="Arial" panose="020B0604020202020204" pitchFamily="34" charset="0"/>
              <a:buChar char="-"/>
              <a:defRPr sz="1800">
                <a:solidFill>
                  <a:srgbClr val="1E3A74"/>
                </a:solidFill>
              </a:defRPr>
            </a:lvl2pPr>
            <a:lvl3pPr marL="822960" indent="-283464">
              <a:lnSpc>
                <a:spcPct val="100000"/>
              </a:lnSpc>
              <a:spcBef>
                <a:spcPts val="0"/>
              </a:spcBef>
              <a:spcAft>
                <a:spcPts val="1000"/>
              </a:spcAft>
              <a:buClr>
                <a:srgbClr val="E77324"/>
              </a:buClr>
              <a:defRPr sz="1800">
                <a:solidFill>
                  <a:srgbClr val="1E3A74"/>
                </a:solidFill>
              </a:defRPr>
            </a:lvl3pPr>
            <a:lvl4pPr marL="1097280" indent="-283464">
              <a:lnSpc>
                <a:spcPct val="100000"/>
              </a:lnSpc>
              <a:spcBef>
                <a:spcPts val="0"/>
              </a:spcBef>
              <a:spcAft>
                <a:spcPts val="1000"/>
              </a:spcAft>
              <a:buClr>
                <a:srgbClr val="E77324"/>
              </a:buClr>
              <a:buFont typeface="Arial" panose="020B0604020202020204" pitchFamily="34" charset="0"/>
              <a:buChar char="-"/>
              <a:defRPr sz="1800">
                <a:solidFill>
                  <a:srgbClr val="1E3A74"/>
                </a:solidFill>
              </a:defRPr>
            </a:lvl4pPr>
            <a:lvl5pPr marL="1371600" indent="-283464">
              <a:lnSpc>
                <a:spcPct val="100000"/>
              </a:lnSpc>
              <a:spcBef>
                <a:spcPts val="0"/>
              </a:spcBef>
              <a:spcAft>
                <a:spcPts val="1000"/>
              </a:spcAft>
              <a:buClr>
                <a:srgbClr val="E77324"/>
              </a:buClr>
              <a:defRPr sz="1800">
                <a:solidFill>
                  <a:srgbClr val="1E3A74"/>
                </a:solidFill>
              </a:defRPr>
            </a:lvl5pPr>
          </a:lstStyle>
          <a:p>
            <a:pPr lvl="0"/>
            <a:endParaRPr lang="en-US" dirty="0"/>
          </a:p>
        </p:txBody>
      </p:sp>
      <p:sp>
        <p:nvSpPr>
          <p:cNvPr id="11" name="Text Placeholder 5">
            <a:extLst>
              <a:ext uri="{FF2B5EF4-FFF2-40B4-BE49-F238E27FC236}">
                <a16:creationId xmlns:a16="http://schemas.microsoft.com/office/drawing/2014/main" id="{DE325565-578F-4AAC-BE7A-199ECCB0391C}"/>
              </a:ext>
            </a:extLst>
          </p:cNvPr>
          <p:cNvSpPr>
            <a:spLocks noGrp="1"/>
          </p:cNvSpPr>
          <p:nvPr>
            <p:ph type="body" sz="quarter" idx="14"/>
          </p:nvPr>
        </p:nvSpPr>
        <p:spPr>
          <a:xfrm>
            <a:off x="4337689" y="2880400"/>
            <a:ext cx="3540209" cy="2000921"/>
          </a:xfrm>
          <a:prstGeom prst="rect">
            <a:avLst/>
          </a:prstGeom>
          <a:solidFill>
            <a:schemeClr val="accent2"/>
          </a:solidFill>
        </p:spPr>
        <p:txBody>
          <a:bodyPr lIns="0" rIns="0" anchor="ctr"/>
          <a:lstStyle>
            <a:lvl1pPr marL="0" indent="0" algn="ctr">
              <a:lnSpc>
                <a:spcPct val="100000"/>
              </a:lnSpc>
              <a:spcBef>
                <a:spcPts val="0"/>
              </a:spcBef>
              <a:spcAft>
                <a:spcPts val="1000"/>
              </a:spcAft>
              <a:buClr>
                <a:srgbClr val="E77324"/>
              </a:buClr>
              <a:buNone/>
              <a:defRPr sz="1800" b="1">
                <a:solidFill>
                  <a:schemeClr val="bg1"/>
                </a:solidFill>
                <a:latin typeface="+mn-lt"/>
              </a:defRPr>
            </a:lvl1pPr>
            <a:lvl2pPr marL="566928" indent="-283464">
              <a:lnSpc>
                <a:spcPct val="100000"/>
              </a:lnSpc>
              <a:spcBef>
                <a:spcPts val="0"/>
              </a:spcBef>
              <a:spcAft>
                <a:spcPts val="1000"/>
              </a:spcAft>
              <a:buClr>
                <a:srgbClr val="E77324"/>
              </a:buClr>
              <a:buFont typeface="Arial" panose="020B0604020202020204" pitchFamily="34" charset="0"/>
              <a:buChar char="-"/>
              <a:defRPr sz="1800">
                <a:solidFill>
                  <a:srgbClr val="1E3A74"/>
                </a:solidFill>
              </a:defRPr>
            </a:lvl2pPr>
            <a:lvl3pPr marL="822960" indent="-283464">
              <a:lnSpc>
                <a:spcPct val="100000"/>
              </a:lnSpc>
              <a:spcBef>
                <a:spcPts val="0"/>
              </a:spcBef>
              <a:spcAft>
                <a:spcPts val="1000"/>
              </a:spcAft>
              <a:buClr>
                <a:srgbClr val="E77324"/>
              </a:buClr>
              <a:defRPr sz="1800">
                <a:solidFill>
                  <a:srgbClr val="1E3A74"/>
                </a:solidFill>
              </a:defRPr>
            </a:lvl3pPr>
            <a:lvl4pPr marL="1097280" indent="-283464">
              <a:lnSpc>
                <a:spcPct val="100000"/>
              </a:lnSpc>
              <a:spcBef>
                <a:spcPts val="0"/>
              </a:spcBef>
              <a:spcAft>
                <a:spcPts val="1000"/>
              </a:spcAft>
              <a:buClr>
                <a:srgbClr val="E77324"/>
              </a:buClr>
              <a:buFont typeface="Arial" panose="020B0604020202020204" pitchFamily="34" charset="0"/>
              <a:buChar char="-"/>
              <a:defRPr sz="1800">
                <a:solidFill>
                  <a:srgbClr val="1E3A74"/>
                </a:solidFill>
              </a:defRPr>
            </a:lvl4pPr>
            <a:lvl5pPr marL="1371600" indent="-283464">
              <a:lnSpc>
                <a:spcPct val="100000"/>
              </a:lnSpc>
              <a:spcBef>
                <a:spcPts val="0"/>
              </a:spcBef>
              <a:spcAft>
                <a:spcPts val="1000"/>
              </a:spcAft>
              <a:buClr>
                <a:srgbClr val="E77324"/>
              </a:buClr>
              <a:defRPr sz="1800">
                <a:solidFill>
                  <a:srgbClr val="1E3A74"/>
                </a:solidFill>
              </a:defRPr>
            </a:lvl5pPr>
          </a:lstStyle>
          <a:p>
            <a:pPr lvl="0"/>
            <a:endParaRPr lang="en-US" dirty="0"/>
          </a:p>
        </p:txBody>
      </p:sp>
      <p:sp>
        <p:nvSpPr>
          <p:cNvPr id="12" name="Text Placeholder 5">
            <a:extLst>
              <a:ext uri="{FF2B5EF4-FFF2-40B4-BE49-F238E27FC236}">
                <a16:creationId xmlns:a16="http://schemas.microsoft.com/office/drawing/2014/main" id="{78D5E1EF-5C58-41B3-BAE3-5918B052D03F}"/>
              </a:ext>
            </a:extLst>
          </p:cNvPr>
          <p:cNvSpPr>
            <a:spLocks noGrp="1"/>
          </p:cNvSpPr>
          <p:nvPr>
            <p:ph type="body" sz="quarter" idx="15"/>
          </p:nvPr>
        </p:nvSpPr>
        <p:spPr>
          <a:xfrm>
            <a:off x="8195097" y="2880399"/>
            <a:ext cx="3540209" cy="2000921"/>
          </a:xfrm>
          <a:prstGeom prst="rect">
            <a:avLst/>
          </a:prstGeom>
          <a:solidFill>
            <a:schemeClr val="accent3"/>
          </a:solidFill>
        </p:spPr>
        <p:txBody>
          <a:bodyPr lIns="0" rIns="0" anchor="ctr"/>
          <a:lstStyle>
            <a:lvl1pPr marL="0" indent="0" algn="ctr">
              <a:lnSpc>
                <a:spcPct val="100000"/>
              </a:lnSpc>
              <a:spcBef>
                <a:spcPts val="0"/>
              </a:spcBef>
              <a:spcAft>
                <a:spcPts val="1000"/>
              </a:spcAft>
              <a:buClr>
                <a:srgbClr val="E77324"/>
              </a:buClr>
              <a:buNone/>
              <a:defRPr sz="1800" b="1">
                <a:solidFill>
                  <a:schemeClr val="bg1"/>
                </a:solidFill>
                <a:latin typeface="+mn-lt"/>
              </a:defRPr>
            </a:lvl1pPr>
            <a:lvl2pPr marL="566928" indent="-283464">
              <a:lnSpc>
                <a:spcPct val="100000"/>
              </a:lnSpc>
              <a:spcBef>
                <a:spcPts val="0"/>
              </a:spcBef>
              <a:spcAft>
                <a:spcPts val="1000"/>
              </a:spcAft>
              <a:buClr>
                <a:srgbClr val="E77324"/>
              </a:buClr>
              <a:buFont typeface="Arial" panose="020B0604020202020204" pitchFamily="34" charset="0"/>
              <a:buChar char="-"/>
              <a:defRPr sz="1800">
                <a:solidFill>
                  <a:srgbClr val="1E3A74"/>
                </a:solidFill>
              </a:defRPr>
            </a:lvl2pPr>
            <a:lvl3pPr marL="822960" indent="-283464">
              <a:lnSpc>
                <a:spcPct val="100000"/>
              </a:lnSpc>
              <a:spcBef>
                <a:spcPts val="0"/>
              </a:spcBef>
              <a:spcAft>
                <a:spcPts val="1000"/>
              </a:spcAft>
              <a:buClr>
                <a:srgbClr val="E77324"/>
              </a:buClr>
              <a:defRPr sz="1800">
                <a:solidFill>
                  <a:srgbClr val="1E3A74"/>
                </a:solidFill>
              </a:defRPr>
            </a:lvl3pPr>
            <a:lvl4pPr marL="1097280" indent="-283464">
              <a:lnSpc>
                <a:spcPct val="100000"/>
              </a:lnSpc>
              <a:spcBef>
                <a:spcPts val="0"/>
              </a:spcBef>
              <a:spcAft>
                <a:spcPts val="1000"/>
              </a:spcAft>
              <a:buClr>
                <a:srgbClr val="E77324"/>
              </a:buClr>
              <a:buFont typeface="Arial" panose="020B0604020202020204" pitchFamily="34" charset="0"/>
              <a:buChar char="-"/>
              <a:defRPr sz="1800">
                <a:solidFill>
                  <a:srgbClr val="1E3A74"/>
                </a:solidFill>
              </a:defRPr>
            </a:lvl4pPr>
            <a:lvl5pPr marL="1371600" indent="-283464">
              <a:lnSpc>
                <a:spcPct val="100000"/>
              </a:lnSpc>
              <a:spcBef>
                <a:spcPts val="0"/>
              </a:spcBef>
              <a:spcAft>
                <a:spcPts val="1000"/>
              </a:spcAft>
              <a:buClr>
                <a:srgbClr val="E77324"/>
              </a:buClr>
              <a:defRPr sz="1800">
                <a:solidFill>
                  <a:srgbClr val="1E3A74"/>
                </a:solidFill>
              </a:defRPr>
            </a:lvl5pPr>
          </a:lstStyle>
          <a:p>
            <a:pPr lvl="0"/>
            <a:endParaRPr lang="en-US" dirty="0"/>
          </a:p>
        </p:txBody>
      </p:sp>
      <p:sp>
        <p:nvSpPr>
          <p:cNvPr id="13" name="Text Placeholder 14">
            <a:extLst>
              <a:ext uri="{FF2B5EF4-FFF2-40B4-BE49-F238E27FC236}">
                <a16:creationId xmlns:a16="http://schemas.microsoft.com/office/drawing/2014/main" id="{48AC104B-D1BF-41F6-9DCA-B3A6FD7BCBAA}"/>
              </a:ext>
            </a:extLst>
          </p:cNvPr>
          <p:cNvSpPr>
            <a:spLocks noGrp="1"/>
          </p:cNvSpPr>
          <p:nvPr>
            <p:ph type="body" sz="quarter" idx="36" hasCustomPrompt="1"/>
          </p:nvPr>
        </p:nvSpPr>
        <p:spPr>
          <a:xfrm>
            <a:off x="480280" y="318031"/>
            <a:ext cx="11254520" cy="317500"/>
          </a:xfrm>
          <a:prstGeom prst="rect">
            <a:avLst/>
          </a:prstGeom>
        </p:spPr>
        <p:txBody>
          <a:bodyPr lIns="0" rIns="0"/>
          <a:lstStyle>
            <a:lvl1pPr marL="0" indent="0">
              <a:lnSpc>
                <a:spcPct val="100000"/>
              </a:lnSpc>
              <a:buNone/>
              <a:defRPr sz="1400" b="1" i="0" cap="all" spc="300" baseline="0">
                <a:solidFill>
                  <a:schemeClr val="accent2"/>
                </a:solidFill>
                <a:latin typeface="+mn-lt"/>
                <a:ea typeface="Arial" charset="0"/>
                <a:cs typeface="Arial" charset="0"/>
              </a:defRPr>
            </a:lvl1pPr>
            <a:lvl2pPr marL="457200" indent="0">
              <a:lnSpc>
                <a:spcPct val="100000"/>
              </a:lnSpc>
              <a:buNone/>
              <a:defRPr sz="1400" b="1" i="0" spc="300">
                <a:solidFill>
                  <a:srgbClr val="1E3A74"/>
                </a:solidFill>
                <a:latin typeface="Arial" charset="0"/>
                <a:ea typeface="Arial" charset="0"/>
                <a:cs typeface="Arial" charset="0"/>
              </a:defRPr>
            </a:lvl2pPr>
            <a:lvl3pPr marL="914400" indent="0">
              <a:lnSpc>
                <a:spcPct val="100000"/>
              </a:lnSpc>
              <a:buNone/>
              <a:defRPr sz="1400" b="1" i="0" spc="300">
                <a:solidFill>
                  <a:srgbClr val="1E3A74"/>
                </a:solidFill>
                <a:latin typeface="Arial" charset="0"/>
                <a:ea typeface="Arial" charset="0"/>
                <a:cs typeface="Arial" charset="0"/>
              </a:defRPr>
            </a:lvl3pPr>
            <a:lvl4pPr marL="1371600" indent="0">
              <a:lnSpc>
                <a:spcPct val="100000"/>
              </a:lnSpc>
              <a:buNone/>
              <a:defRPr sz="1400" b="1" i="0" spc="300">
                <a:solidFill>
                  <a:srgbClr val="1E3A74"/>
                </a:solidFill>
                <a:latin typeface="Arial" charset="0"/>
                <a:ea typeface="Arial" charset="0"/>
                <a:cs typeface="Arial" charset="0"/>
              </a:defRPr>
            </a:lvl4pPr>
            <a:lvl5pPr marL="1828800" indent="0">
              <a:lnSpc>
                <a:spcPct val="100000"/>
              </a:lnSpc>
              <a:buNone/>
              <a:defRPr sz="1400" b="1" i="0" spc="300">
                <a:solidFill>
                  <a:srgbClr val="1E3A74"/>
                </a:solidFill>
                <a:latin typeface="Arial" charset="0"/>
                <a:ea typeface="Arial" charset="0"/>
                <a:cs typeface="Arial" charset="0"/>
              </a:defRPr>
            </a:lvl5pPr>
          </a:lstStyle>
          <a:p>
            <a:pPr lvl="0"/>
            <a:r>
              <a:rPr lang="en-US" dirty="0"/>
              <a:t>01 | SECTION HEADER: ARIAL BOLD 14PT, Jefferson </a:t>
            </a:r>
            <a:r>
              <a:rPr lang="en-US" dirty="0" smtClean="0"/>
              <a:t>Blue</a:t>
            </a:r>
            <a:endParaRPr lang="en-US" dirty="0"/>
          </a:p>
        </p:txBody>
      </p:sp>
      <p:sp>
        <p:nvSpPr>
          <p:cNvPr id="14" name="Text Placeholder 7">
            <a:extLst>
              <a:ext uri="{FF2B5EF4-FFF2-40B4-BE49-F238E27FC236}">
                <a16:creationId xmlns:a16="http://schemas.microsoft.com/office/drawing/2014/main" id="{5D39CEFA-D72D-46C0-8B74-42AEB23DC3AA}"/>
              </a:ext>
            </a:extLst>
          </p:cNvPr>
          <p:cNvSpPr>
            <a:spLocks noGrp="1"/>
          </p:cNvSpPr>
          <p:nvPr>
            <p:ph type="body" sz="quarter" idx="11" hasCustomPrompt="1"/>
          </p:nvPr>
        </p:nvSpPr>
        <p:spPr>
          <a:xfrm>
            <a:off x="469107" y="5878285"/>
            <a:ext cx="11253787" cy="393927"/>
          </a:xfrm>
          <a:prstGeom prst="rect">
            <a:avLst/>
          </a:prstGeom>
        </p:spPr>
        <p:txBody>
          <a:bodyPr lIns="0" tIns="0" rIns="0" bIns="0" anchor="b">
            <a:noAutofit/>
          </a:bodyPr>
          <a:lstStyle>
            <a:lvl1pPr marL="0" indent="0">
              <a:buNone/>
              <a:defRPr sz="900">
                <a:solidFill>
                  <a:schemeClr val="bg1">
                    <a:lumMod val="50000"/>
                  </a:schemeClr>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Footer/Source: Arial 9 </a:t>
            </a:r>
            <a:r>
              <a:rPr lang="en-US" dirty="0" err="1"/>
              <a:t>pt</a:t>
            </a:r>
            <a:r>
              <a:rPr lang="en-US" dirty="0"/>
              <a:t>, Gray</a:t>
            </a:r>
          </a:p>
        </p:txBody>
      </p:sp>
      <p:sp>
        <p:nvSpPr>
          <p:cNvPr id="15" name="Title 1">
            <a:extLst>
              <a:ext uri="{FF2B5EF4-FFF2-40B4-BE49-F238E27FC236}">
                <a16:creationId xmlns:a16="http://schemas.microsoft.com/office/drawing/2014/main" id="{90200662-B38E-4D16-B422-6C88C77CAB3A}"/>
              </a:ext>
            </a:extLst>
          </p:cNvPr>
          <p:cNvSpPr>
            <a:spLocks noGrp="1"/>
          </p:cNvSpPr>
          <p:nvPr>
            <p:ph type="title" hasCustomPrompt="1"/>
          </p:nvPr>
        </p:nvSpPr>
        <p:spPr>
          <a:xfrm>
            <a:off x="480280" y="756243"/>
            <a:ext cx="11254520" cy="1126345"/>
          </a:xfrm>
          <a:prstGeom prst="rect">
            <a:avLst/>
          </a:prstGeom>
        </p:spPr>
        <p:txBody>
          <a:bodyPr lIns="0" rIns="0">
            <a:noAutofit/>
          </a:bodyPr>
          <a:lstStyle>
            <a:lvl1pPr>
              <a:lnSpc>
                <a:spcPct val="100000"/>
              </a:lnSpc>
              <a:defRPr sz="3200" b="1" i="0" cap="all" spc="300" baseline="0">
                <a:solidFill>
                  <a:schemeClr val="accent1"/>
                </a:solidFill>
                <a:latin typeface="+mn-lt"/>
                <a:ea typeface="Arial" charset="0"/>
                <a:cs typeface="Arial" charset="0"/>
              </a:defRPr>
            </a:lvl1pPr>
          </a:lstStyle>
          <a:p>
            <a:r>
              <a:rPr lang="en-US" dirty="0"/>
              <a:t>TITLE: ARIAL BOLD 32PT, ROTUNDA </a:t>
            </a:r>
            <a:r>
              <a:rPr lang="en-US" dirty="0" smtClean="0"/>
              <a:t>ORANGE</a:t>
            </a:r>
            <a:endParaRPr lang="en-US" dirty="0"/>
          </a:p>
        </p:txBody>
      </p:sp>
    </p:spTree>
    <p:extLst>
      <p:ext uri="{BB962C8B-B14F-4D97-AF65-F5344CB8AC3E}">
        <p14:creationId xmlns:p14="http://schemas.microsoft.com/office/powerpoint/2010/main" val="1957671016"/>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6 Colored Textbox">
    <p:spTree>
      <p:nvGrpSpPr>
        <p:cNvPr id="1" name=""/>
        <p:cNvGrpSpPr/>
        <p:nvPr/>
      </p:nvGrpSpPr>
      <p:grpSpPr>
        <a:xfrm>
          <a:off x="0" y="0"/>
          <a:ext cx="0" cy="0"/>
          <a:chOff x="0" y="0"/>
          <a:chExt cx="0" cy="0"/>
        </a:xfrm>
      </p:grpSpPr>
      <p:sp>
        <p:nvSpPr>
          <p:cNvPr id="9" name="Text Placeholder 5">
            <a:extLst>
              <a:ext uri="{FF2B5EF4-FFF2-40B4-BE49-F238E27FC236}">
                <a16:creationId xmlns:a16="http://schemas.microsoft.com/office/drawing/2014/main" id="{20FF5820-35BD-42DC-B117-54E4ED595762}"/>
              </a:ext>
            </a:extLst>
          </p:cNvPr>
          <p:cNvSpPr>
            <a:spLocks noGrp="1"/>
          </p:cNvSpPr>
          <p:nvPr>
            <p:ph type="body" sz="quarter" idx="13"/>
          </p:nvPr>
        </p:nvSpPr>
        <p:spPr>
          <a:xfrm>
            <a:off x="480280" y="2013689"/>
            <a:ext cx="3540209" cy="1782854"/>
          </a:xfrm>
          <a:prstGeom prst="rect">
            <a:avLst/>
          </a:prstGeom>
          <a:solidFill>
            <a:schemeClr val="accent1"/>
          </a:solidFill>
        </p:spPr>
        <p:txBody>
          <a:bodyPr lIns="0" rIns="0" anchor="ctr"/>
          <a:lstStyle>
            <a:lvl1pPr marL="0" indent="0" algn="ctr">
              <a:lnSpc>
                <a:spcPct val="100000"/>
              </a:lnSpc>
              <a:spcBef>
                <a:spcPts val="0"/>
              </a:spcBef>
              <a:spcAft>
                <a:spcPts val="1000"/>
              </a:spcAft>
              <a:buClr>
                <a:srgbClr val="E77324"/>
              </a:buClr>
              <a:buNone/>
              <a:defRPr sz="1800" b="1">
                <a:solidFill>
                  <a:schemeClr val="bg1"/>
                </a:solidFill>
                <a:latin typeface="+mn-lt"/>
              </a:defRPr>
            </a:lvl1pPr>
            <a:lvl2pPr marL="566928" indent="-283464">
              <a:lnSpc>
                <a:spcPct val="100000"/>
              </a:lnSpc>
              <a:spcBef>
                <a:spcPts val="0"/>
              </a:spcBef>
              <a:spcAft>
                <a:spcPts val="1000"/>
              </a:spcAft>
              <a:buClr>
                <a:srgbClr val="E77324"/>
              </a:buClr>
              <a:buFont typeface="Arial" panose="020B0604020202020204" pitchFamily="34" charset="0"/>
              <a:buChar char="-"/>
              <a:defRPr sz="1800">
                <a:solidFill>
                  <a:srgbClr val="1E3A74"/>
                </a:solidFill>
              </a:defRPr>
            </a:lvl2pPr>
            <a:lvl3pPr marL="822960" indent="-283464">
              <a:lnSpc>
                <a:spcPct val="100000"/>
              </a:lnSpc>
              <a:spcBef>
                <a:spcPts val="0"/>
              </a:spcBef>
              <a:spcAft>
                <a:spcPts val="1000"/>
              </a:spcAft>
              <a:buClr>
                <a:srgbClr val="E77324"/>
              </a:buClr>
              <a:defRPr sz="1800">
                <a:solidFill>
                  <a:srgbClr val="1E3A74"/>
                </a:solidFill>
              </a:defRPr>
            </a:lvl3pPr>
            <a:lvl4pPr marL="1097280" indent="-283464">
              <a:lnSpc>
                <a:spcPct val="100000"/>
              </a:lnSpc>
              <a:spcBef>
                <a:spcPts val="0"/>
              </a:spcBef>
              <a:spcAft>
                <a:spcPts val="1000"/>
              </a:spcAft>
              <a:buClr>
                <a:srgbClr val="E77324"/>
              </a:buClr>
              <a:buFont typeface="Arial" panose="020B0604020202020204" pitchFamily="34" charset="0"/>
              <a:buChar char="-"/>
              <a:defRPr sz="1800">
                <a:solidFill>
                  <a:srgbClr val="1E3A74"/>
                </a:solidFill>
              </a:defRPr>
            </a:lvl4pPr>
            <a:lvl5pPr marL="1371600" indent="-283464">
              <a:lnSpc>
                <a:spcPct val="100000"/>
              </a:lnSpc>
              <a:spcBef>
                <a:spcPts val="0"/>
              </a:spcBef>
              <a:spcAft>
                <a:spcPts val="1000"/>
              </a:spcAft>
              <a:buClr>
                <a:srgbClr val="E77324"/>
              </a:buClr>
              <a:defRPr sz="1800">
                <a:solidFill>
                  <a:srgbClr val="1E3A74"/>
                </a:solidFill>
              </a:defRPr>
            </a:lvl5pPr>
          </a:lstStyle>
          <a:p>
            <a:pPr lvl="0"/>
            <a:endParaRPr lang="en-US" dirty="0"/>
          </a:p>
        </p:txBody>
      </p:sp>
      <p:sp>
        <p:nvSpPr>
          <p:cNvPr id="10" name="Text Placeholder 5">
            <a:extLst>
              <a:ext uri="{FF2B5EF4-FFF2-40B4-BE49-F238E27FC236}">
                <a16:creationId xmlns:a16="http://schemas.microsoft.com/office/drawing/2014/main" id="{1B49EB0F-A677-49BC-9FD5-114DB20B1401}"/>
              </a:ext>
            </a:extLst>
          </p:cNvPr>
          <p:cNvSpPr>
            <a:spLocks noGrp="1"/>
          </p:cNvSpPr>
          <p:nvPr>
            <p:ph type="body" sz="quarter" idx="14"/>
          </p:nvPr>
        </p:nvSpPr>
        <p:spPr>
          <a:xfrm>
            <a:off x="4337689" y="2013689"/>
            <a:ext cx="3540209" cy="1782854"/>
          </a:xfrm>
          <a:prstGeom prst="rect">
            <a:avLst/>
          </a:prstGeom>
          <a:solidFill>
            <a:schemeClr val="accent2"/>
          </a:solidFill>
        </p:spPr>
        <p:txBody>
          <a:bodyPr lIns="0" rIns="0" anchor="ctr"/>
          <a:lstStyle>
            <a:lvl1pPr marL="0" indent="0" algn="ctr">
              <a:lnSpc>
                <a:spcPct val="100000"/>
              </a:lnSpc>
              <a:spcBef>
                <a:spcPts val="0"/>
              </a:spcBef>
              <a:spcAft>
                <a:spcPts val="1000"/>
              </a:spcAft>
              <a:buClr>
                <a:srgbClr val="E77324"/>
              </a:buClr>
              <a:buNone/>
              <a:defRPr sz="1800" b="1">
                <a:solidFill>
                  <a:schemeClr val="bg1"/>
                </a:solidFill>
                <a:latin typeface="+mn-lt"/>
              </a:defRPr>
            </a:lvl1pPr>
            <a:lvl2pPr marL="566928" indent="-283464">
              <a:lnSpc>
                <a:spcPct val="100000"/>
              </a:lnSpc>
              <a:spcBef>
                <a:spcPts val="0"/>
              </a:spcBef>
              <a:spcAft>
                <a:spcPts val="1000"/>
              </a:spcAft>
              <a:buClr>
                <a:srgbClr val="E77324"/>
              </a:buClr>
              <a:buFont typeface="Arial" panose="020B0604020202020204" pitchFamily="34" charset="0"/>
              <a:buChar char="-"/>
              <a:defRPr sz="1800">
                <a:solidFill>
                  <a:srgbClr val="1E3A74"/>
                </a:solidFill>
              </a:defRPr>
            </a:lvl2pPr>
            <a:lvl3pPr marL="822960" indent="-283464">
              <a:lnSpc>
                <a:spcPct val="100000"/>
              </a:lnSpc>
              <a:spcBef>
                <a:spcPts val="0"/>
              </a:spcBef>
              <a:spcAft>
                <a:spcPts val="1000"/>
              </a:spcAft>
              <a:buClr>
                <a:srgbClr val="E77324"/>
              </a:buClr>
              <a:defRPr sz="1800">
                <a:solidFill>
                  <a:srgbClr val="1E3A74"/>
                </a:solidFill>
              </a:defRPr>
            </a:lvl3pPr>
            <a:lvl4pPr marL="1097280" indent="-283464">
              <a:lnSpc>
                <a:spcPct val="100000"/>
              </a:lnSpc>
              <a:spcBef>
                <a:spcPts val="0"/>
              </a:spcBef>
              <a:spcAft>
                <a:spcPts val="1000"/>
              </a:spcAft>
              <a:buClr>
                <a:srgbClr val="E77324"/>
              </a:buClr>
              <a:buFont typeface="Arial" panose="020B0604020202020204" pitchFamily="34" charset="0"/>
              <a:buChar char="-"/>
              <a:defRPr sz="1800">
                <a:solidFill>
                  <a:srgbClr val="1E3A74"/>
                </a:solidFill>
              </a:defRPr>
            </a:lvl4pPr>
            <a:lvl5pPr marL="1371600" indent="-283464">
              <a:lnSpc>
                <a:spcPct val="100000"/>
              </a:lnSpc>
              <a:spcBef>
                <a:spcPts val="0"/>
              </a:spcBef>
              <a:spcAft>
                <a:spcPts val="1000"/>
              </a:spcAft>
              <a:buClr>
                <a:srgbClr val="E77324"/>
              </a:buClr>
              <a:defRPr sz="1800">
                <a:solidFill>
                  <a:srgbClr val="1E3A74"/>
                </a:solidFill>
              </a:defRPr>
            </a:lvl5pPr>
          </a:lstStyle>
          <a:p>
            <a:pPr lvl="0"/>
            <a:endParaRPr lang="en-US" dirty="0"/>
          </a:p>
        </p:txBody>
      </p:sp>
      <p:sp>
        <p:nvSpPr>
          <p:cNvPr id="13" name="Text Placeholder 5">
            <a:extLst>
              <a:ext uri="{FF2B5EF4-FFF2-40B4-BE49-F238E27FC236}">
                <a16:creationId xmlns:a16="http://schemas.microsoft.com/office/drawing/2014/main" id="{479D6308-A9C2-4AED-A34F-697C74C0FF95}"/>
              </a:ext>
            </a:extLst>
          </p:cNvPr>
          <p:cNvSpPr>
            <a:spLocks noGrp="1"/>
          </p:cNvSpPr>
          <p:nvPr>
            <p:ph type="body" sz="quarter" idx="15"/>
          </p:nvPr>
        </p:nvSpPr>
        <p:spPr>
          <a:xfrm>
            <a:off x="8195097" y="2013688"/>
            <a:ext cx="3540209" cy="1782854"/>
          </a:xfrm>
          <a:prstGeom prst="rect">
            <a:avLst/>
          </a:prstGeom>
          <a:solidFill>
            <a:schemeClr val="accent3"/>
          </a:solidFill>
        </p:spPr>
        <p:txBody>
          <a:bodyPr lIns="0" rIns="0" anchor="ctr"/>
          <a:lstStyle>
            <a:lvl1pPr marL="0" indent="0" algn="ctr">
              <a:lnSpc>
                <a:spcPct val="100000"/>
              </a:lnSpc>
              <a:spcBef>
                <a:spcPts val="0"/>
              </a:spcBef>
              <a:spcAft>
                <a:spcPts val="1000"/>
              </a:spcAft>
              <a:buClr>
                <a:srgbClr val="E77324"/>
              </a:buClr>
              <a:buNone/>
              <a:defRPr sz="1800" b="1">
                <a:solidFill>
                  <a:schemeClr val="bg1"/>
                </a:solidFill>
                <a:latin typeface="+mn-lt"/>
              </a:defRPr>
            </a:lvl1pPr>
            <a:lvl2pPr marL="566928" indent="-283464">
              <a:lnSpc>
                <a:spcPct val="100000"/>
              </a:lnSpc>
              <a:spcBef>
                <a:spcPts val="0"/>
              </a:spcBef>
              <a:spcAft>
                <a:spcPts val="1000"/>
              </a:spcAft>
              <a:buClr>
                <a:srgbClr val="E77324"/>
              </a:buClr>
              <a:buFont typeface="Arial" panose="020B0604020202020204" pitchFamily="34" charset="0"/>
              <a:buChar char="-"/>
              <a:defRPr sz="1800">
                <a:solidFill>
                  <a:srgbClr val="1E3A74"/>
                </a:solidFill>
              </a:defRPr>
            </a:lvl2pPr>
            <a:lvl3pPr marL="822960" indent="-283464">
              <a:lnSpc>
                <a:spcPct val="100000"/>
              </a:lnSpc>
              <a:spcBef>
                <a:spcPts val="0"/>
              </a:spcBef>
              <a:spcAft>
                <a:spcPts val="1000"/>
              </a:spcAft>
              <a:buClr>
                <a:srgbClr val="E77324"/>
              </a:buClr>
              <a:defRPr sz="1800">
                <a:solidFill>
                  <a:srgbClr val="1E3A74"/>
                </a:solidFill>
              </a:defRPr>
            </a:lvl3pPr>
            <a:lvl4pPr marL="1097280" indent="-283464">
              <a:lnSpc>
                <a:spcPct val="100000"/>
              </a:lnSpc>
              <a:spcBef>
                <a:spcPts val="0"/>
              </a:spcBef>
              <a:spcAft>
                <a:spcPts val="1000"/>
              </a:spcAft>
              <a:buClr>
                <a:srgbClr val="E77324"/>
              </a:buClr>
              <a:buFont typeface="Arial" panose="020B0604020202020204" pitchFamily="34" charset="0"/>
              <a:buChar char="-"/>
              <a:defRPr sz="1800">
                <a:solidFill>
                  <a:srgbClr val="1E3A74"/>
                </a:solidFill>
              </a:defRPr>
            </a:lvl4pPr>
            <a:lvl5pPr marL="1371600" indent="-283464">
              <a:lnSpc>
                <a:spcPct val="100000"/>
              </a:lnSpc>
              <a:spcBef>
                <a:spcPts val="0"/>
              </a:spcBef>
              <a:spcAft>
                <a:spcPts val="1000"/>
              </a:spcAft>
              <a:buClr>
                <a:srgbClr val="E77324"/>
              </a:buClr>
              <a:defRPr sz="1800">
                <a:solidFill>
                  <a:srgbClr val="1E3A74"/>
                </a:solidFill>
              </a:defRPr>
            </a:lvl5pPr>
          </a:lstStyle>
          <a:p>
            <a:pPr lvl="0"/>
            <a:endParaRPr lang="en-US" dirty="0"/>
          </a:p>
        </p:txBody>
      </p:sp>
      <p:sp>
        <p:nvSpPr>
          <p:cNvPr id="20" name="Text Placeholder 5">
            <a:extLst>
              <a:ext uri="{FF2B5EF4-FFF2-40B4-BE49-F238E27FC236}">
                <a16:creationId xmlns:a16="http://schemas.microsoft.com/office/drawing/2014/main" id="{F91F0B20-C5A3-4496-89D8-D84E5AC63648}"/>
              </a:ext>
            </a:extLst>
          </p:cNvPr>
          <p:cNvSpPr>
            <a:spLocks noGrp="1"/>
          </p:cNvSpPr>
          <p:nvPr>
            <p:ph type="body" sz="quarter" idx="16"/>
          </p:nvPr>
        </p:nvSpPr>
        <p:spPr>
          <a:xfrm>
            <a:off x="480280" y="3969525"/>
            <a:ext cx="3540209" cy="1782854"/>
          </a:xfrm>
          <a:prstGeom prst="rect">
            <a:avLst/>
          </a:prstGeom>
          <a:solidFill>
            <a:schemeClr val="accent4"/>
          </a:solidFill>
        </p:spPr>
        <p:txBody>
          <a:bodyPr lIns="0" rIns="0" anchor="ctr"/>
          <a:lstStyle>
            <a:lvl1pPr marL="0" indent="0" algn="ctr">
              <a:lnSpc>
                <a:spcPct val="100000"/>
              </a:lnSpc>
              <a:spcBef>
                <a:spcPts val="0"/>
              </a:spcBef>
              <a:spcAft>
                <a:spcPts val="1000"/>
              </a:spcAft>
              <a:buClr>
                <a:srgbClr val="E77324"/>
              </a:buClr>
              <a:buNone/>
              <a:defRPr sz="1800" b="1">
                <a:solidFill>
                  <a:schemeClr val="bg1"/>
                </a:solidFill>
                <a:latin typeface="+mn-lt"/>
              </a:defRPr>
            </a:lvl1pPr>
            <a:lvl2pPr marL="566928" indent="-283464">
              <a:lnSpc>
                <a:spcPct val="100000"/>
              </a:lnSpc>
              <a:spcBef>
                <a:spcPts val="0"/>
              </a:spcBef>
              <a:spcAft>
                <a:spcPts val="1000"/>
              </a:spcAft>
              <a:buClr>
                <a:srgbClr val="E77324"/>
              </a:buClr>
              <a:buFont typeface="Arial" panose="020B0604020202020204" pitchFamily="34" charset="0"/>
              <a:buChar char="-"/>
              <a:defRPr sz="1800">
                <a:solidFill>
                  <a:srgbClr val="1E3A74"/>
                </a:solidFill>
              </a:defRPr>
            </a:lvl2pPr>
            <a:lvl3pPr marL="822960" indent="-283464">
              <a:lnSpc>
                <a:spcPct val="100000"/>
              </a:lnSpc>
              <a:spcBef>
                <a:spcPts val="0"/>
              </a:spcBef>
              <a:spcAft>
                <a:spcPts val="1000"/>
              </a:spcAft>
              <a:buClr>
                <a:srgbClr val="E77324"/>
              </a:buClr>
              <a:defRPr sz="1800">
                <a:solidFill>
                  <a:srgbClr val="1E3A74"/>
                </a:solidFill>
              </a:defRPr>
            </a:lvl3pPr>
            <a:lvl4pPr marL="1097280" indent="-283464">
              <a:lnSpc>
                <a:spcPct val="100000"/>
              </a:lnSpc>
              <a:spcBef>
                <a:spcPts val="0"/>
              </a:spcBef>
              <a:spcAft>
                <a:spcPts val="1000"/>
              </a:spcAft>
              <a:buClr>
                <a:srgbClr val="E77324"/>
              </a:buClr>
              <a:buFont typeface="Arial" panose="020B0604020202020204" pitchFamily="34" charset="0"/>
              <a:buChar char="-"/>
              <a:defRPr sz="1800">
                <a:solidFill>
                  <a:srgbClr val="1E3A74"/>
                </a:solidFill>
              </a:defRPr>
            </a:lvl4pPr>
            <a:lvl5pPr marL="1371600" indent="-283464">
              <a:lnSpc>
                <a:spcPct val="100000"/>
              </a:lnSpc>
              <a:spcBef>
                <a:spcPts val="0"/>
              </a:spcBef>
              <a:spcAft>
                <a:spcPts val="1000"/>
              </a:spcAft>
              <a:buClr>
                <a:srgbClr val="E77324"/>
              </a:buClr>
              <a:defRPr sz="1800">
                <a:solidFill>
                  <a:srgbClr val="1E3A74"/>
                </a:solidFill>
              </a:defRPr>
            </a:lvl5pPr>
          </a:lstStyle>
          <a:p>
            <a:pPr lvl="0"/>
            <a:endParaRPr lang="en-US" dirty="0"/>
          </a:p>
        </p:txBody>
      </p:sp>
      <p:sp>
        <p:nvSpPr>
          <p:cNvPr id="21" name="Text Placeholder 5">
            <a:extLst>
              <a:ext uri="{FF2B5EF4-FFF2-40B4-BE49-F238E27FC236}">
                <a16:creationId xmlns:a16="http://schemas.microsoft.com/office/drawing/2014/main" id="{C6B08FA4-0994-4BD2-BCC3-3C22B0975299}"/>
              </a:ext>
            </a:extLst>
          </p:cNvPr>
          <p:cNvSpPr>
            <a:spLocks noGrp="1"/>
          </p:cNvSpPr>
          <p:nvPr>
            <p:ph type="body" sz="quarter" idx="17"/>
          </p:nvPr>
        </p:nvSpPr>
        <p:spPr>
          <a:xfrm>
            <a:off x="4337689" y="3969525"/>
            <a:ext cx="3540209" cy="1782854"/>
          </a:xfrm>
          <a:prstGeom prst="rect">
            <a:avLst/>
          </a:prstGeom>
          <a:solidFill>
            <a:schemeClr val="accent5"/>
          </a:solidFill>
        </p:spPr>
        <p:txBody>
          <a:bodyPr lIns="0" rIns="0" anchor="ctr"/>
          <a:lstStyle>
            <a:lvl1pPr marL="0" indent="0" algn="ctr">
              <a:lnSpc>
                <a:spcPct val="100000"/>
              </a:lnSpc>
              <a:spcBef>
                <a:spcPts val="0"/>
              </a:spcBef>
              <a:spcAft>
                <a:spcPts val="1000"/>
              </a:spcAft>
              <a:buClr>
                <a:srgbClr val="E77324"/>
              </a:buClr>
              <a:buNone/>
              <a:defRPr sz="1800" b="1">
                <a:solidFill>
                  <a:schemeClr val="bg1"/>
                </a:solidFill>
                <a:latin typeface="+mn-lt"/>
              </a:defRPr>
            </a:lvl1pPr>
            <a:lvl2pPr marL="566928" indent="-283464">
              <a:lnSpc>
                <a:spcPct val="100000"/>
              </a:lnSpc>
              <a:spcBef>
                <a:spcPts val="0"/>
              </a:spcBef>
              <a:spcAft>
                <a:spcPts val="1000"/>
              </a:spcAft>
              <a:buClr>
                <a:srgbClr val="E77324"/>
              </a:buClr>
              <a:buFont typeface="Arial" panose="020B0604020202020204" pitchFamily="34" charset="0"/>
              <a:buChar char="-"/>
              <a:defRPr sz="1800">
                <a:solidFill>
                  <a:srgbClr val="1E3A74"/>
                </a:solidFill>
              </a:defRPr>
            </a:lvl2pPr>
            <a:lvl3pPr marL="822960" indent="-283464">
              <a:lnSpc>
                <a:spcPct val="100000"/>
              </a:lnSpc>
              <a:spcBef>
                <a:spcPts val="0"/>
              </a:spcBef>
              <a:spcAft>
                <a:spcPts val="1000"/>
              </a:spcAft>
              <a:buClr>
                <a:srgbClr val="E77324"/>
              </a:buClr>
              <a:defRPr sz="1800">
                <a:solidFill>
                  <a:srgbClr val="1E3A74"/>
                </a:solidFill>
              </a:defRPr>
            </a:lvl3pPr>
            <a:lvl4pPr marL="1097280" indent="-283464">
              <a:lnSpc>
                <a:spcPct val="100000"/>
              </a:lnSpc>
              <a:spcBef>
                <a:spcPts val="0"/>
              </a:spcBef>
              <a:spcAft>
                <a:spcPts val="1000"/>
              </a:spcAft>
              <a:buClr>
                <a:srgbClr val="E77324"/>
              </a:buClr>
              <a:buFont typeface="Arial" panose="020B0604020202020204" pitchFamily="34" charset="0"/>
              <a:buChar char="-"/>
              <a:defRPr sz="1800">
                <a:solidFill>
                  <a:srgbClr val="1E3A74"/>
                </a:solidFill>
              </a:defRPr>
            </a:lvl4pPr>
            <a:lvl5pPr marL="1371600" indent="-283464">
              <a:lnSpc>
                <a:spcPct val="100000"/>
              </a:lnSpc>
              <a:spcBef>
                <a:spcPts val="0"/>
              </a:spcBef>
              <a:spcAft>
                <a:spcPts val="1000"/>
              </a:spcAft>
              <a:buClr>
                <a:srgbClr val="E77324"/>
              </a:buClr>
              <a:defRPr sz="1800">
                <a:solidFill>
                  <a:srgbClr val="1E3A74"/>
                </a:solidFill>
              </a:defRPr>
            </a:lvl5pPr>
          </a:lstStyle>
          <a:p>
            <a:pPr lvl="0"/>
            <a:endParaRPr lang="en-US" dirty="0"/>
          </a:p>
        </p:txBody>
      </p:sp>
      <p:sp>
        <p:nvSpPr>
          <p:cNvPr id="22" name="Text Placeholder 5">
            <a:extLst>
              <a:ext uri="{FF2B5EF4-FFF2-40B4-BE49-F238E27FC236}">
                <a16:creationId xmlns:a16="http://schemas.microsoft.com/office/drawing/2014/main" id="{8B60B3AD-3E15-4EA6-943B-DC5B32728911}"/>
              </a:ext>
            </a:extLst>
          </p:cNvPr>
          <p:cNvSpPr>
            <a:spLocks noGrp="1"/>
          </p:cNvSpPr>
          <p:nvPr>
            <p:ph type="body" sz="quarter" idx="18"/>
          </p:nvPr>
        </p:nvSpPr>
        <p:spPr>
          <a:xfrm>
            <a:off x="8195097" y="3969524"/>
            <a:ext cx="3540209" cy="1782854"/>
          </a:xfrm>
          <a:prstGeom prst="rect">
            <a:avLst/>
          </a:prstGeom>
          <a:solidFill>
            <a:schemeClr val="accent6"/>
          </a:solidFill>
        </p:spPr>
        <p:txBody>
          <a:bodyPr lIns="0" rIns="0" anchor="ctr"/>
          <a:lstStyle>
            <a:lvl1pPr marL="0" indent="0" algn="ctr">
              <a:lnSpc>
                <a:spcPct val="100000"/>
              </a:lnSpc>
              <a:spcBef>
                <a:spcPts val="0"/>
              </a:spcBef>
              <a:spcAft>
                <a:spcPts val="1000"/>
              </a:spcAft>
              <a:buClr>
                <a:srgbClr val="E77324"/>
              </a:buClr>
              <a:buNone/>
              <a:defRPr sz="1800" b="1">
                <a:solidFill>
                  <a:schemeClr val="bg1"/>
                </a:solidFill>
                <a:latin typeface="+mn-lt"/>
              </a:defRPr>
            </a:lvl1pPr>
            <a:lvl2pPr marL="566928" indent="-283464">
              <a:lnSpc>
                <a:spcPct val="100000"/>
              </a:lnSpc>
              <a:spcBef>
                <a:spcPts val="0"/>
              </a:spcBef>
              <a:spcAft>
                <a:spcPts val="1000"/>
              </a:spcAft>
              <a:buClr>
                <a:srgbClr val="E77324"/>
              </a:buClr>
              <a:buFont typeface="Arial" panose="020B0604020202020204" pitchFamily="34" charset="0"/>
              <a:buChar char="-"/>
              <a:defRPr sz="1800">
                <a:solidFill>
                  <a:srgbClr val="1E3A74"/>
                </a:solidFill>
              </a:defRPr>
            </a:lvl2pPr>
            <a:lvl3pPr marL="822960" indent="-283464">
              <a:lnSpc>
                <a:spcPct val="100000"/>
              </a:lnSpc>
              <a:spcBef>
                <a:spcPts val="0"/>
              </a:spcBef>
              <a:spcAft>
                <a:spcPts val="1000"/>
              </a:spcAft>
              <a:buClr>
                <a:srgbClr val="E77324"/>
              </a:buClr>
              <a:defRPr sz="1800">
                <a:solidFill>
                  <a:srgbClr val="1E3A74"/>
                </a:solidFill>
              </a:defRPr>
            </a:lvl3pPr>
            <a:lvl4pPr marL="1097280" indent="-283464">
              <a:lnSpc>
                <a:spcPct val="100000"/>
              </a:lnSpc>
              <a:spcBef>
                <a:spcPts val="0"/>
              </a:spcBef>
              <a:spcAft>
                <a:spcPts val="1000"/>
              </a:spcAft>
              <a:buClr>
                <a:srgbClr val="E77324"/>
              </a:buClr>
              <a:buFont typeface="Arial" panose="020B0604020202020204" pitchFamily="34" charset="0"/>
              <a:buChar char="-"/>
              <a:defRPr sz="1800">
                <a:solidFill>
                  <a:srgbClr val="1E3A74"/>
                </a:solidFill>
              </a:defRPr>
            </a:lvl4pPr>
            <a:lvl5pPr marL="1371600" indent="-283464">
              <a:lnSpc>
                <a:spcPct val="100000"/>
              </a:lnSpc>
              <a:spcBef>
                <a:spcPts val="0"/>
              </a:spcBef>
              <a:spcAft>
                <a:spcPts val="1000"/>
              </a:spcAft>
              <a:buClr>
                <a:srgbClr val="E77324"/>
              </a:buClr>
              <a:defRPr sz="1800">
                <a:solidFill>
                  <a:srgbClr val="1E3A74"/>
                </a:solidFill>
              </a:defRPr>
            </a:lvl5pPr>
          </a:lstStyle>
          <a:p>
            <a:pPr lvl="0"/>
            <a:endParaRPr lang="en-US" dirty="0"/>
          </a:p>
        </p:txBody>
      </p:sp>
      <p:sp>
        <p:nvSpPr>
          <p:cNvPr id="12" name="Text Placeholder 14">
            <a:extLst>
              <a:ext uri="{FF2B5EF4-FFF2-40B4-BE49-F238E27FC236}">
                <a16:creationId xmlns:a16="http://schemas.microsoft.com/office/drawing/2014/main" id="{00A3DEF2-2650-4F37-AAA6-64CE655C0340}"/>
              </a:ext>
            </a:extLst>
          </p:cNvPr>
          <p:cNvSpPr>
            <a:spLocks noGrp="1"/>
          </p:cNvSpPr>
          <p:nvPr>
            <p:ph type="body" sz="quarter" idx="36" hasCustomPrompt="1"/>
          </p:nvPr>
        </p:nvSpPr>
        <p:spPr>
          <a:xfrm>
            <a:off x="480280" y="318031"/>
            <a:ext cx="11254520" cy="317500"/>
          </a:xfrm>
          <a:prstGeom prst="rect">
            <a:avLst/>
          </a:prstGeom>
        </p:spPr>
        <p:txBody>
          <a:bodyPr lIns="0" rIns="0"/>
          <a:lstStyle>
            <a:lvl1pPr marL="0" indent="0">
              <a:lnSpc>
                <a:spcPct val="100000"/>
              </a:lnSpc>
              <a:buNone/>
              <a:defRPr sz="1400" b="1" i="0" cap="all" spc="300" baseline="0">
                <a:solidFill>
                  <a:schemeClr val="accent2"/>
                </a:solidFill>
                <a:latin typeface="+mn-lt"/>
                <a:ea typeface="Arial" charset="0"/>
                <a:cs typeface="Arial" charset="0"/>
              </a:defRPr>
            </a:lvl1pPr>
            <a:lvl2pPr marL="457200" indent="0">
              <a:lnSpc>
                <a:spcPct val="100000"/>
              </a:lnSpc>
              <a:buNone/>
              <a:defRPr sz="1400" b="1" i="0" spc="300">
                <a:solidFill>
                  <a:srgbClr val="1E3A74"/>
                </a:solidFill>
                <a:latin typeface="Arial" charset="0"/>
                <a:ea typeface="Arial" charset="0"/>
                <a:cs typeface="Arial" charset="0"/>
              </a:defRPr>
            </a:lvl2pPr>
            <a:lvl3pPr marL="914400" indent="0">
              <a:lnSpc>
                <a:spcPct val="100000"/>
              </a:lnSpc>
              <a:buNone/>
              <a:defRPr sz="1400" b="1" i="0" spc="300">
                <a:solidFill>
                  <a:srgbClr val="1E3A74"/>
                </a:solidFill>
                <a:latin typeface="Arial" charset="0"/>
                <a:ea typeface="Arial" charset="0"/>
                <a:cs typeface="Arial" charset="0"/>
              </a:defRPr>
            </a:lvl3pPr>
            <a:lvl4pPr marL="1371600" indent="0">
              <a:lnSpc>
                <a:spcPct val="100000"/>
              </a:lnSpc>
              <a:buNone/>
              <a:defRPr sz="1400" b="1" i="0" spc="300">
                <a:solidFill>
                  <a:srgbClr val="1E3A74"/>
                </a:solidFill>
                <a:latin typeface="Arial" charset="0"/>
                <a:ea typeface="Arial" charset="0"/>
                <a:cs typeface="Arial" charset="0"/>
              </a:defRPr>
            </a:lvl4pPr>
            <a:lvl5pPr marL="1828800" indent="0">
              <a:lnSpc>
                <a:spcPct val="100000"/>
              </a:lnSpc>
              <a:buNone/>
              <a:defRPr sz="1400" b="1" i="0" spc="300">
                <a:solidFill>
                  <a:srgbClr val="1E3A74"/>
                </a:solidFill>
                <a:latin typeface="Arial" charset="0"/>
                <a:ea typeface="Arial" charset="0"/>
                <a:cs typeface="Arial" charset="0"/>
              </a:defRPr>
            </a:lvl5pPr>
          </a:lstStyle>
          <a:p>
            <a:pPr lvl="0"/>
            <a:r>
              <a:rPr lang="en-US" dirty="0"/>
              <a:t>01 | SECTION HEADER: ARIAL BOLD 14PT, Jefferson </a:t>
            </a:r>
            <a:r>
              <a:rPr lang="en-US" dirty="0" smtClean="0"/>
              <a:t>Blue</a:t>
            </a:r>
            <a:endParaRPr lang="en-US" dirty="0"/>
          </a:p>
        </p:txBody>
      </p:sp>
      <p:sp>
        <p:nvSpPr>
          <p:cNvPr id="14" name="Text Placeholder 7">
            <a:extLst>
              <a:ext uri="{FF2B5EF4-FFF2-40B4-BE49-F238E27FC236}">
                <a16:creationId xmlns:a16="http://schemas.microsoft.com/office/drawing/2014/main" id="{462C40F8-27C4-46D8-8EE7-A4D48C0A0E4B}"/>
              </a:ext>
            </a:extLst>
          </p:cNvPr>
          <p:cNvSpPr>
            <a:spLocks noGrp="1"/>
          </p:cNvSpPr>
          <p:nvPr>
            <p:ph type="body" sz="quarter" idx="11" hasCustomPrompt="1"/>
          </p:nvPr>
        </p:nvSpPr>
        <p:spPr>
          <a:xfrm>
            <a:off x="469107" y="5878285"/>
            <a:ext cx="11253787" cy="393927"/>
          </a:xfrm>
          <a:prstGeom prst="rect">
            <a:avLst/>
          </a:prstGeom>
        </p:spPr>
        <p:txBody>
          <a:bodyPr lIns="0" tIns="0" rIns="0" bIns="0" anchor="b">
            <a:noAutofit/>
          </a:bodyPr>
          <a:lstStyle>
            <a:lvl1pPr marL="0" indent="0">
              <a:buNone/>
              <a:defRPr sz="900">
                <a:solidFill>
                  <a:schemeClr val="bg1">
                    <a:lumMod val="50000"/>
                  </a:schemeClr>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Footer/Source: Arial 9 </a:t>
            </a:r>
            <a:r>
              <a:rPr lang="en-US" dirty="0" err="1"/>
              <a:t>pt</a:t>
            </a:r>
            <a:r>
              <a:rPr lang="en-US" dirty="0"/>
              <a:t>, Gray</a:t>
            </a:r>
          </a:p>
        </p:txBody>
      </p:sp>
      <p:sp>
        <p:nvSpPr>
          <p:cNvPr id="11" name="Title 1">
            <a:extLst>
              <a:ext uri="{FF2B5EF4-FFF2-40B4-BE49-F238E27FC236}">
                <a16:creationId xmlns:a16="http://schemas.microsoft.com/office/drawing/2014/main" id="{948C5106-27C9-4883-AFEC-A990365EC54F}"/>
              </a:ext>
            </a:extLst>
          </p:cNvPr>
          <p:cNvSpPr>
            <a:spLocks noGrp="1"/>
          </p:cNvSpPr>
          <p:nvPr>
            <p:ph type="title" hasCustomPrompt="1"/>
          </p:nvPr>
        </p:nvSpPr>
        <p:spPr>
          <a:xfrm>
            <a:off x="480280" y="756243"/>
            <a:ext cx="11254520" cy="1126345"/>
          </a:xfrm>
          <a:prstGeom prst="rect">
            <a:avLst/>
          </a:prstGeom>
        </p:spPr>
        <p:txBody>
          <a:bodyPr lIns="0" rIns="0">
            <a:noAutofit/>
          </a:bodyPr>
          <a:lstStyle>
            <a:lvl1pPr>
              <a:lnSpc>
                <a:spcPct val="100000"/>
              </a:lnSpc>
              <a:defRPr sz="3200" b="1" i="0" cap="all" spc="300" baseline="0">
                <a:solidFill>
                  <a:schemeClr val="accent1"/>
                </a:solidFill>
                <a:latin typeface="+mn-lt"/>
                <a:ea typeface="Arial" charset="0"/>
                <a:cs typeface="Arial" charset="0"/>
              </a:defRPr>
            </a:lvl1pPr>
          </a:lstStyle>
          <a:p>
            <a:r>
              <a:rPr lang="en-US" dirty="0"/>
              <a:t>TITLE: ARIAL BOLD 32PT, ROTUNDA </a:t>
            </a:r>
            <a:r>
              <a:rPr lang="en-US" dirty="0" smtClean="0"/>
              <a:t>ORANGE</a:t>
            </a:r>
            <a:endParaRPr lang="en-US" dirty="0"/>
          </a:p>
        </p:txBody>
      </p:sp>
    </p:spTree>
    <p:extLst>
      <p:ext uri="{BB962C8B-B14F-4D97-AF65-F5344CB8AC3E}">
        <p14:creationId xmlns:p14="http://schemas.microsoft.com/office/powerpoint/2010/main" val="3903036730"/>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Pyramid">
    <p:spTree>
      <p:nvGrpSpPr>
        <p:cNvPr id="1" name=""/>
        <p:cNvGrpSpPr/>
        <p:nvPr/>
      </p:nvGrpSpPr>
      <p:grpSpPr>
        <a:xfrm>
          <a:off x="0" y="0"/>
          <a:ext cx="0" cy="0"/>
          <a:chOff x="0" y="0"/>
          <a:chExt cx="0" cy="0"/>
        </a:xfrm>
      </p:grpSpPr>
      <p:sp>
        <p:nvSpPr>
          <p:cNvPr id="12" name="Freeform 3">
            <a:extLst>
              <a:ext uri="{FF2B5EF4-FFF2-40B4-BE49-F238E27FC236}">
                <a16:creationId xmlns:a16="http://schemas.microsoft.com/office/drawing/2014/main" id="{5EB8183A-D7F0-42E9-B20A-10F69D794D8E}"/>
              </a:ext>
            </a:extLst>
          </p:cNvPr>
          <p:cNvSpPr/>
          <p:nvPr userDrawn="1"/>
        </p:nvSpPr>
        <p:spPr>
          <a:xfrm>
            <a:off x="5047275" y="2112957"/>
            <a:ext cx="2109357" cy="1163692"/>
          </a:xfrm>
          <a:custGeom>
            <a:avLst/>
            <a:gdLst>
              <a:gd name="connsiteX0" fmla="*/ 0 w 2098523"/>
              <a:gd name="connsiteY0" fmla="*/ 1786466 h 1786466"/>
              <a:gd name="connsiteX1" fmla="*/ 1049262 w 2098523"/>
              <a:gd name="connsiteY1" fmla="*/ 0 h 1786466"/>
              <a:gd name="connsiteX2" fmla="*/ 1049262 w 2098523"/>
              <a:gd name="connsiteY2" fmla="*/ 0 h 1786466"/>
              <a:gd name="connsiteX3" fmla="*/ 2098523 w 2098523"/>
              <a:gd name="connsiteY3" fmla="*/ 1786466 h 1786466"/>
              <a:gd name="connsiteX4" fmla="*/ 0 w 2098523"/>
              <a:gd name="connsiteY4" fmla="*/ 1786466 h 17864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98523" h="1786466">
                <a:moveTo>
                  <a:pt x="0" y="1786466"/>
                </a:moveTo>
                <a:lnTo>
                  <a:pt x="1049262" y="0"/>
                </a:lnTo>
                <a:lnTo>
                  <a:pt x="1049262" y="0"/>
                </a:lnTo>
                <a:lnTo>
                  <a:pt x="2098523" y="1786466"/>
                </a:lnTo>
                <a:lnTo>
                  <a:pt x="0" y="1786466"/>
                </a:lnTo>
                <a:close/>
              </a:path>
            </a:pathLst>
          </a:custGeom>
          <a:solidFill>
            <a:schemeClr val="accent1"/>
          </a:solidFill>
          <a:ln w="38100">
            <a:solidFill>
              <a:schemeClr val="bg1"/>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80010" tIns="80010" rIns="80010" bIns="80010" numCol="1" spcCol="1270" anchor="ctr" anchorCtr="0">
            <a:noAutofit/>
          </a:bodyPr>
          <a:lstStyle/>
          <a:p>
            <a:pPr marL="0" lvl="0" indent="0" algn="ctr" defTabSz="2800350">
              <a:lnSpc>
                <a:spcPct val="100000"/>
              </a:lnSpc>
              <a:spcBef>
                <a:spcPct val="0"/>
              </a:spcBef>
              <a:spcAft>
                <a:spcPts val="0"/>
              </a:spcAft>
              <a:buNone/>
            </a:pPr>
            <a:endParaRPr lang="en-US" sz="6600" kern="1200">
              <a:latin typeface="+mn-lt"/>
            </a:endParaRPr>
          </a:p>
        </p:txBody>
      </p:sp>
      <p:sp>
        <p:nvSpPr>
          <p:cNvPr id="14" name="Freeform 4">
            <a:extLst>
              <a:ext uri="{FF2B5EF4-FFF2-40B4-BE49-F238E27FC236}">
                <a16:creationId xmlns:a16="http://schemas.microsoft.com/office/drawing/2014/main" id="{5F5B2345-FEEE-4EC1-8585-C97CDFA84E88}"/>
              </a:ext>
            </a:extLst>
          </p:cNvPr>
          <p:cNvSpPr/>
          <p:nvPr userDrawn="1"/>
        </p:nvSpPr>
        <p:spPr>
          <a:xfrm>
            <a:off x="3992596" y="3323524"/>
            <a:ext cx="4218714" cy="1163692"/>
          </a:xfrm>
          <a:custGeom>
            <a:avLst/>
            <a:gdLst>
              <a:gd name="connsiteX0" fmla="*/ 0 w 4197047"/>
              <a:gd name="connsiteY0" fmla="*/ 1786466 h 1786466"/>
              <a:gd name="connsiteX1" fmla="*/ 1049263 w 4197047"/>
              <a:gd name="connsiteY1" fmla="*/ 0 h 1786466"/>
              <a:gd name="connsiteX2" fmla="*/ 3147784 w 4197047"/>
              <a:gd name="connsiteY2" fmla="*/ 0 h 1786466"/>
              <a:gd name="connsiteX3" fmla="*/ 4197047 w 4197047"/>
              <a:gd name="connsiteY3" fmla="*/ 1786466 h 1786466"/>
              <a:gd name="connsiteX4" fmla="*/ 0 w 4197047"/>
              <a:gd name="connsiteY4" fmla="*/ 1786466 h 17864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197047" h="1786466">
                <a:moveTo>
                  <a:pt x="0" y="1786466"/>
                </a:moveTo>
                <a:lnTo>
                  <a:pt x="1049263" y="0"/>
                </a:lnTo>
                <a:lnTo>
                  <a:pt x="3147784" y="0"/>
                </a:lnTo>
                <a:lnTo>
                  <a:pt x="4197047" y="1786466"/>
                </a:lnTo>
                <a:lnTo>
                  <a:pt x="0" y="1786466"/>
                </a:lnTo>
                <a:close/>
              </a:path>
            </a:pathLst>
          </a:custGeom>
          <a:solidFill>
            <a:schemeClr val="accent2"/>
          </a:solidFill>
          <a:ln w="38100">
            <a:solidFill>
              <a:schemeClr val="bg1"/>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817034" tIns="82550" rIns="817033" bIns="82550" numCol="1" spcCol="1270" anchor="ctr" anchorCtr="0">
            <a:noAutofit/>
          </a:bodyPr>
          <a:lstStyle/>
          <a:p>
            <a:pPr marL="0" lvl="0" indent="0" algn="ctr" defTabSz="2889250">
              <a:lnSpc>
                <a:spcPct val="100000"/>
              </a:lnSpc>
              <a:spcBef>
                <a:spcPct val="0"/>
              </a:spcBef>
              <a:spcAft>
                <a:spcPts val="0"/>
              </a:spcAft>
              <a:buNone/>
            </a:pPr>
            <a:endParaRPr lang="en-US" sz="6600" kern="1200">
              <a:latin typeface="+mn-lt"/>
            </a:endParaRPr>
          </a:p>
        </p:txBody>
      </p:sp>
      <p:sp>
        <p:nvSpPr>
          <p:cNvPr id="15" name="Freeform 5">
            <a:extLst>
              <a:ext uri="{FF2B5EF4-FFF2-40B4-BE49-F238E27FC236}">
                <a16:creationId xmlns:a16="http://schemas.microsoft.com/office/drawing/2014/main" id="{7A03E5DC-0664-402B-8509-75F2FBC8FF90}"/>
              </a:ext>
            </a:extLst>
          </p:cNvPr>
          <p:cNvSpPr/>
          <p:nvPr userDrawn="1"/>
        </p:nvSpPr>
        <p:spPr>
          <a:xfrm>
            <a:off x="2937917" y="4534091"/>
            <a:ext cx="6328072" cy="1098704"/>
          </a:xfrm>
          <a:custGeom>
            <a:avLst/>
            <a:gdLst>
              <a:gd name="connsiteX0" fmla="*/ 0 w 6295571"/>
              <a:gd name="connsiteY0" fmla="*/ 1786466 h 1786466"/>
              <a:gd name="connsiteX1" fmla="*/ 1049263 w 6295571"/>
              <a:gd name="connsiteY1" fmla="*/ 0 h 1786466"/>
              <a:gd name="connsiteX2" fmla="*/ 5246308 w 6295571"/>
              <a:gd name="connsiteY2" fmla="*/ 0 h 1786466"/>
              <a:gd name="connsiteX3" fmla="*/ 6295571 w 6295571"/>
              <a:gd name="connsiteY3" fmla="*/ 1786466 h 1786466"/>
              <a:gd name="connsiteX4" fmla="*/ 0 w 6295571"/>
              <a:gd name="connsiteY4" fmla="*/ 1786466 h 17864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295571" h="1786466">
                <a:moveTo>
                  <a:pt x="0" y="1786466"/>
                </a:moveTo>
                <a:lnTo>
                  <a:pt x="1049263" y="0"/>
                </a:lnTo>
                <a:lnTo>
                  <a:pt x="5246308" y="0"/>
                </a:lnTo>
                <a:lnTo>
                  <a:pt x="6295571" y="1786466"/>
                </a:lnTo>
                <a:lnTo>
                  <a:pt x="0" y="1786466"/>
                </a:lnTo>
                <a:close/>
              </a:path>
            </a:pathLst>
          </a:custGeom>
          <a:solidFill>
            <a:schemeClr val="accent3"/>
          </a:solidFill>
          <a:ln w="38100">
            <a:solidFill>
              <a:schemeClr val="bg1"/>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184274" tIns="82550" rIns="1184276" bIns="82550" numCol="1" spcCol="1270" anchor="ctr" anchorCtr="0">
            <a:noAutofit/>
          </a:bodyPr>
          <a:lstStyle/>
          <a:p>
            <a:pPr marL="0" lvl="0" indent="0" algn="ctr" defTabSz="2889250">
              <a:lnSpc>
                <a:spcPct val="100000"/>
              </a:lnSpc>
              <a:spcBef>
                <a:spcPct val="0"/>
              </a:spcBef>
              <a:spcAft>
                <a:spcPts val="0"/>
              </a:spcAft>
              <a:buNone/>
            </a:pPr>
            <a:endParaRPr lang="en-US" sz="6600" kern="1200">
              <a:latin typeface="+mn-lt"/>
            </a:endParaRPr>
          </a:p>
        </p:txBody>
      </p:sp>
      <p:sp>
        <p:nvSpPr>
          <p:cNvPr id="5" name="Text Placeholder 4">
            <a:extLst>
              <a:ext uri="{FF2B5EF4-FFF2-40B4-BE49-F238E27FC236}">
                <a16:creationId xmlns:a16="http://schemas.microsoft.com/office/drawing/2014/main" id="{C80DD9E1-E605-4835-8FCC-EA4080C2F34A}"/>
              </a:ext>
            </a:extLst>
          </p:cNvPr>
          <p:cNvSpPr>
            <a:spLocks noGrp="1"/>
          </p:cNvSpPr>
          <p:nvPr>
            <p:ph type="body" sz="quarter" idx="13"/>
          </p:nvPr>
        </p:nvSpPr>
        <p:spPr>
          <a:xfrm>
            <a:off x="5424091" y="2545404"/>
            <a:ext cx="1355725" cy="620013"/>
          </a:xfrm>
          <a:prstGeom prst="rect">
            <a:avLst/>
          </a:prstGeom>
        </p:spPr>
        <p:txBody>
          <a:bodyPr anchor="ctr"/>
          <a:lstStyle>
            <a:lvl1pPr marL="0" indent="0" algn="ctr">
              <a:buNone/>
              <a:defRPr sz="1400" b="1">
                <a:solidFill>
                  <a:schemeClr val="bg1"/>
                </a:solidFill>
                <a:latin typeface="+mn-lt"/>
              </a:defRPr>
            </a:lvl1pPr>
          </a:lstStyle>
          <a:p>
            <a:pPr lvl="0"/>
            <a:endParaRPr lang="en-US" dirty="0"/>
          </a:p>
        </p:txBody>
      </p:sp>
      <p:sp>
        <p:nvSpPr>
          <p:cNvPr id="18" name="Text Placeholder 4">
            <a:extLst>
              <a:ext uri="{FF2B5EF4-FFF2-40B4-BE49-F238E27FC236}">
                <a16:creationId xmlns:a16="http://schemas.microsoft.com/office/drawing/2014/main" id="{18C1E420-30E8-4DE7-A977-12BC63D31DD5}"/>
              </a:ext>
            </a:extLst>
          </p:cNvPr>
          <p:cNvSpPr>
            <a:spLocks noGrp="1"/>
          </p:cNvSpPr>
          <p:nvPr>
            <p:ph type="body" sz="quarter" idx="14"/>
          </p:nvPr>
        </p:nvSpPr>
        <p:spPr>
          <a:xfrm>
            <a:off x="4666860" y="3534702"/>
            <a:ext cx="2870186" cy="725717"/>
          </a:xfrm>
          <a:prstGeom prst="rect">
            <a:avLst/>
          </a:prstGeom>
        </p:spPr>
        <p:txBody>
          <a:bodyPr anchor="ctr"/>
          <a:lstStyle>
            <a:lvl1pPr marL="0" indent="0" algn="ctr">
              <a:buNone/>
              <a:defRPr sz="1400" b="1">
                <a:solidFill>
                  <a:schemeClr val="bg1"/>
                </a:solidFill>
                <a:latin typeface="+mn-lt"/>
              </a:defRPr>
            </a:lvl1pPr>
          </a:lstStyle>
          <a:p>
            <a:pPr lvl="0"/>
            <a:endParaRPr lang="en-US" dirty="0"/>
          </a:p>
        </p:txBody>
      </p:sp>
      <p:sp>
        <p:nvSpPr>
          <p:cNvPr id="19" name="Text Placeholder 4">
            <a:extLst>
              <a:ext uri="{FF2B5EF4-FFF2-40B4-BE49-F238E27FC236}">
                <a16:creationId xmlns:a16="http://schemas.microsoft.com/office/drawing/2014/main" id="{DB153F79-ED92-48DC-91FB-99C343144769}"/>
              </a:ext>
            </a:extLst>
          </p:cNvPr>
          <p:cNvSpPr>
            <a:spLocks noGrp="1"/>
          </p:cNvSpPr>
          <p:nvPr>
            <p:ph type="body" sz="quarter" idx="15"/>
          </p:nvPr>
        </p:nvSpPr>
        <p:spPr>
          <a:xfrm>
            <a:off x="3669746" y="4703183"/>
            <a:ext cx="4864415" cy="725717"/>
          </a:xfrm>
          <a:prstGeom prst="rect">
            <a:avLst/>
          </a:prstGeom>
        </p:spPr>
        <p:txBody>
          <a:bodyPr anchor="ctr"/>
          <a:lstStyle>
            <a:lvl1pPr marL="0" indent="0" algn="ctr">
              <a:buNone/>
              <a:defRPr sz="1400" b="1">
                <a:solidFill>
                  <a:schemeClr val="bg1"/>
                </a:solidFill>
                <a:latin typeface="+mn-lt"/>
              </a:defRPr>
            </a:lvl1pPr>
          </a:lstStyle>
          <a:p>
            <a:pPr lvl="0"/>
            <a:endParaRPr lang="en-US" dirty="0"/>
          </a:p>
        </p:txBody>
      </p:sp>
      <p:sp>
        <p:nvSpPr>
          <p:cNvPr id="13" name="Text Placeholder 14">
            <a:extLst>
              <a:ext uri="{FF2B5EF4-FFF2-40B4-BE49-F238E27FC236}">
                <a16:creationId xmlns:a16="http://schemas.microsoft.com/office/drawing/2014/main" id="{9BBA021D-74E4-4C6D-9936-764C9EF71B7D}"/>
              </a:ext>
            </a:extLst>
          </p:cNvPr>
          <p:cNvSpPr>
            <a:spLocks noGrp="1"/>
          </p:cNvSpPr>
          <p:nvPr>
            <p:ph type="body" sz="quarter" idx="36" hasCustomPrompt="1"/>
          </p:nvPr>
        </p:nvSpPr>
        <p:spPr>
          <a:xfrm>
            <a:off x="480280" y="318031"/>
            <a:ext cx="11254520" cy="317500"/>
          </a:xfrm>
          <a:prstGeom prst="rect">
            <a:avLst/>
          </a:prstGeom>
        </p:spPr>
        <p:txBody>
          <a:bodyPr lIns="0" rIns="0"/>
          <a:lstStyle>
            <a:lvl1pPr marL="0" indent="0">
              <a:lnSpc>
                <a:spcPct val="100000"/>
              </a:lnSpc>
              <a:buNone/>
              <a:defRPr sz="1400" b="1" i="0" cap="all" spc="300" baseline="0">
                <a:solidFill>
                  <a:schemeClr val="accent2"/>
                </a:solidFill>
                <a:latin typeface="+mn-lt"/>
                <a:ea typeface="Arial" charset="0"/>
                <a:cs typeface="Arial" charset="0"/>
              </a:defRPr>
            </a:lvl1pPr>
            <a:lvl2pPr marL="457200" indent="0">
              <a:lnSpc>
                <a:spcPct val="100000"/>
              </a:lnSpc>
              <a:buNone/>
              <a:defRPr sz="1400" b="1" i="0" spc="300">
                <a:solidFill>
                  <a:srgbClr val="1E3A74"/>
                </a:solidFill>
                <a:latin typeface="Arial" charset="0"/>
                <a:ea typeface="Arial" charset="0"/>
                <a:cs typeface="Arial" charset="0"/>
              </a:defRPr>
            </a:lvl2pPr>
            <a:lvl3pPr marL="914400" indent="0">
              <a:lnSpc>
                <a:spcPct val="100000"/>
              </a:lnSpc>
              <a:buNone/>
              <a:defRPr sz="1400" b="1" i="0" spc="300">
                <a:solidFill>
                  <a:srgbClr val="1E3A74"/>
                </a:solidFill>
                <a:latin typeface="Arial" charset="0"/>
                <a:ea typeface="Arial" charset="0"/>
                <a:cs typeface="Arial" charset="0"/>
              </a:defRPr>
            </a:lvl3pPr>
            <a:lvl4pPr marL="1371600" indent="0">
              <a:lnSpc>
                <a:spcPct val="100000"/>
              </a:lnSpc>
              <a:buNone/>
              <a:defRPr sz="1400" b="1" i="0" spc="300">
                <a:solidFill>
                  <a:srgbClr val="1E3A74"/>
                </a:solidFill>
                <a:latin typeface="Arial" charset="0"/>
                <a:ea typeface="Arial" charset="0"/>
                <a:cs typeface="Arial" charset="0"/>
              </a:defRPr>
            </a:lvl4pPr>
            <a:lvl5pPr marL="1828800" indent="0">
              <a:lnSpc>
                <a:spcPct val="100000"/>
              </a:lnSpc>
              <a:buNone/>
              <a:defRPr sz="1400" b="1" i="0" spc="300">
                <a:solidFill>
                  <a:srgbClr val="1E3A74"/>
                </a:solidFill>
                <a:latin typeface="Arial" charset="0"/>
                <a:ea typeface="Arial" charset="0"/>
                <a:cs typeface="Arial" charset="0"/>
              </a:defRPr>
            </a:lvl5pPr>
          </a:lstStyle>
          <a:p>
            <a:pPr lvl="0"/>
            <a:r>
              <a:rPr lang="en-US" dirty="0"/>
              <a:t>01 | SECTION HEADER: ARIAL BOLD 14PT, Jefferson </a:t>
            </a:r>
            <a:r>
              <a:rPr lang="en-US" dirty="0" smtClean="0"/>
              <a:t>Blue</a:t>
            </a:r>
            <a:endParaRPr lang="en-US" dirty="0"/>
          </a:p>
        </p:txBody>
      </p:sp>
      <p:sp>
        <p:nvSpPr>
          <p:cNvPr id="16" name="Text Placeholder 7">
            <a:extLst>
              <a:ext uri="{FF2B5EF4-FFF2-40B4-BE49-F238E27FC236}">
                <a16:creationId xmlns:a16="http://schemas.microsoft.com/office/drawing/2014/main" id="{F435007C-4D28-4E5E-9B6C-DBA98BA628F0}"/>
              </a:ext>
            </a:extLst>
          </p:cNvPr>
          <p:cNvSpPr>
            <a:spLocks noGrp="1"/>
          </p:cNvSpPr>
          <p:nvPr>
            <p:ph type="body" sz="quarter" idx="11" hasCustomPrompt="1"/>
          </p:nvPr>
        </p:nvSpPr>
        <p:spPr>
          <a:xfrm>
            <a:off x="469107" y="5878285"/>
            <a:ext cx="11253787" cy="393927"/>
          </a:xfrm>
          <a:prstGeom prst="rect">
            <a:avLst/>
          </a:prstGeom>
        </p:spPr>
        <p:txBody>
          <a:bodyPr lIns="0" tIns="0" rIns="0" bIns="0" anchor="b">
            <a:noAutofit/>
          </a:bodyPr>
          <a:lstStyle>
            <a:lvl1pPr marL="0" indent="0">
              <a:buNone/>
              <a:defRPr sz="900">
                <a:solidFill>
                  <a:schemeClr val="bg1">
                    <a:lumMod val="50000"/>
                  </a:schemeClr>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Footer/Source: Arial 9 </a:t>
            </a:r>
            <a:r>
              <a:rPr lang="en-US" dirty="0" err="1"/>
              <a:t>pt</a:t>
            </a:r>
            <a:r>
              <a:rPr lang="en-US" dirty="0"/>
              <a:t>, Gray</a:t>
            </a:r>
          </a:p>
        </p:txBody>
      </p:sp>
      <p:sp>
        <p:nvSpPr>
          <p:cNvPr id="11" name="Title 1">
            <a:extLst>
              <a:ext uri="{FF2B5EF4-FFF2-40B4-BE49-F238E27FC236}">
                <a16:creationId xmlns:a16="http://schemas.microsoft.com/office/drawing/2014/main" id="{699F68E9-DBC1-43BA-90C7-E09934B8FCE9}"/>
              </a:ext>
            </a:extLst>
          </p:cNvPr>
          <p:cNvSpPr>
            <a:spLocks noGrp="1"/>
          </p:cNvSpPr>
          <p:nvPr>
            <p:ph type="title" hasCustomPrompt="1"/>
          </p:nvPr>
        </p:nvSpPr>
        <p:spPr>
          <a:xfrm>
            <a:off x="480280" y="756243"/>
            <a:ext cx="11254520" cy="1126345"/>
          </a:xfrm>
          <a:prstGeom prst="rect">
            <a:avLst/>
          </a:prstGeom>
        </p:spPr>
        <p:txBody>
          <a:bodyPr lIns="0" rIns="0">
            <a:noAutofit/>
          </a:bodyPr>
          <a:lstStyle>
            <a:lvl1pPr>
              <a:lnSpc>
                <a:spcPct val="100000"/>
              </a:lnSpc>
              <a:defRPr sz="3200" b="1" i="0" cap="all" spc="300" baseline="0">
                <a:solidFill>
                  <a:schemeClr val="accent1"/>
                </a:solidFill>
                <a:latin typeface="+mn-lt"/>
                <a:ea typeface="Arial" charset="0"/>
                <a:cs typeface="Arial" charset="0"/>
              </a:defRPr>
            </a:lvl1pPr>
          </a:lstStyle>
          <a:p>
            <a:r>
              <a:rPr lang="en-US" dirty="0"/>
              <a:t>TITLE: ARIAL BOLD 32PT, ROTUNDA </a:t>
            </a:r>
            <a:r>
              <a:rPr lang="en-US" dirty="0" smtClean="0"/>
              <a:t>ORANGE</a:t>
            </a:r>
            <a:endParaRPr lang="en-US" dirty="0"/>
          </a:p>
        </p:txBody>
      </p:sp>
    </p:spTree>
    <p:extLst>
      <p:ext uri="{BB962C8B-B14F-4D97-AF65-F5344CB8AC3E}">
        <p14:creationId xmlns:p14="http://schemas.microsoft.com/office/powerpoint/2010/main" val="3531082405"/>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Diagram">
    <p:spTree>
      <p:nvGrpSpPr>
        <p:cNvPr id="1" name=""/>
        <p:cNvGrpSpPr/>
        <p:nvPr/>
      </p:nvGrpSpPr>
      <p:grpSpPr>
        <a:xfrm>
          <a:off x="0" y="0"/>
          <a:ext cx="0" cy="0"/>
          <a:chOff x="0" y="0"/>
          <a:chExt cx="0" cy="0"/>
        </a:xfrm>
      </p:grpSpPr>
      <p:sp>
        <p:nvSpPr>
          <p:cNvPr id="10" name="Oval 9">
            <a:extLst>
              <a:ext uri="{FF2B5EF4-FFF2-40B4-BE49-F238E27FC236}">
                <a16:creationId xmlns:a16="http://schemas.microsoft.com/office/drawing/2014/main" id="{12A725D3-68FA-491A-98C4-E8796FB99726}"/>
              </a:ext>
            </a:extLst>
          </p:cNvPr>
          <p:cNvSpPr/>
          <p:nvPr userDrawn="1"/>
        </p:nvSpPr>
        <p:spPr>
          <a:xfrm>
            <a:off x="3852948" y="2944800"/>
            <a:ext cx="1881050" cy="1881050"/>
          </a:xfrm>
          <a:prstGeom prst="ellipse">
            <a:avLst/>
          </a:prstGeom>
          <a:solidFill>
            <a:schemeClr val="accent4"/>
          </a:solidFill>
        </p:spPr>
        <p:style>
          <a:lnRef idx="2">
            <a:schemeClr val="lt1">
              <a:hueOff val="0"/>
              <a:satOff val="0"/>
              <a:lumOff val="0"/>
              <a:alphaOff val="0"/>
            </a:schemeClr>
          </a:lnRef>
          <a:fillRef idx="1">
            <a:schemeClr val="accent1">
              <a:alpha val="50000"/>
              <a:hueOff val="0"/>
              <a:satOff val="0"/>
              <a:lumOff val="0"/>
              <a:alphaOff val="0"/>
            </a:schemeClr>
          </a:fillRef>
          <a:effectRef idx="0">
            <a:schemeClr val="accent1">
              <a:alpha val="50000"/>
              <a:hueOff val="0"/>
              <a:satOff val="0"/>
              <a:lumOff val="0"/>
              <a:alphaOff val="0"/>
            </a:schemeClr>
          </a:effectRef>
          <a:fontRef idx="minor">
            <a:schemeClr val="tx1"/>
          </a:fontRef>
        </p:style>
      </p:sp>
      <p:sp>
        <p:nvSpPr>
          <p:cNvPr id="11" name="Oval 10">
            <a:extLst>
              <a:ext uri="{FF2B5EF4-FFF2-40B4-BE49-F238E27FC236}">
                <a16:creationId xmlns:a16="http://schemas.microsoft.com/office/drawing/2014/main" id="{2B52771F-9A79-4B62-941E-BB368889CAA2}"/>
              </a:ext>
            </a:extLst>
          </p:cNvPr>
          <p:cNvSpPr/>
          <p:nvPr userDrawn="1"/>
        </p:nvSpPr>
        <p:spPr>
          <a:xfrm>
            <a:off x="6458003" y="2944800"/>
            <a:ext cx="1881050" cy="1881050"/>
          </a:xfrm>
          <a:prstGeom prst="ellipse">
            <a:avLst/>
          </a:prstGeom>
          <a:solidFill>
            <a:schemeClr val="accent2">
              <a:alpha val="90000"/>
            </a:schemeClr>
          </a:solidFill>
        </p:spPr>
        <p:style>
          <a:lnRef idx="2">
            <a:schemeClr val="lt1">
              <a:hueOff val="0"/>
              <a:satOff val="0"/>
              <a:lumOff val="0"/>
              <a:alphaOff val="0"/>
            </a:schemeClr>
          </a:lnRef>
          <a:fillRef idx="1">
            <a:schemeClr val="accent1">
              <a:alpha val="50000"/>
              <a:hueOff val="0"/>
              <a:satOff val="0"/>
              <a:lumOff val="0"/>
              <a:alphaOff val="0"/>
            </a:schemeClr>
          </a:fillRef>
          <a:effectRef idx="0">
            <a:schemeClr val="accent1">
              <a:alpha val="50000"/>
              <a:hueOff val="0"/>
              <a:satOff val="0"/>
              <a:lumOff val="0"/>
              <a:alphaOff val="0"/>
            </a:schemeClr>
          </a:effectRef>
          <a:fontRef idx="minor">
            <a:schemeClr val="tx1"/>
          </a:fontRef>
        </p:style>
      </p:sp>
      <p:sp>
        <p:nvSpPr>
          <p:cNvPr id="13" name="Oval 12">
            <a:extLst>
              <a:ext uri="{FF2B5EF4-FFF2-40B4-BE49-F238E27FC236}">
                <a16:creationId xmlns:a16="http://schemas.microsoft.com/office/drawing/2014/main" id="{B9AE001B-1EDA-4386-8A35-1DDDA4E7C19B}"/>
              </a:ext>
            </a:extLst>
          </p:cNvPr>
          <p:cNvSpPr/>
          <p:nvPr userDrawn="1"/>
        </p:nvSpPr>
        <p:spPr>
          <a:xfrm>
            <a:off x="5155476" y="3921952"/>
            <a:ext cx="1881050" cy="1881050"/>
          </a:xfrm>
          <a:prstGeom prst="ellipse">
            <a:avLst/>
          </a:prstGeom>
          <a:solidFill>
            <a:schemeClr val="accent3">
              <a:alpha val="90000"/>
            </a:schemeClr>
          </a:solidFill>
        </p:spPr>
        <p:style>
          <a:lnRef idx="2">
            <a:schemeClr val="lt1">
              <a:hueOff val="0"/>
              <a:satOff val="0"/>
              <a:lumOff val="0"/>
              <a:alphaOff val="0"/>
            </a:schemeClr>
          </a:lnRef>
          <a:fillRef idx="1">
            <a:schemeClr val="accent1">
              <a:alpha val="50000"/>
              <a:hueOff val="0"/>
              <a:satOff val="0"/>
              <a:lumOff val="0"/>
              <a:alphaOff val="0"/>
            </a:schemeClr>
          </a:fillRef>
          <a:effectRef idx="0">
            <a:schemeClr val="accent1">
              <a:alpha val="50000"/>
              <a:hueOff val="0"/>
              <a:satOff val="0"/>
              <a:lumOff val="0"/>
              <a:alphaOff val="0"/>
            </a:schemeClr>
          </a:effectRef>
          <a:fontRef idx="minor">
            <a:schemeClr val="tx1"/>
          </a:fontRef>
        </p:style>
      </p:sp>
      <p:sp>
        <p:nvSpPr>
          <p:cNvPr id="16" name="Oval 15">
            <a:extLst>
              <a:ext uri="{FF2B5EF4-FFF2-40B4-BE49-F238E27FC236}">
                <a16:creationId xmlns:a16="http://schemas.microsoft.com/office/drawing/2014/main" id="{E9B8175B-2811-406E-8F31-8E4CEE9DE3ED}"/>
              </a:ext>
            </a:extLst>
          </p:cNvPr>
          <p:cNvSpPr/>
          <p:nvPr userDrawn="1"/>
        </p:nvSpPr>
        <p:spPr>
          <a:xfrm>
            <a:off x="5155476" y="1967647"/>
            <a:ext cx="1881050" cy="1881050"/>
          </a:xfrm>
          <a:prstGeom prst="ellipse">
            <a:avLst/>
          </a:prstGeom>
          <a:solidFill>
            <a:schemeClr val="accent6">
              <a:alpha val="90000"/>
            </a:schemeClr>
          </a:solidFill>
        </p:spPr>
        <p:style>
          <a:lnRef idx="2">
            <a:schemeClr val="lt1">
              <a:hueOff val="0"/>
              <a:satOff val="0"/>
              <a:lumOff val="0"/>
              <a:alphaOff val="0"/>
            </a:schemeClr>
          </a:lnRef>
          <a:fillRef idx="1">
            <a:schemeClr val="accent1">
              <a:alpha val="50000"/>
              <a:hueOff val="0"/>
              <a:satOff val="0"/>
              <a:lumOff val="0"/>
              <a:alphaOff val="0"/>
            </a:schemeClr>
          </a:fillRef>
          <a:effectRef idx="0">
            <a:schemeClr val="accent1">
              <a:alpha val="50000"/>
              <a:hueOff val="0"/>
              <a:satOff val="0"/>
              <a:lumOff val="0"/>
              <a:alphaOff val="0"/>
            </a:schemeClr>
          </a:effectRef>
          <a:fontRef idx="minor">
            <a:schemeClr val="tx1"/>
          </a:fontRef>
        </p:style>
        <p:txBody>
          <a:bodyPr/>
          <a:lstStyle/>
          <a:p>
            <a:endParaRPr lang="en-GB" dirty="0">
              <a:latin typeface="+mn-lt"/>
            </a:endParaRPr>
          </a:p>
        </p:txBody>
      </p:sp>
      <p:sp>
        <p:nvSpPr>
          <p:cNvPr id="20" name="Oval 19">
            <a:extLst>
              <a:ext uri="{FF2B5EF4-FFF2-40B4-BE49-F238E27FC236}">
                <a16:creationId xmlns:a16="http://schemas.microsoft.com/office/drawing/2014/main" id="{76AE90D1-6E48-4889-977A-59841FC33F0C}"/>
              </a:ext>
            </a:extLst>
          </p:cNvPr>
          <p:cNvSpPr/>
          <p:nvPr/>
        </p:nvSpPr>
        <p:spPr>
          <a:xfrm>
            <a:off x="5451574" y="3214356"/>
            <a:ext cx="1288854" cy="1288852"/>
          </a:xfrm>
          <a:prstGeom prst="ellipse">
            <a:avLst/>
          </a:prstGeom>
          <a:solidFill>
            <a:schemeClr val="accent1"/>
          </a:solidFill>
          <a:ln>
            <a:prstDash val="sysDash"/>
          </a:ln>
        </p:spPr>
        <p:style>
          <a:lnRef idx="2">
            <a:schemeClr val="lt1">
              <a:hueOff val="0"/>
              <a:satOff val="0"/>
              <a:lumOff val="0"/>
              <a:alphaOff val="0"/>
            </a:schemeClr>
          </a:lnRef>
          <a:fillRef idx="1">
            <a:schemeClr val="accent1">
              <a:alpha val="50000"/>
              <a:hueOff val="0"/>
              <a:satOff val="0"/>
              <a:lumOff val="0"/>
              <a:alphaOff val="0"/>
            </a:schemeClr>
          </a:fillRef>
          <a:effectRef idx="0">
            <a:schemeClr val="accent1">
              <a:alpha val="50000"/>
              <a:hueOff val="0"/>
              <a:satOff val="0"/>
              <a:lumOff val="0"/>
              <a:alphaOff val="0"/>
            </a:schemeClr>
          </a:effectRef>
          <a:fontRef idx="minor">
            <a:schemeClr val="tx1"/>
          </a:fontRef>
        </p:style>
      </p:sp>
      <p:sp>
        <p:nvSpPr>
          <p:cNvPr id="21" name="Oval 4">
            <a:extLst>
              <a:ext uri="{FF2B5EF4-FFF2-40B4-BE49-F238E27FC236}">
                <a16:creationId xmlns:a16="http://schemas.microsoft.com/office/drawing/2014/main" id="{99D03806-1089-4550-BABA-9EB2CA15ED9D}"/>
              </a:ext>
            </a:extLst>
          </p:cNvPr>
          <p:cNvSpPr/>
          <p:nvPr/>
        </p:nvSpPr>
        <p:spPr>
          <a:xfrm>
            <a:off x="5542082" y="3337170"/>
            <a:ext cx="495713" cy="991425"/>
          </a:xfrm>
          <a:prstGeom prst="rect">
            <a:avLst/>
          </a:prstGeom>
          <a:ln>
            <a:prstDash val="sysDash"/>
          </a:ln>
        </p:spPr>
        <p:style>
          <a:lnRef idx="0">
            <a:scrgbClr r="0" g="0" b="0"/>
          </a:lnRef>
          <a:fillRef idx="0">
            <a:scrgbClr r="0" g="0" b="0"/>
          </a:fillRef>
          <a:effectRef idx="0">
            <a:scrgbClr r="0" g="0" b="0"/>
          </a:effectRef>
          <a:fontRef idx="minor">
            <a:schemeClr val="tx1"/>
          </a:fontRef>
        </p:style>
        <p:txBody>
          <a:bodyPr spcFirstLastPara="0" vert="horz" wrap="square" lIns="0" tIns="0" rIns="0" bIns="0" numCol="1" spcCol="1270" anchor="ctr" anchorCtr="0">
            <a:noAutofit/>
          </a:bodyPr>
          <a:lstStyle/>
          <a:p>
            <a:pPr lvl="0" algn="ctr" defTabSz="488950">
              <a:lnSpc>
                <a:spcPct val="90000"/>
              </a:lnSpc>
              <a:spcBef>
                <a:spcPct val="0"/>
              </a:spcBef>
              <a:spcAft>
                <a:spcPct val="35000"/>
              </a:spcAft>
            </a:pPr>
            <a:r>
              <a:rPr lang="en-US" sz="1100" kern="1200" dirty="0">
                <a:latin typeface="+mn-lt"/>
              </a:rPr>
              <a:t>       </a:t>
            </a:r>
          </a:p>
        </p:txBody>
      </p:sp>
      <p:sp>
        <p:nvSpPr>
          <p:cNvPr id="23" name="Text Placeholder 25">
            <a:extLst>
              <a:ext uri="{FF2B5EF4-FFF2-40B4-BE49-F238E27FC236}">
                <a16:creationId xmlns:a16="http://schemas.microsoft.com/office/drawing/2014/main" id="{50DDFADD-526E-4FA8-A247-7D797190F13D}"/>
              </a:ext>
            </a:extLst>
          </p:cNvPr>
          <p:cNvSpPr>
            <a:spLocks noGrp="1"/>
          </p:cNvSpPr>
          <p:nvPr userDrawn="1">
            <p:ph type="body" sz="quarter" idx="13" hasCustomPrompt="1"/>
          </p:nvPr>
        </p:nvSpPr>
        <p:spPr>
          <a:xfrm>
            <a:off x="5351012" y="2492655"/>
            <a:ext cx="1489978" cy="423404"/>
          </a:xfrm>
          <a:prstGeom prst="rect">
            <a:avLst/>
          </a:prstGeom>
        </p:spPr>
        <p:txBody>
          <a:bodyPr lIns="0" tIns="0" rIns="0" bIns="0" anchor="ctr"/>
          <a:lstStyle>
            <a:lvl1pPr marL="0" indent="0" algn="ctr">
              <a:lnSpc>
                <a:spcPct val="100000"/>
              </a:lnSpc>
              <a:spcBef>
                <a:spcPts val="0"/>
              </a:spcBef>
              <a:buNone/>
              <a:defRPr sz="1600" b="1">
                <a:solidFill>
                  <a:schemeClr val="bg1"/>
                </a:solidFill>
                <a:latin typeface="+mn-lt"/>
              </a:defRPr>
            </a:lvl1pPr>
          </a:lstStyle>
          <a:p>
            <a:pPr lvl="0"/>
            <a:r>
              <a:rPr lang="en-US" dirty="0"/>
              <a:t>Click to add text</a:t>
            </a:r>
          </a:p>
        </p:txBody>
      </p:sp>
      <p:sp>
        <p:nvSpPr>
          <p:cNvPr id="26" name="Text Placeholder 31">
            <a:extLst>
              <a:ext uri="{FF2B5EF4-FFF2-40B4-BE49-F238E27FC236}">
                <a16:creationId xmlns:a16="http://schemas.microsoft.com/office/drawing/2014/main" id="{5C31FEF3-AABA-4F16-9070-E492B9E7474F}"/>
              </a:ext>
            </a:extLst>
          </p:cNvPr>
          <p:cNvSpPr>
            <a:spLocks noGrp="1"/>
          </p:cNvSpPr>
          <p:nvPr userDrawn="1">
            <p:ph type="body" sz="quarter" idx="16" hasCustomPrompt="1"/>
          </p:nvPr>
        </p:nvSpPr>
        <p:spPr>
          <a:xfrm>
            <a:off x="5486465" y="3639359"/>
            <a:ext cx="1219072" cy="438846"/>
          </a:xfrm>
          <a:prstGeom prst="rect">
            <a:avLst/>
          </a:prstGeom>
        </p:spPr>
        <p:txBody>
          <a:bodyPr lIns="0" tIns="0" rIns="0" bIns="0" anchor="ctr"/>
          <a:lstStyle>
            <a:lvl1pPr marL="0" indent="0" algn="ctr">
              <a:lnSpc>
                <a:spcPct val="100000"/>
              </a:lnSpc>
              <a:spcBef>
                <a:spcPts val="0"/>
              </a:spcBef>
              <a:buNone/>
              <a:defRPr sz="1800" b="1" cap="all" baseline="0">
                <a:solidFill>
                  <a:schemeClr val="bg1"/>
                </a:solidFill>
                <a:latin typeface="+mn-lt"/>
              </a:defRPr>
            </a:lvl1pPr>
            <a:lvl2pPr>
              <a:defRPr sz="1800"/>
            </a:lvl2pPr>
            <a:lvl3pPr>
              <a:defRPr sz="1800"/>
            </a:lvl3pPr>
            <a:lvl4pPr>
              <a:defRPr sz="1800"/>
            </a:lvl4pPr>
            <a:lvl5pPr>
              <a:defRPr sz="1800"/>
            </a:lvl5pPr>
          </a:lstStyle>
          <a:p>
            <a:pPr lvl="0"/>
            <a:r>
              <a:rPr lang="en-US" dirty="0"/>
              <a:t>EDIT TEXT</a:t>
            </a:r>
          </a:p>
        </p:txBody>
      </p:sp>
      <p:sp>
        <p:nvSpPr>
          <p:cNvPr id="27" name="Text Placeholder 25">
            <a:extLst>
              <a:ext uri="{FF2B5EF4-FFF2-40B4-BE49-F238E27FC236}">
                <a16:creationId xmlns:a16="http://schemas.microsoft.com/office/drawing/2014/main" id="{CD686EF8-DE8E-4535-9A77-2E52F547DA30}"/>
              </a:ext>
            </a:extLst>
          </p:cNvPr>
          <p:cNvSpPr>
            <a:spLocks noGrp="1"/>
          </p:cNvSpPr>
          <p:nvPr>
            <p:ph type="body" sz="quarter" idx="17" hasCustomPrompt="1"/>
          </p:nvPr>
        </p:nvSpPr>
        <p:spPr>
          <a:xfrm>
            <a:off x="6775319" y="3647898"/>
            <a:ext cx="1489978" cy="423404"/>
          </a:xfrm>
          <a:prstGeom prst="rect">
            <a:avLst/>
          </a:prstGeom>
        </p:spPr>
        <p:txBody>
          <a:bodyPr lIns="0" tIns="0" rIns="0" bIns="0" anchor="ctr"/>
          <a:lstStyle>
            <a:lvl1pPr marL="0" indent="0" algn="ctr">
              <a:lnSpc>
                <a:spcPct val="100000"/>
              </a:lnSpc>
              <a:spcBef>
                <a:spcPts val="0"/>
              </a:spcBef>
              <a:buNone/>
              <a:defRPr sz="1600" b="1">
                <a:solidFill>
                  <a:schemeClr val="bg1"/>
                </a:solidFill>
                <a:latin typeface="+mn-lt"/>
              </a:defRPr>
            </a:lvl1pPr>
          </a:lstStyle>
          <a:p>
            <a:pPr lvl="0"/>
            <a:r>
              <a:rPr lang="en-US" dirty="0"/>
              <a:t>Click to add text</a:t>
            </a:r>
          </a:p>
        </p:txBody>
      </p:sp>
      <p:sp>
        <p:nvSpPr>
          <p:cNvPr id="28" name="Text Placeholder 25">
            <a:extLst>
              <a:ext uri="{FF2B5EF4-FFF2-40B4-BE49-F238E27FC236}">
                <a16:creationId xmlns:a16="http://schemas.microsoft.com/office/drawing/2014/main" id="{71F37308-A632-4381-BBE8-68B11C163BC0}"/>
              </a:ext>
            </a:extLst>
          </p:cNvPr>
          <p:cNvSpPr>
            <a:spLocks noGrp="1"/>
          </p:cNvSpPr>
          <p:nvPr>
            <p:ph type="body" sz="quarter" idx="18" hasCustomPrompt="1"/>
          </p:nvPr>
        </p:nvSpPr>
        <p:spPr>
          <a:xfrm>
            <a:off x="3961596" y="3638861"/>
            <a:ext cx="1489978" cy="423404"/>
          </a:xfrm>
          <a:prstGeom prst="rect">
            <a:avLst/>
          </a:prstGeom>
        </p:spPr>
        <p:txBody>
          <a:bodyPr lIns="0" tIns="0" rIns="0" bIns="0" anchor="ctr"/>
          <a:lstStyle>
            <a:lvl1pPr marL="0" indent="0" algn="ctr">
              <a:lnSpc>
                <a:spcPct val="100000"/>
              </a:lnSpc>
              <a:spcBef>
                <a:spcPts val="0"/>
              </a:spcBef>
              <a:buNone/>
              <a:defRPr sz="1600" b="1">
                <a:solidFill>
                  <a:schemeClr val="bg1"/>
                </a:solidFill>
                <a:latin typeface="+mn-lt"/>
              </a:defRPr>
            </a:lvl1pPr>
          </a:lstStyle>
          <a:p>
            <a:pPr lvl="0"/>
            <a:r>
              <a:rPr lang="en-US" dirty="0"/>
              <a:t>Click to add text</a:t>
            </a:r>
          </a:p>
        </p:txBody>
      </p:sp>
      <p:sp>
        <p:nvSpPr>
          <p:cNvPr id="29" name="Text Placeholder 25">
            <a:extLst>
              <a:ext uri="{FF2B5EF4-FFF2-40B4-BE49-F238E27FC236}">
                <a16:creationId xmlns:a16="http://schemas.microsoft.com/office/drawing/2014/main" id="{2F0C2502-174B-4C13-BAA3-0E0821139A75}"/>
              </a:ext>
            </a:extLst>
          </p:cNvPr>
          <p:cNvSpPr>
            <a:spLocks noGrp="1"/>
          </p:cNvSpPr>
          <p:nvPr>
            <p:ph type="body" sz="quarter" idx="19" hasCustomPrompt="1"/>
          </p:nvPr>
        </p:nvSpPr>
        <p:spPr>
          <a:xfrm>
            <a:off x="5351012" y="4854591"/>
            <a:ext cx="1489978" cy="423404"/>
          </a:xfrm>
          <a:prstGeom prst="rect">
            <a:avLst/>
          </a:prstGeom>
        </p:spPr>
        <p:txBody>
          <a:bodyPr lIns="0" tIns="0" rIns="0" bIns="0" anchor="ctr"/>
          <a:lstStyle>
            <a:lvl1pPr marL="0" indent="0" algn="ctr">
              <a:lnSpc>
                <a:spcPct val="100000"/>
              </a:lnSpc>
              <a:spcBef>
                <a:spcPts val="0"/>
              </a:spcBef>
              <a:buNone/>
              <a:defRPr sz="1600" b="1">
                <a:solidFill>
                  <a:schemeClr val="bg1"/>
                </a:solidFill>
                <a:latin typeface="+mn-lt"/>
              </a:defRPr>
            </a:lvl1pPr>
          </a:lstStyle>
          <a:p>
            <a:pPr lvl="0"/>
            <a:r>
              <a:rPr lang="en-US" dirty="0"/>
              <a:t>Click to add text</a:t>
            </a:r>
          </a:p>
        </p:txBody>
      </p:sp>
      <p:sp>
        <p:nvSpPr>
          <p:cNvPr id="17" name="Text Placeholder 14">
            <a:extLst>
              <a:ext uri="{FF2B5EF4-FFF2-40B4-BE49-F238E27FC236}">
                <a16:creationId xmlns:a16="http://schemas.microsoft.com/office/drawing/2014/main" id="{DFD212E6-EC93-485E-BD3E-E19D568BAEF4}"/>
              </a:ext>
            </a:extLst>
          </p:cNvPr>
          <p:cNvSpPr>
            <a:spLocks noGrp="1"/>
          </p:cNvSpPr>
          <p:nvPr>
            <p:ph type="body" sz="quarter" idx="36" hasCustomPrompt="1"/>
          </p:nvPr>
        </p:nvSpPr>
        <p:spPr>
          <a:xfrm>
            <a:off x="480280" y="318031"/>
            <a:ext cx="11254520" cy="317500"/>
          </a:xfrm>
          <a:prstGeom prst="rect">
            <a:avLst/>
          </a:prstGeom>
        </p:spPr>
        <p:txBody>
          <a:bodyPr lIns="0" rIns="0"/>
          <a:lstStyle>
            <a:lvl1pPr marL="0" indent="0">
              <a:lnSpc>
                <a:spcPct val="100000"/>
              </a:lnSpc>
              <a:buNone/>
              <a:defRPr sz="1400" b="1" i="0" cap="all" spc="300" baseline="0">
                <a:solidFill>
                  <a:schemeClr val="accent2"/>
                </a:solidFill>
                <a:latin typeface="+mn-lt"/>
                <a:ea typeface="Arial" charset="0"/>
                <a:cs typeface="Arial" charset="0"/>
              </a:defRPr>
            </a:lvl1pPr>
            <a:lvl2pPr marL="457200" indent="0">
              <a:lnSpc>
                <a:spcPct val="100000"/>
              </a:lnSpc>
              <a:buNone/>
              <a:defRPr sz="1400" b="1" i="0" spc="300">
                <a:solidFill>
                  <a:srgbClr val="1E3A74"/>
                </a:solidFill>
                <a:latin typeface="Arial" charset="0"/>
                <a:ea typeface="Arial" charset="0"/>
                <a:cs typeface="Arial" charset="0"/>
              </a:defRPr>
            </a:lvl2pPr>
            <a:lvl3pPr marL="914400" indent="0">
              <a:lnSpc>
                <a:spcPct val="100000"/>
              </a:lnSpc>
              <a:buNone/>
              <a:defRPr sz="1400" b="1" i="0" spc="300">
                <a:solidFill>
                  <a:srgbClr val="1E3A74"/>
                </a:solidFill>
                <a:latin typeface="Arial" charset="0"/>
                <a:ea typeface="Arial" charset="0"/>
                <a:cs typeface="Arial" charset="0"/>
              </a:defRPr>
            </a:lvl3pPr>
            <a:lvl4pPr marL="1371600" indent="0">
              <a:lnSpc>
                <a:spcPct val="100000"/>
              </a:lnSpc>
              <a:buNone/>
              <a:defRPr sz="1400" b="1" i="0" spc="300">
                <a:solidFill>
                  <a:srgbClr val="1E3A74"/>
                </a:solidFill>
                <a:latin typeface="Arial" charset="0"/>
                <a:ea typeface="Arial" charset="0"/>
                <a:cs typeface="Arial" charset="0"/>
              </a:defRPr>
            </a:lvl4pPr>
            <a:lvl5pPr marL="1828800" indent="0">
              <a:lnSpc>
                <a:spcPct val="100000"/>
              </a:lnSpc>
              <a:buNone/>
              <a:defRPr sz="1400" b="1" i="0" spc="300">
                <a:solidFill>
                  <a:srgbClr val="1E3A74"/>
                </a:solidFill>
                <a:latin typeface="Arial" charset="0"/>
                <a:ea typeface="Arial" charset="0"/>
                <a:cs typeface="Arial" charset="0"/>
              </a:defRPr>
            </a:lvl5pPr>
          </a:lstStyle>
          <a:p>
            <a:pPr lvl="0"/>
            <a:r>
              <a:rPr lang="en-US" dirty="0"/>
              <a:t>01 | SECTION HEADER: ARIAL BOLD 14PT, Jefferson </a:t>
            </a:r>
            <a:r>
              <a:rPr lang="en-US" dirty="0" smtClean="0"/>
              <a:t>Blue</a:t>
            </a:r>
            <a:endParaRPr lang="en-US" dirty="0"/>
          </a:p>
        </p:txBody>
      </p:sp>
      <p:sp>
        <p:nvSpPr>
          <p:cNvPr id="18" name="Text Placeholder 7">
            <a:extLst>
              <a:ext uri="{FF2B5EF4-FFF2-40B4-BE49-F238E27FC236}">
                <a16:creationId xmlns:a16="http://schemas.microsoft.com/office/drawing/2014/main" id="{E0CFC8AA-5428-4F74-87CF-4CB6D015A1BD}"/>
              </a:ext>
            </a:extLst>
          </p:cNvPr>
          <p:cNvSpPr>
            <a:spLocks noGrp="1"/>
          </p:cNvSpPr>
          <p:nvPr>
            <p:ph type="body" sz="quarter" idx="11" hasCustomPrompt="1"/>
          </p:nvPr>
        </p:nvSpPr>
        <p:spPr>
          <a:xfrm>
            <a:off x="469107" y="5878285"/>
            <a:ext cx="11253787" cy="393927"/>
          </a:xfrm>
          <a:prstGeom prst="rect">
            <a:avLst/>
          </a:prstGeom>
        </p:spPr>
        <p:txBody>
          <a:bodyPr lIns="0" tIns="0" rIns="0" bIns="0" anchor="b">
            <a:noAutofit/>
          </a:bodyPr>
          <a:lstStyle>
            <a:lvl1pPr marL="0" indent="0">
              <a:buNone/>
              <a:defRPr sz="900">
                <a:solidFill>
                  <a:schemeClr val="bg1">
                    <a:lumMod val="50000"/>
                  </a:schemeClr>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Footer/Source: Arial 9 </a:t>
            </a:r>
            <a:r>
              <a:rPr lang="en-US" dirty="0" err="1"/>
              <a:t>pt</a:t>
            </a:r>
            <a:r>
              <a:rPr lang="en-US" dirty="0"/>
              <a:t>, Gray</a:t>
            </a:r>
          </a:p>
        </p:txBody>
      </p:sp>
      <p:sp>
        <p:nvSpPr>
          <p:cNvPr id="19" name="Title 1">
            <a:extLst>
              <a:ext uri="{FF2B5EF4-FFF2-40B4-BE49-F238E27FC236}">
                <a16:creationId xmlns:a16="http://schemas.microsoft.com/office/drawing/2014/main" id="{4B4377B7-186F-4DDA-B083-DBE6112DF555}"/>
              </a:ext>
            </a:extLst>
          </p:cNvPr>
          <p:cNvSpPr>
            <a:spLocks noGrp="1"/>
          </p:cNvSpPr>
          <p:nvPr>
            <p:ph type="title" hasCustomPrompt="1"/>
          </p:nvPr>
        </p:nvSpPr>
        <p:spPr>
          <a:xfrm>
            <a:off x="480280" y="756243"/>
            <a:ext cx="11254520" cy="1126345"/>
          </a:xfrm>
          <a:prstGeom prst="rect">
            <a:avLst/>
          </a:prstGeom>
        </p:spPr>
        <p:txBody>
          <a:bodyPr lIns="0" rIns="0">
            <a:noAutofit/>
          </a:bodyPr>
          <a:lstStyle>
            <a:lvl1pPr>
              <a:lnSpc>
                <a:spcPct val="100000"/>
              </a:lnSpc>
              <a:defRPr sz="3200" b="1" i="0" cap="all" spc="300" baseline="0">
                <a:solidFill>
                  <a:schemeClr val="accent1"/>
                </a:solidFill>
                <a:latin typeface="+mn-lt"/>
                <a:ea typeface="Arial" charset="0"/>
                <a:cs typeface="Arial" charset="0"/>
              </a:defRPr>
            </a:lvl1pPr>
          </a:lstStyle>
          <a:p>
            <a:r>
              <a:rPr lang="en-US" dirty="0"/>
              <a:t>TITLE: ARIAL BOLD 32PT, ROTUNDA </a:t>
            </a:r>
            <a:r>
              <a:rPr lang="en-US" dirty="0" smtClean="0"/>
              <a:t>ORANGE</a:t>
            </a:r>
            <a:endParaRPr lang="en-US" dirty="0"/>
          </a:p>
        </p:txBody>
      </p:sp>
    </p:spTree>
    <p:extLst>
      <p:ext uri="{BB962C8B-B14F-4D97-AF65-F5344CB8AC3E}">
        <p14:creationId xmlns:p14="http://schemas.microsoft.com/office/powerpoint/2010/main" val="2871875045"/>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Team Slide">
    <p:spTree>
      <p:nvGrpSpPr>
        <p:cNvPr id="1" name=""/>
        <p:cNvGrpSpPr/>
        <p:nvPr/>
      </p:nvGrpSpPr>
      <p:grpSpPr>
        <a:xfrm>
          <a:off x="0" y="0"/>
          <a:ext cx="0" cy="0"/>
          <a:chOff x="0" y="0"/>
          <a:chExt cx="0" cy="0"/>
        </a:xfrm>
      </p:grpSpPr>
      <p:sp>
        <p:nvSpPr>
          <p:cNvPr id="18" name="Text Placeholder 5">
            <a:extLst>
              <a:ext uri="{FF2B5EF4-FFF2-40B4-BE49-F238E27FC236}">
                <a16:creationId xmlns:a16="http://schemas.microsoft.com/office/drawing/2014/main" id="{EED3DEFA-1F09-4627-8C1A-4FCC72543CA9}"/>
              </a:ext>
            </a:extLst>
          </p:cNvPr>
          <p:cNvSpPr>
            <a:spLocks noGrp="1"/>
          </p:cNvSpPr>
          <p:nvPr>
            <p:ph type="body" sz="quarter" idx="31" hasCustomPrompt="1"/>
          </p:nvPr>
        </p:nvSpPr>
        <p:spPr>
          <a:xfrm>
            <a:off x="7935639" y="4780652"/>
            <a:ext cx="3787253" cy="980210"/>
          </a:xfrm>
          <a:prstGeom prst="rect">
            <a:avLst/>
          </a:prstGeom>
        </p:spPr>
        <p:txBody>
          <a:bodyPr lIns="0" rIns="0">
            <a:noAutofit/>
          </a:bodyPr>
          <a:lstStyle>
            <a:lvl1pPr marL="283464" indent="-283464">
              <a:lnSpc>
                <a:spcPct val="100000"/>
              </a:lnSpc>
              <a:spcBef>
                <a:spcPts val="0"/>
              </a:spcBef>
              <a:spcAft>
                <a:spcPts val="1000"/>
              </a:spcAft>
              <a:buClr>
                <a:schemeClr val="accent1"/>
              </a:buClr>
              <a:defRPr sz="1800">
                <a:solidFill>
                  <a:schemeClr val="accent2"/>
                </a:solidFill>
                <a:latin typeface="+mn-lt"/>
              </a:defRPr>
            </a:lvl1pPr>
            <a:lvl2pPr marL="566928" indent="-283464">
              <a:lnSpc>
                <a:spcPct val="100000"/>
              </a:lnSpc>
              <a:spcBef>
                <a:spcPts val="0"/>
              </a:spcBef>
              <a:spcAft>
                <a:spcPts val="1000"/>
              </a:spcAft>
              <a:buClr>
                <a:schemeClr val="accent1"/>
              </a:buClr>
              <a:buFont typeface="Arial" panose="020B0604020202020204" pitchFamily="34" charset="0"/>
              <a:buChar char="-"/>
              <a:defRPr sz="1800">
                <a:solidFill>
                  <a:schemeClr val="accent2"/>
                </a:solidFill>
                <a:latin typeface="+mn-lt"/>
              </a:defRPr>
            </a:lvl2pPr>
            <a:lvl3pPr marL="822960" indent="-283464">
              <a:lnSpc>
                <a:spcPct val="100000"/>
              </a:lnSpc>
              <a:spcBef>
                <a:spcPts val="0"/>
              </a:spcBef>
              <a:spcAft>
                <a:spcPts val="1000"/>
              </a:spcAft>
              <a:buClr>
                <a:schemeClr val="accent1"/>
              </a:buClr>
              <a:defRPr sz="1800">
                <a:solidFill>
                  <a:schemeClr val="accent2"/>
                </a:solidFill>
              </a:defRPr>
            </a:lvl3pPr>
            <a:lvl4pPr marL="1097280" indent="-283464">
              <a:lnSpc>
                <a:spcPct val="100000"/>
              </a:lnSpc>
              <a:spcBef>
                <a:spcPts val="0"/>
              </a:spcBef>
              <a:spcAft>
                <a:spcPts val="1000"/>
              </a:spcAft>
              <a:buClr>
                <a:schemeClr val="accent1"/>
              </a:buClr>
              <a:buFont typeface="Arial" panose="020B0604020202020204" pitchFamily="34" charset="0"/>
              <a:buChar char="-"/>
              <a:defRPr sz="1800">
                <a:solidFill>
                  <a:schemeClr val="accent2"/>
                </a:solidFill>
              </a:defRPr>
            </a:lvl4pPr>
            <a:lvl5pPr marL="1371600" indent="-283464">
              <a:lnSpc>
                <a:spcPct val="100000"/>
              </a:lnSpc>
              <a:spcBef>
                <a:spcPts val="0"/>
              </a:spcBef>
              <a:spcAft>
                <a:spcPts val="1000"/>
              </a:spcAft>
              <a:buClr>
                <a:schemeClr val="accent1"/>
              </a:buClr>
              <a:defRPr sz="1800">
                <a:solidFill>
                  <a:schemeClr val="accent2"/>
                </a:solidFill>
              </a:defRPr>
            </a:lvl5pPr>
          </a:lstStyle>
          <a:p>
            <a:pPr lvl="0"/>
            <a:r>
              <a:rPr lang="en-US" dirty="0"/>
              <a:t>First level Bullet</a:t>
            </a:r>
          </a:p>
          <a:p>
            <a:pPr lvl="1"/>
            <a:r>
              <a:rPr lang="en-US" dirty="0"/>
              <a:t>Second level</a:t>
            </a:r>
          </a:p>
        </p:txBody>
      </p:sp>
      <p:sp>
        <p:nvSpPr>
          <p:cNvPr id="16" name="Text Placeholder 5">
            <a:extLst>
              <a:ext uri="{FF2B5EF4-FFF2-40B4-BE49-F238E27FC236}">
                <a16:creationId xmlns:a16="http://schemas.microsoft.com/office/drawing/2014/main" id="{62101355-23B2-4624-B4D9-B0558E997CD9}"/>
              </a:ext>
            </a:extLst>
          </p:cNvPr>
          <p:cNvSpPr>
            <a:spLocks noGrp="1"/>
          </p:cNvSpPr>
          <p:nvPr>
            <p:ph type="body" sz="quarter" idx="30" hasCustomPrompt="1"/>
          </p:nvPr>
        </p:nvSpPr>
        <p:spPr>
          <a:xfrm>
            <a:off x="7935640" y="2435471"/>
            <a:ext cx="3787253" cy="980210"/>
          </a:xfrm>
          <a:prstGeom prst="rect">
            <a:avLst/>
          </a:prstGeom>
        </p:spPr>
        <p:txBody>
          <a:bodyPr lIns="0" rIns="0">
            <a:noAutofit/>
          </a:bodyPr>
          <a:lstStyle>
            <a:lvl1pPr marL="283464" indent="-283464">
              <a:lnSpc>
                <a:spcPct val="100000"/>
              </a:lnSpc>
              <a:spcBef>
                <a:spcPts val="0"/>
              </a:spcBef>
              <a:spcAft>
                <a:spcPts val="1000"/>
              </a:spcAft>
              <a:buClr>
                <a:schemeClr val="accent1"/>
              </a:buClr>
              <a:defRPr sz="1800">
                <a:solidFill>
                  <a:schemeClr val="accent2"/>
                </a:solidFill>
                <a:latin typeface="+mn-lt"/>
              </a:defRPr>
            </a:lvl1pPr>
            <a:lvl2pPr marL="566928" indent="-283464">
              <a:lnSpc>
                <a:spcPct val="100000"/>
              </a:lnSpc>
              <a:spcBef>
                <a:spcPts val="0"/>
              </a:spcBef>
              <a:spcAft>
                <a:spcPts val="1000"/>
              </a:spcAft>
              <a:buClr>
                <a:schemeClr val="accent1"/>
              </a:buClr>
              <a:buFont typeface="Arial" panose="020B0604020202020204" pitchFamily="34" charset="0"/>
              <a:buChar char="-"/>
              <a:defRPr sz="1800">
                <a:solidFill>
                  <a:schemeClr val="accent2"/>
                </a:solidFill>
                <a:latin typeface="+mn-lt"/>
              </a:defRPr>
            </a:lvl2pPr>
            <a:lvl3pPr marL="822960" indent="-283464">
              <a:lnSpc>
                <a:spcPct val="100000"/>
              </a:lnSpc>
              <a:spcBef>
                <a:spcPts val="0"/>
              </a:spcBef>
              <a:spcAft>
                <a:spcPts val="1000"/>
              </a:spcAft>
              <a:buClr>
                <a:schemeClr val="accent1"/>
              </a:buClr>
              <a:defRPr sz="1800">
                <a:solidFill>
                  <a:schemeClr val="accent2"/>
                </a:solidFill>
              </a:defRPr>
            </a:lvl3pPr>
            <a:lvl4pPr marL="1097280" indent="-283464">
              <a:lnSpc>
                <a:spcPct val="100000"/>
              </a:lnSpc>
              <a:spcBef>
                <a:spcPts val="0"/>
              </a:spcBef>
              <a:spcAft>
                <a:spcPts val="1000"/>
              </a:spcAft>
              <a:buClr>
                <a:schemeClr val="accent1"/>
              </a:buClr>
              <a:buFont typeface="Arial" panose="020B0604020202020204" pitchFamily="34" charset="0"/>
              <a:buChar char="-"/>
              <a:defRPr sz="1800">
                <a:solidFill>
                  <a:schemeClr val="accent2"/>
                </a:solidFill>
              </a:defRPr>
            </a:lvl4pPr>
            <a:lvl5pPr marL="1371600" indent="-283464">
              <a:lnSpc>
                <a:spcPct val="100000"/>
              </a:lnSpc>
              <a:spcBef>
                <a:spcPts val="0"/>
              </a:spcBef>
              <a:spcAft>
                <a:spcPts val="1000"/>
              </a:spcAft>
              <a:buClr>
                <a:schemeClr val="accent1"/>
              </a:buClr>
              <a:defRPr sz="1800">
                <a:solidFill>
                  <a:schemeClr val="accent2"/>
                </a:solidFill>
              </a:defRPr>
            </a:lvl5pPr>
          </a:lstStyle>
          <a:p>
            <a:pPr lvl="0"/>
            <a:r>
              <a:rPr lang="en-US" dirty="0"/>
              <a:t>First level Bullet</a:t>
            </a:r>
          </a:p>
          <a:p>
            <a:pPr lvl="1"/>
            <a:r>
              <a:rPr lang="en-US" dirty="0"/>
              <a:t>Second level</a:t>
            </a:r>
          </a:p>
        </p:txBody>
      </p:sp>
      <p:sp>
        <p:nvSpPr>
          <p:cNvPr id="19" name="Text Placeholder 5">
            <a:extLst>
              <a:ext uri="{FF2B5EF4-FFF2-40B4-BE49-F238E27FC236}">
                <a16:creationId xmlns:a16="http://schemas.microsoft.com/office/drawing/2014/main" id="{EF383ADF-9C58-4AD7-8314-7E7F0A2E20BC}"/>
              </a:ext>
            </a:extLst>
          </p:cNvPr>
          <p:cNvSpPr>
            <a:spLocks noGrp="1"/>
          </p:cNvSpPr>
          <p:nvPr>
            <p:ph type="body" sz="quarter" idx="32" hasCustomPrompt="1"/>
          </p:nvPr>
        </p:nvSpPr>
        <p:spPr>
          <a:xfrm>
            <a:off x="2098625" y="4780652"/>
            <a:ext cx="3787253" cy="980210"/>
          </a:xfrm>
          <a:prstGeom prst="rect">
            <a:avLst/>
          </a:prstGeom>
        </p:spPr>
        <p:txBody>
          <a:bodyPr lIns="0" rIns="0">
            <a:noAutofit/>
          </a:bodyPr>
          <a:lstStyle>
            <a:lvl1pPr marL="283464" indent="-283464">
              <a:lnSpc>
                <a:spcPct val="100000"/>
              </a:lnSpc>
              <a:spcBef>
                <a:spcPts val="0"/>
              </a:spcBef>
              <a:spcAft>
                <a:spcPts val="1000"/>
              </a:spcAft>
              <a:buClr>
                <a:schemeClr val="accent1"/>
              </a:buClr>
              <a:defRPr sz="1800">
                <a:solidFill>
                  <a:schemeClr val="accent2"/>
                </a:solidFill>
                <a:latin typeface="+mn-lt"/>
              </a:defRPr>
            </a:lvl1pPr>
            <a:lvl2pPr marL="566928" indent="-283464">
              <a:lnSpc>
                <a:spcPct val="100000"/>
              </a:lnSpc>
              <a:spcBef>
                <a:spcPts val="0"/>
              </a:spcBef>
              <a:spcAft>
                <a:spcPts val="1000"/>
              </a:spcAft>
              <a:buClr>
                <a:schemeClr val="accent1"/>
              </a:buClr>
              <a:buFont typeface="Arial" panose="020B0604020202020204" pitchFamily="34" charset="0"/>
              <a:buChar char="-"/>
              <a:defRPr sz="1800">
                <a:solidFill>
                  <a:schemeClr val="accent2"/>
                </a:solidFill>
                <a:latin typeface="+mn-lt"/>
              </a:defRPr>
            </a:lvl2pPr>
            <a:lvl3pPr marL="822960" indent="-283464">
              <a:lnSpc>
                <a:spcPct val="100000"/>
              </a:lnSpc>
              <a:spcBef>
                <a:spcPts val="0"/>
              </a:spcBef>
              <a:spcAft>
                <a:spcPts val="1000"/>
              </a:spcAft>
              <a:buClr>
                <a:schemeClr val="accent1"/>
              </a:buClr>
              <a:defRPr sz="1800">
                <a:solidFill>
                  <a:schemeClr val="accent2"/>
                </a:solidFill>
              </a:defRPr>
            </a:lvl3pPr>
            <a:lvl4pPr marL="1097280" indent="-283464">
              <a:lnSpc>
                <a:spcPct val="100000"/>
              </a:lnSpc>
              <a:spcBef>
                <a:spcPts val="0"/>
              </a:spcBef>
              <a:spcAft>
                <a:spcPts val="1000"/>
              </a:spcAft>
              <a:buClr>
                <a:schemeClr val="accent1"/>
              </a:buClr>
              <a:buFont typeface="Arial" panose="020B0604020202020204" pitchFamily="34" charset="0"/>
              <a:buChar char="-"/>
              <a:defRPr sz="1800">
                <a:solidFill>
                  <a:schemeClr val="accent2"/>
                </a:solidFill>
              </a:defRPr>
            </a:lvl4pPr>
            <a:lvl5pPr marL="1371600" indent="-283464">
              <a:lnSpc>
                <a:spcPct val="100000"/>
              </a:lnSpc>
              <a:spcBef>
                <a:spcPts val="0"/>
              </a:spcBef>
              <a:spcAft>
                <a:spcPts val="1000"/>
              </a:spcAft>
              <a:buClr>
                <a:schemeClr val="accent1"/>
              </a:buClr>
              <a:defRPr sz="1800">
                <a:solidFill>
                  <a:schemeClr val="accent2"/>
                </a:solidFill>
              </a:defRPr>
            </a:lvl5pPr>
          </a:lstStyle>
          <a:p>
            <a:pPr lvl="0"/>
            <a:r>
              <a:rPr lang="en-US" dirty="0"/>
              <a:t>First level Bullet</a:t>
            </a:r>
          </a:p>
          <a:p>
            <a:pPr lvl="1"/>
            <a:r>
              <a:rPr lang="en-US" dirty="0"/>
              <a:t>Second level</a:t>
            </a:r>
          </a:p>
        </p:txBody>
      </p:sp>
      <p:sp>
        <p:nvSpPr>
          <p:cNvPr id="20" name="Text Placeholder 5">
            <a:extLst>
              <a:ext uri="{FF2B5EF4-FFF2-40B4-BE49-F238E27FC236}">
                <a16:creationId xmlns:a16="http://schemas.microsoft.com/office/drawing/2014/main" id="{178A9A2D-3C84-4B27-9B3F-114D7AC12AB4}"/>
              </a:ext>
            </a:extLst>
          </p:cNvPr>
          <p:cNvSpPr>
            <a:spLocks noGrp="1"/>
          </p:cNvSpPr>
          <p:nvPr>
            <p:ph type="body" sz="quarter" idx="33" hasCustomPrompt="1"/>
          </p:nvPr>
        </p:nvSpPr>
        <p:spPr>
          <a:xfrm>
            <a:off x="2098625" y="2435471"/>
            <a:ext cx="3787253" cy="980210"/>
          </a:xfrm>
          <a:prstGeom prst="rect">
            <a:avLst/>
          </a:prstGeom>
        </p:spPr>
        <p:txBody>
          <a:bodyPr lIns="0" rIns="0">
            <a:noAutofit/>
          </a:bodyPr>
          <a:lstStyle>
            <a:lvl1pPr marL="283464" indent="-283464">
              <a:lnSpc>
                <a:spcPct val="100000"/>
              </a:lnSpc>
              <a:spcBef>
                <a:spcPts val="0"/>
              </a:spcBef>
              <a:spcAft>
                <a:spcPts val="1000"/>
              </a:spcAft>
              <a:buClr>
                <a:schemeClr val="accent1"/>
              </a:buClr>
              <a:defRPr sz="1800">
                <a:solidFill>
                  <a:schemeClr val="accent2"/>
                </a:solidFill>
                <a:latin typeface="+mn-lt"/>
              </a:defRPr>
            </a:lvl1pPr>
            <a:lvl2pPr marL="566928" indent="-283464">
              <a:lnSpc>
                <a:spcPct val="100000"/>
              </a:lnSpc>
              <a:spcBef>
                <a:spcPts val="0"/>
              </a:spcBef>
              <a:spcAft>
                <a:spcPts val="1000"/>
              </a:spcAft>
              <a:buClr>
                <a:schemeClr val="accent1"/>
              </a:buClr>
              <a:buFont typeface="Arial" panose="020B0604020202020204" pitchFamily="34" charset="0"/>
              <a:buChar char="-"/>
              <a:defRPr sz="1800">
                <a:solidFill>
                  <a:schemeClr val="accent2"/>
                </a:solidFill>
                <a:latin typeface="+mn-lt"/>
              </a:defRPr>
            </a:lvl2pPr>
            <a:lvl3pPr marL="539496" indent="0">
              <a:lnSpc>
                <a:spcPct val="100000"/>
              </a:lnSpc>
              <a:spcBef>
                <a:spcPts val="0"/>
              </a:spcBef>
              <a:spcAft>
                <a:spcPts val="1000"/>
              </a:spcAft>
              <a:buClr>
                <a:schemeClr val="accent1"/>
              </a:buClr>
              <a:buNone/>
              <a:defRPr sz="1800">
                <a:solidFill>
                  <a:schemeClr val="accent2"/>
                </a:solidFill>
              </a:defRPr>
            </a:lvl3pPr>
            <a:lvl4pPr marL="1097280" indent="-283464">
              <a:lnSpc>
                <a:spcPct val="100000"/>
              </a:lnSpc>
              <a:spcBef>
                <a:spcPts val="0"/>
              </a:spcBef>
              <a:spcAft>
                <a:spcPts val="1000"/>
              </a:spcAft>
              <a:buClr>
                <a:schemeClr val="accent1"/>
              </a:buClr>
              <a:buFont typeface="Arial" panose="020B0604020202020204" pitchFamily="34" charset="0"/>
              <a:buChar char="-"/>
              <a:defRPr sz="1800">
                <a:solidFill>
                  <a:schemeClr val="accent2"/>
                </a:solidFill>
              </a:defRPr>
            </a:lvl4pPr>
            <a:lvl5pPr marL="1371600" indent="-283464">
              <a:lnSpc>
                <a:spcPct val="100000"/>
              </a:lnSpc>
              <a:spcBef>
                <a:spcPts val="0"/>
              </a:spcBef>
              <a:spcAft>
                <a:spcPts val="1000"/>
              </a:spcAft>
              <a:buClr>
                <a:schemeClr val="accent1"/>
              </a:buClr>
              <a:defRPr sz="1800">
                <a:solidFill>
                  <a:schemeClr val="accent2"/>
                </a:solidFill>
              </a:defRPr>
            </a:lvl5pPr>
          </a:lstStyle>
          <a:p>
            <a:pPr lvl="0"/>
            <a:r>
              <a:rPr lang="en-US" dirty="0"/>
              <a:t>First level Bullet</a:t>
            </a:r>
          </a:p>
          <a:p>
            <a:pPr lvl="1"/>
            <a:r>
              <a:rPr lang="en-US" dirty="0"/>
              <a:t>Second level</a:t>
            </a:r>
          </a:p>
        </p:txBody>
      </p:sp>
      <p:sp>
        <p:nvSpPr>
          <p:cNvPr id="15" name="Text Placeholder 42">
            <a:extLst>
              <a:ext uri="{FF2B5EF4-FFF2-40B4-BE49-F238E27FC236}">
                <a16:creationId xmlns:a16="http://schemas.microsoft.com/office/drawing/2014/main" id="{680BF721-DE48-4EC3-AFCA-A3E0F2456AB4}"/>
              </a:ext>
            </a:extLst>
          </p:cNvPr>
          <p:cNvSpPr>
            <a:spLocks noGrp="1"/>
          </p:cNvSpPr>
          <p:nvPr>
            <p:ph type="body" sz="quarter" idx="15" hasCustomPrompt="1"/>
          </p:nvPr>
        </p:nvSpPr>
        <p:spPr>
          <a:xfrm>
            <a:off x="2097806" y="2016370"/>
            <a:ext cx="3797385" cy="317139"/>
          </a:xfrm>
          <a:prstGeom prst="rect">
            <a:avLst/>
          </a:prstGeom>
          <a:noFill/>
          <a:effectLst/>
        </p:spPr>
        <p:txBody>
          <a:bodyPr lIns="0" tIns="0" rIns="0" bIns="0" anchor="b" anchorCtr="0"/>
          <a:lstStyle>
            <a:lvl1pPr marL="0" indent="0" algn="l">
              <a:lnSpc>
                <a:spcPct val="100000"/>
              </a:lnSpc>
              <a:spcBef>
                <a:spcPts val="0"/>
              </a:spcBef>
              <a:buNone/>
              <a:defRPr sz="2000" b="1">
                <a:solidFill>
                  <a:srgbClr val="1E3A74"/>
                </a:solidFill>
                <a:latin typeface="+mj-lt"/>
              </a:defRPr>
            </a:lvl1pPr>
          </a:lstStyle>
          <a:p>
            <a:pPr lvl="0"/>
            <a:r>
              <a:rPr lang="en-US" dirty="0"/>
              <a:t>Name</a:t>
            </a:r>
          </a:p>
        </p:txBody>
      </p:sp>
      <p:sp>
        <p:nvSpPr>
          <p:cNvPr id="22" name="Text Placeholder 42">
            <a:extLst>
              <a:ext uri="{FF2B5EF4-FFF2-40B4-BE49-F238E27FC236}">
                <a16:creationId xmlns:a16="http://schemas.microsoft.com/office/drawing/2014/main" id="{D06874A9-B315-4E8C-A13B-CC9E02E8D812}"/>
              </a:ext>
            </a:extLst>
          </p:cNvPr>
          <p:cNvSpPr>
            <a:spLocks noGrp="1"/>
          </p:cNvSpPr>
          <p:nvPr>
            <p:ph type="body" sz="quarter" idx="21" hasCustomPrompt="1"/>
          </p:nvPr>
        </p:nvSpPr>
        <p:spPr>
          <a:xfrm>
            <a:off x="2098625" y="4355924"/>
            <a:ext cx="3797385" cy="317139"/>
          </a:xfrm>
          <a:prstGeom prst="rect">
            <a:avLst/>
          </a:prstGeom>
          <a:noFill/>
          <a:effectLst/>
        </p:spPr>
        <p:txBody>
          <a:bodyPr lIns="0" tIns="0" rIns="0" bIns="0" anchor="b" anchorCtr="0"/>
          <a:lstStyle>
            <a:lvl1pPr marL="0" indent="0" algn="l">
              <a:lnSpc>
                <a:spcPct val="100000"/>
              </a:lnSpc>
              <a:spcBef>
                <a:spcPts val="0"/>
              </a:spcBef>
              <a:buNone/>
              <a:defRPr sz="2000" b="1">
                <a:solidFill>
                  <a:srgbClr val="1E3A74"/>
                </a:solidFill>
                <a:latin typeface="+mj-lt"/>
              </a:defRPr>
            </a:lvl1pPr>
          </a:lstStyle>
          <a:p>
            <a:pPr lvl="0"/>
            <a:r>
              <a:rPr lang="en-US" dirty="0"/>
              <a:t>Name</a:t>
            </a:r>
          </a:p>
        </p:txBody>
      </p:sp>
      <p:sp>
        <p:nvSpPr>
          <p:cNvPr id="31" name="Picture Placeholder 6">
            <a:extLst>
              <a:ext uri="{FF2B5EF4-FFF2-40B4-BE49-F238E27FC236}">
                <a16:creationId xmlns:a16="http://schemas.microsoft.com/office/drawing/2014/main" id="{376A74F3-2FE5-4E4C-8193-E1430E78642F}"/>
              </a:ext>
            </a:extLst>
          </p:cNvPr>
          <p:cNvSpPr>
            <a:spLocks noGrp="1"/>
          </p:cNvSpPr>
          <p:nvPr>
            <p:ph type="pic" sz="quarter" idx="11"/>
          </p:nvPr>
        </p:nvSpPr>
        <p:spPr>
          <a:xfrm>
            <a:off x="474693" y="2016370"/>
            <a:ext cx="1406930" cy="1404938"/>
          </a:xfrm>
          <a:prstGeom prst="rect">
            <a:avLst/>
          </a:prstGeom>
          <a:ln w="19050">
            <a:solidFill>
              <a:schemeClr val="bg1">
                <a:lumMod val="75000"/>
              </a:schemeClr>
            </a:solidFill>
          </a:ln>
        </p:spPr>
        <p:txBody>
          <a:bodyPr anchor="ctr" anchorCtr="0"/>
          <a:lstStyle>
            <a:lvl1pPr marL="0" indent="0" algn="ctr">
              <a:lnSpc>
                <a:spcPct val="100000"/>
              </a:lnSpc>
              <a:spcBef>
                <a:spcPts val="0"/>
              </a:spcBef>
              <a:buNone/>
              <a:defRPr sz="1400">
                <a:solidFill>
                  <a:schemeClr val="accent1"/>
                </a:solidFill>
              </a:defRPr>
            </a:lvl1pPr>
          </a:lstStyle>
          <a:p>
            <a:endParaRPr lang="en-US" dirty="0"/>
          </a:p>
        </p:txBody>
      </p:sp>
      <p:sp>
        <p:nvSpPr>
          <p:cNvPr id="32" name="Picture Placeholder 6">
            <a:extLst>
              <a:ext uri="{FF2B5EF4-FFF2-40B4-BE49-F238E27FC236}">
                <a16:creationId xmlns:a16="http://schemas.microsoft.com/office/drawing/2014/main" id="{1EB4CD19-8D63-4D92-9E63-4202C5CC2A38}"/>
              </a:ext>
            </a:extLst>
          </p:cNvPr>
          <p:cNvSpPr>
            <a:spLocks noGrp="1"/>
          </p:cNvSpPr>
          <p:nvPr>
            <p:ph type="pic" sz="quarter" idx="25"/>
          </p:nvPr>
        </p:nvSpPr>
        <p:spPr>
          <a:xfrm>
            <a:off x="6316947" y="2016370"/>
            <a:ext cx="1406930" cy="1404938"/>
          </a:xfrm>
          <a:prstGeom prst="rect">
            <a:avLst/>
          </a:prstGeom>
          <a:ln w="19050">
            <a:solidFill>
              <a:schemeClr val="bg1">
                <a:lumMod val="75000"/>
              </a:schemeClr>
            </a:solidFill>
          </a:ln>
        </p:spPr>
        <p:txBody>
          <a:bodyPr anchor="ctr" anchorCtr="0"/>
          <a:lstStyle>
            <a:lvl1pPr marL="0" indent="0" algn="ctr">
              <a:lnSpc>
                <a:spcPct val="100000"/>
              </a:lnSpc>
              <a:spcBef>
                <a:spcPts val="0"/>
              </a:spcBef>
              <a:buNone/>
              <a:defRPr sz="1400">
                <a:solidFill>
                  <a:schemeClr val="accent1"/>
                </a:solidFill>
              </a:defRPr>
            </a:lvl1pPr>
          </a:lstStyle>
          <a:p>
            <a:endParaRPr lang="en-US"/>
          </a:p>
        </p:txBody>
      </p:sp>
      <p:sp>
        <p:nvSpPr>
          <p:cNvPr id="33" name="Picture Placeholder 6">
            <a:extLst>
              <a:ext uri="{FF2B5EF4-FFF2-40B4-BE49-F238E27FC236}">
                <a16:creationId xmlns:a16="http://schemas.microsoft.com/office/drawing/2014/main" id="{226059DE-B225-4A5B-BA9F-A88A9AE31D89}"/>
              </a:ext>
            </a:extLst>
          </p:cNvPr>
          <p:cNvSpPr>
            <a:spLocks noGrp="1"/>
          </p:cNvSpPr>
          <p:nvPr>
            <p:ph type="pic" sz="quarter" idx="19"/>
          </p:nvPr>
        </p:nvSpPr>
        <p:spPr>
          <a:xfrm>
            <a:off x="474693" y="4355924"/>
            <a:ext cx="1406930" cy="1404938"/>
          </a:xfrm>
          <a:prstGeom prst="rect">
            <a:avLst/>
          </a:prstGeom>
          <a:ln w="19050">
            <a:solidFill>
              <a:schemeClr val="bg1">
                <a:lumMod val="75000"/>
              </a:schemeClr>
            </a:solidFill>
          </a:ln>
        </p:spPr>
        <p:txBody>
          <a:bodyPr anchor="ctr" anchorCtr="0"/>
          <a:lstStyle>
            <a:lvl1pPr marL="0" indent="0" algn="ctr">
              <a:lnSpc>
                <a:spcPct val="100000"/>
              </a:lnSpc>
              <a:spcBef>
                <a:spcPts val="0"/>
              </a:spcBef>
              <a:buNone/>
              <a:defRPr sz="1400">
                <a:solidFill>
                  <a:schemeClr val="accent1"/>
                </a:solidFill>
              </a:defRPr>
            </a:lvl1pPr>
          </a:lstStyle>
          <a:p>
            <a:endParaRPr lang="en-US"/>
          </a:p>
        </p:txBody>
      </p:sp>
      <p:sp>
        <p:nvSpPr>
          <p:cNvPr id="34" name="Picture Placeholder 6">
            <a:extLst>
              <a:ext uri="{FF2B5EF4-FFF2-40B4-BE49-F238E27FC236}">
                <a16:creationId xmlns:a16="http://schemas.microsoft.com/office/drawing/2014/main" id="{36C85B2A-53AE-4FB0-AE7B-1F628A3FD541}"/>
              </a:ext>
            </a:extLst>
          </p:cNvPr>
          <p:cNvSpPr>
            <a:spLocks noGrp="1"/>
          </p:cNvSpPr>
          <p:nvPr>
            <p:ph type="pic" sz="quarter" idx="20"/>
          </p:nvPr>
        </p:nvSpPr>
        <p:spPr>
          <a:xfrm>
            <a:off x="6316947" y="4355924"/>
            <a:ext cx="1406930" cy="1404938"/>
          </a:xfrm>
          <a:prstGeom prst="rect">
            <a:avLst/>
          </a:prstGeom>
          <a:ln w="19050">
            <a:solidFill>
              <a:schemeClr val="bg1">
                <a:lumMod val="75000"/>
              </a:schemeClr>
            </a:solidFill>
          </a:ln>
        </p:spPr>
        <p:txBody>
          <a:bodyPr anchor="ctr" anchorCtr="0"/>
          <a:lstStyle>
            <a:lvl1pPr marL="0" indent="0" algn="ctr">
              <a:lnSpc>
                <a:spcPct val="100000"/>
              </a:lnSpc>
              <a:spcBef>
                <a:spcPts val="0"/>
              </a:spcBef>
              <a:buNone/>
              <a:defRPr sz="1400">
                <a:solidFill>
                  <a:schemeClr val="accent1"/>
                </a:solidFill>
              </a:defRPr>
            </a:lvl1pPr>
          </a:lstStyle>
          <a:p>
            <a:endParaRPr lang="en-US"/>
          </a:p>
        </p:txBody>
      </p:sp>
      <p:sp>
        <p:nvSpPr>
          <p:cNvPr id="35" name="Text Placeholder 42">
            <a:extLst>
              <a:ext uri="{FF2B5EF4-FFF2-40B4-BE49-F238E27FC236}">
                <a16:creationId xmlns:a16="http://schemas.microsoft.com/office/drawing/2014/main" id="{4D93FF38-B037-490C-846A-3B66BC205089}"/>
              </a:ext>
            </a:extLst>
          </p:cNvPr>
          <p:cNvSpPr>
            <a:spLocks noGrp="1"/>
          </p:cNvSpPr>
          <p:nvPr>
            <p:ph type="body" sz="quarter" idx="26" hasCustomPrompt="1"/>
          </p:nvPr>
        </p:nvSpPr>
        <p:spPr>
          <a:xfrm>
            <a:off x="7936460" y="2010742"/>
            <a:ext cx="3797385" cy="317139"/>
          </a:xfrm>
          <a:prstGeom prst="rect">
            <a:avLst/>
          </a:prstGeom>
          <a:noFill/>
          <a:effectLst/>
        </p:spPr>
        <p:txBody>
          <a:bodyPr lIns="0" tIns="0" rIns="0" bIns="0" anchor="b" anchorCtr="0"/>
          <a:lstStyle>
            <a:lvl1pPr marL="0" indent="0" algn="l">
              <a:lnSpc>
                <a:spcPct val="100000"/>
              </a:lnSpc>
              <a:spcBef>
                <a:spcPts val="0"/>
              </a:spcBef>
              <a:buNone/>
              <a:defRPr sz="2000" b="1">
                <a:solidFill>
                  <a:srgbClr val="1E3A74"/>
                </a:solidFill>
                <a:latin typeface="+mj-lt"/>
              </a:defRPr>
            </a:lvl1pPr>
          </a:lstStyle>
          <a:p>
            <a:pPr lvl="0"/>
            <a:r>
              <a:rPr lang="en-US" dirty="0"/>
              <a:t>Name</a:t>
            </a:r>
          </a:p>
        </p:txBody>
      </p:sp>
      <p:sp>
        <p:nvSpPr>
          <p:cNvPr id="37" name="Text Placeholder 42">
            <a:extLst>
              <a:ext uri="{FF2B5EF4-FFF2-40B4-BE49-F238E27FC236}">
                <a16:creationId xmlns:a16="http://schemas.microsoft.com/office/drawing/2014/main" id="{2C6F3BBC-003C-4DBF-A805-08222F1FE674}"/>
              </a:ext>
            </a:extLst>
          </p:cNvPr>
          <p:cNvSpPr>
            <a:spLocks noGrp="1"/>
          </p:cNvSpPr>
          <p:nvPr>
            <p:ph type="body" sz="quarter" idx="28" hasCustomPrompt="1"/>
          </p:nvPr>
        </p:nvSpPr>
        <p:spPr>
          <a:xfrm>
            <a:off x="7937279" y="4350296"/>
            <a:ext cx="3797385" cy="317139"/>
          </a:xfrm>
          <a:prstGeom prst="rect">
            <a:avLst/>
          </a:prstGeom>
          <a:noFill/>
          <a:effectLst/>
        </p:spPr>
        <p:txBody>
          <a:bodyPr lIns="0" tIns="0" rIns="0" bIns="0" anchor="b" anchorCtr="0"/>
          <a:lstStyle>
            <a:lvl1pPr marL="0" indent="0" algn="l">
              <a:lnSpc>
                <a:spcPct val="100000"/>
              </a:lnSpc>
              <a:spcBef>
                <a:spcPts val="0"/>
              </a:spcBef>
              <a:buNone/>
              <a:defRPr sz="2000" b="1">
                <a:solidFill>
                  <a:srgbClr val="1E3A74"/>
                </a:solidFill>
                <a:latin typeface="+mj-lt"/>
              </a:defRPr>
            </a:lvl1pPr>
          </a:lstStyle>
          <a:p>
            <a:pPr lvl="0"/>
            <a:r>
              <a:rPr lang="en-US" dirty="0"/>
              <a:t>Name</a:t>
            </a:r>
          </a:p>
        </p:txBody>
      </p:sp>
      <p:sp>
        <p:nvSpPr>
          <p:cNvPr id="39" name="Title 1">
            <a:extLst>
              <a:ext uri="{FF2B5EF4-FFF2-40B4-BE49-F238E27FC236}">
                <a16:creationId xmlns:a16="http://schemas.microsoft.com/office/drawing/2014/main" id="{8329BD31-94AD-42B1-AFF8-D7AA5FED07E1}"/>
              </a:ext>
            </a:extLst>
          </p:cNvPr>
          <p:cNvSpPr>
            <a:spLocks noGrp="1"/>
          </p:cNvSpPr>
          <p:nvPr>
            <p:ph type="title" hasCustomPrompt="1"/>
          </p:nvPr>
        </p:nvSpPr>
        <p:spPr>
          <a:xfrm>
            <a:off x="480280" y="761436"/>
            <a:ext cx="11254520" cy="1126345"/>
          </a:xfrm>
          <a:prstGeom prst="rect">
            <a:avLst/>
          </a:prstGeom>
        </p:spPr>
        <p:txBody>
          <a:bodyPr lIns="0" rIns="0">
            <a:noAutofit/>
          </a:bodyPr>
          <a:lstStyle>
            <a:lvl1pPr>
              <a:lnSpc>
                <a:spcPct val="100000"/>
              </a:lnSpc>
              <a:defRPr sz="3200" b="1" i="0" cap="all" spc="300" baseline="0">
                <a:solidFill>
                  <a:schemeClr val="accent1"/>
                </a:solidFill>
                <a:latin typeface="+mn-lt"/>
                <a:ea typeface="Arial" charset="0"/>
                <a:cs typeface="Arial" charset="0"/>
              </a:defRPr>
            </a:lvl1pPr>
          </a:lstStyle>
          <a:p>
            <a:r>
              <a:rPr lang="en-US" dirty="0"/>
              <a:t>TITLE: ARIAL BOLD 32PT, ROTUNDA </a:t>
            </a:r>
            <a:r>
              <a:rPr lang="en-US" dirty="0" smtClean="0"/>
              <a:t>ORANGE</a:t>
            </a:r>
            <a:endParaRPr lang="en-US" dirty="0"/>
          </a:p>
        </p:txBody>
      </p:sp>
      <p:sp>
        <p:nvSpPr>
          <p:cNvPr id="21" name="Text Placeholder 14">
            <a:extLst>
              <a:ext uri="{FF2B5EF4-FFF2-40B4-BE49-F238E27FC236}">
                <a16:creationId xmlns:a16="http://schemas.microsoft.com/office/drawing/2014/main" id="{BAA51CAE-7C75-4495-B6AC-C9A74ED17ADB}"/>
              </a:ext>
            </a:extLst>
          </p:cNvPr>
          <p:cNvSpPr>
            <a:spLocks noGrp="1"/>
          </p:cNvSpPr>
          <p:nvPr>
            <p:ph type="body" sz="quarter" idx="36" hasCustomPrompt="1"/>
          </p:nvPr>
        </p:nvSpPr>
        <p:spPr>
          <a:xfrm>
            <a:off x="480280" y="318031"/>
            <a:ext cx="11254520" cy="317500"/>
          </a:xfrm>
          <a:prstGeom prst="rect">
            <a:avLst/>
          </a:prstGeom>
        </p:spPr>
        <p:txBody>
          <a:bodyPr lIns="0" rIns="0"/>
          <a:lstStyle>
            <a:lvl1pPr marL="0" indent="0">
              <a:lnSpc>
                <a:spcPct val="100000"/>
              </a:lnSpc>
              <a:buNone/>
              <a:defRPr sz="1400" b="1" i="0" cap="all" spc="300" baseline="0">
                <a:solidFill>
                  <a:schemeClr val="accent2"/>
                </a:solidFill>
                <a:latin typeface="+mn-lt"/>
                <a:ea typeface="Arial" charset="0"/>
                <a:cs typeface="Arial" charset="0"/>
              </a:defRPr>
            </a:lvl1pPr>
            <a:lvl2pPr marL="457200" indent="0">
              <a:lnSpc>
                <a:spcPct val="100000"/>
              </a:lnSpc>
              <a:buNone/>
              <a:defRPr sz="1400" b="1" i="0" spc="300">
                <a:solidFill>
                  <a:srgbClr val="1E3A74"/>
                </a:solidFill>
                <a:latin typeface="Arial" charset="0"/>
                <a:ea typeface="Arial" charset="0"/>
                <a:cs typeface="Arial" charset="0"/>
              </a:defRPr>
            </a:lvl2pPr>
            <a:lvl3pPr marL="914400" indent="0">
              <a:lnSpc>
                <a:spcPct val="100000"/>
              </a:lnSpc>
              <a:buNone/>
              <a:defRPr sz="1400" b="1" i="0" spc="300">
                <a:solidFill>
                  <a:srgbClr val="1E3A74"/>
                </a:solidFill>
                <a:latin typeface="Arial" charset="0"/>
                <a:ea typeface="Arial" charset="0"/>
                <a:cs typeface="Arial" charset="0"/>
              </a:defRPr>
            </a:lvl3pPr>
            <a:lvl4pPr marL="1371600" indent="0">
              <a:lnSpc>
                <a:spcPct val="100000"/>
              </a:lnSpc>
              <a:buNone/>
              <a:defRPr sz="1400" b="1" i="0" spc="300">
                <a:solidFill>
                  <a:srgbClr val="1E3A74"/>
                </a:solidFill>
                <a:latin typeface="Arial" charset="0"/>
                <a:ea typeface="Arial" charset="0"/>
                <a:cs typeface="Arial" charset="0"/>
              </a:defRPr>
            </a:lvl4pPr>
            <a:lvl5pPr marL="1828800" indent="0">
              <a:lnSpc>
                <a:spcPct val="100000"/>
              </a:lnSpc>
              <a:buNone/>
              <a:defRPr sz="1400" b="1" i="0" spc="300">
                <a:solidFill>
                  <a:srgbClr val="1E3A74"/>
                </a:solidFill>
                <a:latin typeface="Arial" charset="0"/>
                <a:ea typeface="Arial" charset="0"/>
                <a:cs typeface="Arial" charset="0"/>
              </a:defRPr>
            </a:lvl5pPr>
          </a:lstStyle>
          <a:p>
            <a:pPr lvl="0"/>
            <a:r>
              <a:rPr lang="en-US" dirty="0"/>
              <a:t>01 | SECTION HEADER: ARIAL BOLD 14PT, Jefferson </a:t>
            </a:r>
            <a:r>
              <a:rPr lang="en-US" dirty="0" smtClean="0"/>
              <a:t>Blue</a:t>
            </a:r>
            <a:endParaRPr lang="en-US" dirty="0"/>
          </a:p>
        </p:txBody>
      </p:sp>
      <p:sp>
        <p:nvSpPr>
          <p:cNvPr id="23" name="Text Placeholder 7">
            <a:extLst>
              <a:ext uri="{FF2B5EF4-FFF2-40B4-BE49-F238E27FC236}">
                <a16:creationId xmlns:a16="http://schemas.microsoft.com/office/drawing/2014/main" id="{A28CBDBA-BADB-4BCD-B7AF-6836DCEFA750}"/>
              </a:ext>
            </a:extLst>
          </p:cNvPr>
          <p:cNvSpPr>
            <a:spLocks noGrp="1"/>
          </p:cNvSpPr>
          <p:nvPr>
            <p:ph type="body" sz="quarter" idx="37" hasCustomPrompt="1"/>
          </p:nvPr>
        </p:nvSpPr>
        <p:spPr>
          <a:xfrm>
            <a:off x="469107" y="5878285"/>
            <a:ext cx="11253787" cy="393927"/>
          </a:xfrm>
          <a:prstGeom prst="rect">
            <a:avLst/>
          </a:prstGeom>
        </p:spPr>
        <p:txBody>
          <a:bodyPr lIns="0" tIns="0" rIns="0" bIns="0" anchor="b">
            <a:noAutofit/>
          </a:bodyPr>
          <a:lstStyle>
            <a:lvl1pPr marL="0" indent="0">
              <a:buNone/>
              <a:defRPr sz="900">
                <a:solidFill>
                  <a:schemeClr val="bg1">
                    <a:lumMod val="50000"/>
                  </a:schemeClr>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Footer/Source: Arial 9 </a:t>
            </a:r>
            <a:r>
              <a:rPr lang="en-US" dirty="0" err="1"/>
              <a:t>pt</a:t>
            </a:r>
            <a:r>
              <a:rPr lang="en-US" dirty="0"/>
              <a:t>, Gray</a:t>
            </a:r>
          </a:p>
        </p:txBody>
      </p:sp>
    </p:spTree>
    <p:extLst>
      <p:ext uri="{BB962C8B-B14F-4D97-AF65-F5344CB8AC3E}">
        <p14:creationId xmlns:p14="http://schemas.microsoft.com/office/powerpoint/2010/main" val="125228426"/>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2_Monitor Mock up">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DFC70BB2-BE1D-4517-8000-310072D3FD2F}"/>
              </a:ext>
            </a:extLst>
          </p:cNvPr>
          <p:cNvSpPr>
            <a:spLocks noGrp="1"/>
          </p:cNvSpPr>
          <p:nvPr userDrawn="1">
            <p:ph type="pic" sz="quarter" idx="12"/>
          </p:nvPr>
        </p:nvSpPr>
        <p:spPr>
          <a:xfrm>
            <a:off x="5981700" y="0"/>
            <a:ext cx="6210300" cy="6858000"/>
          </a:xfrm>
          <a:prstGeom prst="rect">
            <a:avLst/>
          </a:prstGeom>
        </p:spPr>
        <p:txBody>
          <a:bodyPr anchor="ctr"/>
          <a:lstStyle>
            <a:lvl1pPr marL="0" indent="0" algn="ctr">
              <a:buNone/>
              <a:defRPr b="1">
                <a:solidFill>
                  <a:schemeClr val="accent1"/>
                </a:solidFill>
              </a:defRPr>
            </a:lvl1pPr>
          </a:lstStyle>
          <a:p>
            <a:endParaRPr lang="en-US" dirty="0"/>
          </a:p>
        </p:txBody>
      </p:sp>
      <p:sp>
        <p:nvSpPr>
          <p:cNvPr id="5" name="Text Placeholder 4">
            <a:extLst>
              <a:ext uri="{FF2B5EF4-FFF2-40B4-BE49-F238E27FC236}">
                <a16:creationId xmlns:a16="http://schemas.microsoft.com/office/drawing/2014/main" id="{B1490A31-DAEA-495C-A258-FC8114380870}"/>
              </a:ext>
            </a:extLst>
          </p:cNvPr>
          <p:cNvSpPr>
            <a:spLocks noGrp="1"/>
          </p:cNvSpPr>
          <p:nvPr userDrawn="1">
            <p:ph type="body" sz="quarter" idx="11" hasCustomPrompt="1"/>
          </p:nvPr>
        </p:nvSpPr>
        <p:spPr>
          <a:xfrm>
            <a:off x="711200" y="1474788"/>
            <a:ext cx="5003800" cy="3908424"/>
          </a:xfrm>
          <a:prstGeom prst="rect">
            <a:avLst/>
          </a:prstGeom>
        </p:spPr>
        <p:txBody>
          <a:bodyPr lIns="0" anchor="ctr"/>
          <a:lstStyle>
            <a:lvl1pPr marL="0" indent="0">
              <a:buNone/>
              <a:defRPr sz="1800">
                <a:solidFill>
                  <a:schemeClr val="accent2"/>
                </a:solidFill>
              </a:defRPr>
            </a:lvl1pPr>
          </a:lstStyle>
          <a:p>
            <a:pPr lvl="0"/>
            <a:r>
              <a:rPr lang="en-US" dirty="0"/>
              <a:t>Arial Regular 18pt, White</a:t>
            </a:r>
          </a:p>
        </p:txBody>
      </p:sp>
      <p:cxnSp>
        <p:nvCxnSpPr>
          <p:cNvPr id="9" name="Straight Connector 8">
            <a:extLst>
              <a:ext uri="{FF2B5EF4-FFF2-40B4-BE49-F238E27FC236}">
                <a16:creationId xmlns:a16="http://schemas.microsoft.com/office/drawing/2014/main" id="{7330F9EF-26CE-4937-970F-97409730DCA7}"/>
              </a:ext>
            </a:extLst>
          </p:cNvPr>
          <p:cNvCxnSpPr>
            <a:cxnSpLocks/>
          </p:cNvCxnSpPr>
          <p:nvPr userDrawn="1"/>
        </p:nvCxnSpPr>
        <p:spPr>
          <a:xfrm>
            <a:off x="584200" y="1481867"/>
            <a:ext cx="0" cy="3894267"/>
          </a:xfrm>
          <a:prstGeom prst="line">
            <a:avLst/>
          </a:prstGeom>
          <a:ln w="12700">
            <a:solidFill>
              <a:srgbClr val="1E3A74"/>
            </a:solidFill>
            <a:prstDash val="sysDot"/>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25170043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able of Contents">
    <p:spTree>
      <p:nvGrpSpPr>
        <p:cNvPr id="1" name=""/>
        <p:cNvGrpSpPr/>
        <p:nvPr/>
      </p:nvGrpSpPr>
      <p:grpSpPr>
        <a:xfrm>
          <a:off x="0" y="0"/>
          <a:ext cx="0" cy="0"/>
          <a:chOff x="0" y="0"/>
          <a:chExt cx="0" cy="0"/>
        </a:xfrm>
      </p:grpSpPr>
      <p:sp>
        <p:nvSpPr>
          <p:cNvPr id="19" name="Text Placeholder 14">
            <a:extLst>
              <a:ext uri="{FF2B5EF4-FFF2-40B4-BE49-F238E27FC236}">
                <a16:creationId xmlns:a16="http://schemas.microsoft.com/office/drawing/2014/main" id="{FFFDD486-A275-4F25-8683-E5A82B9468F4}"/>
              </a:ext>
            </a:extLst>
          </p:cNvPr>
          <p:cNvSpPr>
            <a:spLocks noGrp="1"/>
          </p:cNvSpPr>
          <p:nvPr>
            <p:ph type="body" sz="quarter" idx="12" hasCustomPrompt="1"/>
          </p:nvPr>
        </p:nvSpPr>
        <p:spPr>
          <a:xfrm>
            <a:off x="480280" y="318031"/>
            <a:ext cx="11254520" cy="317500"/>
          </a:xfrm>
          <a:prstGeom prst="rect">
            <a:avLst/>
          </a:prstGeom>
        </p:spPr>
        <p:txBody>
          <a:bodyPr lIns="0" rIns="0"/>
          <a:lstStyle>
            <a:lvl1pPr marL="0" indent="0">
              <a:lnSpc>
                <a:spcPct val="100000"/>
              </a:lnSpc>
              <a:buNone/>
              <a:defRPr sz="1400" b="1" i="0" cap="all" spc="300" baseline="0">
                <a:solidFill>
                  <a:schemeClr val="accent2"/>
                </a:solidFill>
                <a:latin typeface="+mn-lt"/>
                <a:ea typeface="Arial" charset="0"/>
                <a:cs typeface="Arial" charset="0"/>
              </a:defRPr>
            </a:lvl1pPr>
            <a:lvl2pPr marL="457200" indent="0">
              <a:lnSpc>
                <a:spcPct val="100000"/>
              </a:lnSpc>
              <a:buNone/>
              <a:defRPr sz="1400" b="1" i="0" spc="300">
                <a:solidFill>
                  <a:srgbClr val="1E3A74"/>
                </a:solidFill>
                <a:latin typeface="Arial" charset="0"/>
                <a:ea typeface="Arial" charset="0"/>
                <a:cs typeface="Arial" charset="0"/>
              </a:defRPr>
            </a:lvl2pPr>
            <a:lvl3pPr marL="914400" indent="0">
              <a:lnSpc>
                <a:spcPct val="100000"/>
              </a:lnSpc>
              <a:buNone/>
              <a:defRPr sz="1400" b="1" i="0" spc="300">
                <a:solidFill>
                  <a:srgbClr val="1E3A74"/>
                </a:solidFill>
                <a:latin typeface="Arial" charset="0"/>
                <a:ea typeface="Arial" charset="0"/>
                <a:cs typeface="Arial" charset="0"/>
              </a:defRPr>
            </a:lvl3pPr>
            <a:lvl4pPr marL="1371600" indent="0">
              <a:lnSpc>
                <a:spcPct val="100000"/>
              </a:lnSpc>
              <a:buNone/>
              <a:defRPr sz="1400" b="1" i="0" spc="300">
                <a:solidFill>
                  <a:srgbClr val="1E3A74"/>
                </a:solidFill>
                <a:latin typeface="Arial" charset="0"/>
                <a:ea typeface="Arial" charset="0"/>
                <a:cs typeface="Arial" charset="0"/>
              </a:defRPr>
            </a:lvl4pPr>
            <a:lvl5pPr marL="1828800" indent="0">
              <a:lnSpc>
                <a:spcPct val="100000"/>
              </a:lnSpc>
              <a:buNone/>
              <a:defRPr sz="1400" b="1" i="0" spc="300">
                <a:solidFill>
                  <a:srgbClr val="1E3A74"/>
                </a:solidFill>
                <a:latin typeface="Arial" charset="0"/>
                <a:ea typeface="Arial" charset="0"/>
                <a:cs typeface="Arial" charset="0"/>
              </a:defRPr>
            </a:lvl5pPr>
          </a:lstStyle>
          <a:p>
            <a:pPr lvl="0"/>
            <a:r>
              <a:rPr lang="en-US" dirty="0"/>
              <a:t>01 | SECTION HEADER: ARIAL BOLD 14PT, </a:t>
            </a:r>
            <a:r>
              <a:rPr lang="en-US" dirty="0" smtClean="0"/>
              <a:t>Jefferson Blue	</a:t>
            </a:r>
            <a:endParaRPr lang="en-US" dirty="0"/>
          </a:p>
        </p:txBody>
      </p:sp>
      <p:sp>
        <p:nvSpPr>
          <p:cNvPr id="13" name="Title 1">
            <a:extLst>
              <a:ext uri="{FF2B5EF4-FFF2-40B4-BE49-F238E27FC236}">
                <a16:creationId xmlns:a16="http://schemas.microsoft.com/office/drawing/2014/main" id="{6ED82F30-34FE-4E1F-B8E4-0363DAE27247}"/>
              </a:ext>
            </a:extLst>
          </p:cNvPr>
          <p:cNvSpPr>
            <a:spLocks noGrp="1"/>
          </p:cNvSpPr>
          <p:nvPr>
            <p:ph type="title" hasCustomPrompt="1"/>
          </p:nvPr>
        </p:nvSpPr>
        <p:spPr>
          <a:xfrm>
            <a:off x="480280" y="756243"/>
            <a:ext cx="11254520" cy="1126345"/>
          </a:xfrm>
          <a:prstGeom prst="rect">
            <a:avLst/>
          </a:prstGeom>
        </p:spPr>
        <p:txBody>
          <a:bodyPr lIns="0" rIns="0">
            <a:noAutofit/>
          </a:bodyPr>
          <a:lstStyle>
            <a:lvl1pPr>
              <a:lnSpc>
                <a:spcPct val="100000"/>
              </a:lnSpc>
              <a:defRPr sz="3600" b="1" i="0" cap="all" spc="300" baseline="0">
                <a:solidFill>
                  <a:schemeClr val="accent1"/>
                </a:solidFill>
                <a:latin typeface="+mn-lt"/>
                <a:ea typeface="Arial" charset="0"/>
                <a:cs typeface="Arial" charset="0"/>
              </a:defRPr>
            </a:lvl1pPr>
          </a:lstStyle>
          <a:p>
            <a:r>
              <a:rPr lang="en-US" dirty="0"/>
              <a:t>TITLE: ARIAL BOLD 36PT, ROTUNDA </a:t>
            </a:r>
            <a:r>
              <a:rPr lang="en-US" dirty="0" smtClean="0"/>
              <a:t>ORANGE</a:t>
            </a:r>
            <a:endParaRPr lang="en-US" dirty="0"/>
          </a:p>
        </p:txBody>
      </p:sp>
      <p:sp>
        <p:nvSpPr>
          <p:cNvPr id="27" name="Text Placeholder 10">
            <a:extLst>
              <a:ext uri="{FF2B5EF4-FFF2-40B4-BE49-F238E27FC236}">
                <a16:creationId xmlns:a16="http://schemas.microsoft.com/office/drawing/2014/main" id="{AC393ED4-026E-408C-96CD-09DB34E49614}"/>
              </a:ext>
            </a:extLst>
          </p:cNvPr>
          <p:cNvSpPr>
            <a:spLocks noGrp="1"/>
          </p:cNvSpPr>
          <p:nvPr>
            <p:ph type="body" sz="quarter" idx="14" hasCustomPrompt="1"/>
          </p:nvPr>
        </p:nvSpPr>
        <p:spPr>
          <a:xfrm>
            <a:off x="527712" y="2368645"/>
            <a:ext cx="10826496" cy="3405138"/>
          </a:xfrm>
          <a:prstGeom prst="rect">
            <a:avLst/>
          </a:prstGeom>
        </p:spPr>
        <p:txBody>
          <a:bodyPr lIns="0" rIns="0">
            <a:noAutofit/>
          </a:bodyPr>
          <a:lstStyle>
            <a:lvl1pPr marL="0" marR="0" indent="0" algn="l" defTabSz="914400" rtl="0" eaLnBrk="1" fontAlgn="auto" latinLnBrk="0" hangingPunct="1">
              <a:lnSpc>
                <a:spcPct val="100000"/>
              </a:lnSpc>
              <a:spcBef>
                <a:spcPts val="2000"/>
              </a:spcBef>
              <a:spcAft>
                <a:spcPts val="0"/>
              </a:spcAft>
              <a:buClrTx/>
              <a:buSzTx/>
              <a:buFont typeface="Arial"/>
              <a:buNone/>
              <a:tabLst/>
              <a:defRPr sz="1600" b="0" baseline="0">
                <a:solidFill>
                  <a:schemeClr val="accent2"/>
                </a:solidFill>
                <a:latin typeface="+mn-lt"/>
                <a:ea typeface="Arial" charset="0"/>
                <a:cs typeface="Arial" charset="0"/>
              </a:defRPr>
            </a:lvl1pPr>
            <a:lvl2pPr marL="457200" indent="0">
              <a:buNone/>
              <a:defRPr sz="2400">
                <a:solidFill>
                  <a:srgbClr val="E77324"/>
                </a:solidFill>
                <a:latin typeface="Times New Roman" charset="0"/>
                <a:ea typeface="Times New Roman" charset="0"/>
                <a:cs typeface="Times New Roman" charset="0"/>
              </a:defRPr>
            </a:lvl2pPr>
            <a:lvl3pPr marL="914400" indent="0">
              <a:buNone/>
              <a:defRPr sz="2400">
                <a:solidFill>
                  <a:srgbClr val="E77324"/>
                </a:solidFill>
                <a:latin typeface="Times New Roman" charset="0"/>
                <a:ea typeface="Times New Roman" charset="0"/>
                <a:cs typeface="Times New Roman" charset="0"/>
              </a:defRPr>
            </a:lvl3pPr>
            <a:lvl4pPr marL="1371600" indent="0">
              <a:buNone/>
              <a:defRPr sz="2400">
                <a:solidFill>
                  <a:srgbClr val="E77324"/>
                </a:solidFill>
                <a:latin typeface="Times New Roman" charset="0"/>
                <a:ea typeface="Times New Roman" charset="0"/>
                <a:cs typeface="Times New Roman" charset="0"/>
              </a:defRPr>
            </a:lvl4pPr>
            <a:lvl5pPr marL="1828800" indent="0">
              <a:buNone/>
              <a:defRPr sz="2400">
                <a:solidFill>
                  <a:srgbClr val="E77324"/>
                </a:solidFill>
                <a:latin typeface="Times New Roman" charset="0"/>
                <a:ea typeface="Times New Roman" charset="0"/>
                <a:cs typeface="Times New Roman" charset="0"/>
              </a:defRPr>
            </a:lvl5pPr>
          </a:lstStyle>
          <a:p>
            <a:pPr lvl="0"/>
            <a:r>
              <a:rPr lang="en-US" dirty="0" smtClean="0"/>
              <a:t>• Bullet </a:t>
            </a:r>
            <a:r>
              <a:rPr lang="en-US" dirty="0"/>
              <a:t>1: Arial Bold 16pt, Jefferson </a:t>
            </a:r>
            <a:r>
              <a:rPr lang="en-US" dirty="0" smtClean="0"/>
              <a:t>Blue</a:t>
            </a:r>
          </a:p>
          <a:p>
            <a:pPr lvl="0"/>
            <a:r>
              <a:rPr lang="en-US" dirty="0" smtClean="0"/>
              <a:t>• Bullet 2</a:t>
            </a:r>
          </a:p>
          <a:p>
            <a:pPr lvl="0"/>
            <a:r>
              <a:rPr lang="en-US" dirty="0" smtClean="0"/>
              <a:t>• Bullet 3</a:t>
            </a:r>
          </a:p>
          <a:p>
            <a:pPr lvl="0"/>
            <a:r>
              <a:rPr lang="en-US" dirty="0" smtClean="0"/>
              <a:t>• Bullet 4</a:t>
            </a:r>
          </a:p>
          <a:p>
            <a:pPr lvl="0"/>
            <a:r>
              <a:rPr lang="en-US" dirty="0" smtClean="0"/>
              <a:t>• Bullet 5</a:t>
            </a:r>
          </a:p>
          <a:p>
            <a:pPr lvl="0"/>
            <a:r>
              <a:rPr lang="en-US" dirty="0" smtClean="0"/>
              <a:t>• Bullet 6</a:t>
            </a:r>
          </a:p>
          <a:p>
            <a:pPr lvl="0"/>
            <a:endParaRPr lang="en-US" dirty="0"/>
          </a:p>
        </p:txBody>
      </p:sp>
    </p:spTree>
    <p:extLst>
      <p:ext uri="{BB962C8B-B14F-4D97-AF65-F5344CB8AC3E}">
        <p14:creationId xmlns:p14="http://schemas.microsoft.com/office/powerpoint/2010/main" val="2712657865"/>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Map">
    <p:spTree>
      <p:nvGrpSpPr>
        <p:cNvPr id="1" name=""/>
        <p:cNvGrpSpPr/>
        <p:nvPr/>
      </p:nvGrpSpPr>
      <p:grpSpPr>
        <a:xfrm>
          <a:off x="0" y="0"/>
          <a:ext cx="0" cy="0"/>
          <a:chOff x="0" y="0"/>
          <a:chExt cx="0" cy="0"/>
        </a:xfrm>
      </p:grpSpPr>
      <p:grpSp>
        <p:nvGrpSpPr>
          <p:cNvPr id="16" name="Group 15">
            <a:extLst>
              <a:ext uri="{FF2B5EF4-FFF2-40B4-BE49-F238E27FC236}">
                <a16:creationId xmlns:a16="http://schemas.microsoft.com/office/drawing/2014/main" id="{543E1309-117A-4C0D-9960-DD6EFD5242B9}"/>
              </a:ext>
            </a:extLst>
          </p:cNvPr>
          <p:cNvGrpSpPr>
            <a:grpSpLocks noChangeAspect="1"/>
          </p:cNvGrpSpPr>
          <p:nvPr userDrawn="1"/>
        </p:nvGrpSpPr>
        <p:grpSpPr>
          <a:xfrm>
            <a:off x="2328875" y="2016695"/>
            <a:ext cx="7534251" cy="3716177"/>
            <a:chOff x="2235200" y="1676289"/>
            <a:chExt cx="8248805" cy="4068623"/>
          </a:xfrm>
          <a:solidFill>
            <a:schemeClr val="bg2"/>
          </a:solidFill>
        </p:grpSpPr>
        <p:sp>
          <p:nvSpPr>
            <p:cNvPr id="18" name="Freeform 107">
              <a:extLst>
                <a:ext uri="{FF2B5EF4-FFF2-40B4-BE49-F238E27FC236}">
                  <a16:creationId xmlns:a16="http://schemas.microsoft.com/office/drawing/2014/main" id="{75B769CA-B1A3-43B3-BDCE-C7D3FFBB3189}"/>
                </a:ext>
              </a:extLst>
            </p:cNvPr>
            <p:cNvSpPr>
              <a:spLocks/>
            </p:cNvSpPr>
            <p:nvPr userDrawn="1"/>
          </p:nvSpPr>
          <p:spPr bwMode="auto">
            <a:xfrm>
              <a:off x="4398108" y="4184703"/>
              <a:ext cx="914123" cy="931166"/>
            </a:xfrm>
            <a:custGeom>
              <a:avLst/>
              <a:gdLst>
                <a:gd name="T0" fmla="*/ 181 w 321"/>
                <a:gd name="T1" fmla="*/ 304 h 327"/>
                <a:gd name="T2" fmla="*/ 186 w 321"/>
                <a:gd name="T3" fmla="*/ 305 h 327"/>
                <a:gd name="T4" fmla="*/ 206 w 321"/>
                <a:gd name="T5" fmla="*/ 269 h 327"/>
                <a:gd name="T6" fmla="*/ 219 w 321"/>
                <a:gd name="T7" fmla="*/ 244 h 327"/>
                <a:gd name="T8" fmla="*/ 240 w 321"/>
                <a:gd name="T9" fmla="*/ 232 h 327"/>
                <a:gd name="T10" fmla="*/ 265 w 321"/>
                <a:gd name="T11" fmla="*/ 225 h 327"/>
                <a:gd name="T12" fmla="*/ 275 w 321"/>
                <a:gd name="T13" fmla="*/ 206 h 327"/>
                <a:gd name="T14" fmla="*/ 284 w 321"/>
                <a:gd name="T15" fmla="*/ 187 h 327"/>
                <a:gd name="T16" fmla="*/ 286 w 321"/>
                <a:gd name="T17" fmla="*/ 150 h 327"/>
                <a:gd name="T18" fmla="*/ 292 w 321"/>
                <a:gd name="T19" fmla="*/ 146 h 327"/>
                <a:gd name="T20" fmla="*/ 318 w 321"/>
                <a:gd name="T21" fmla="*/ 112 h 327"/>
                <a:gd name="T22" fmla="*/ 290 w 321"/>
                <a:gd name="T23" fmla="*/ 73 h 327"/>
                <a:gd name="T24" fmla="*/ 240 w 321"/>
                <a:gd name="T25" fmla="*/ 68 h 327"/>
                <a:gd name="T26" fmla="*/ 211 w 321"/>
                <a:gd name="T27" fmla="*/ 52 h 327"/>
                <a:gd name="T28" fmla="*/ 208 w 321"/>
                <a:gd name="T29" fmla="*/ 47 h 327"/>
                <a:gd name="T30" fmla="*/ 189 w 321"/>
                <a:gd name="T31" fmla="*/ 42 h 327"/>
                <a:gd name="T32" fmla="*/ 184 w 321"/>
                <a:gd name="T33" fmla="*/ 8 h 327"/>
                <a:gd name="T34" fmla="*/ 158 w 321"/>
                <a:gd name="T35" fmla="*/ 22 h 327"/>
                <a:gd name="T36" fmla="*/ 136 w 321"/>
                <a:gd name="T37" fmla="*/ 27 h 327"/>
                <a:gd name="T38" fmla="*/ 118 w 321"/>
                <a:gd name="T39" fmla="*/ 28 h 327"/>
                <a:gd name="T40" fmla="*/ 112 w 321"/>
                <a:gd name="T41" fmla="*/ 0 h 327"/>
                <a:gd name="T42" fmla="*/ 92 w 321"/>
                <a:gd name="T43" fmla="*/ 12 h 327"/>
                <a:gd name="T44" fmla="*/ 76 w 321"/>
                <a:gd name="T45" fmla="*/ 10 h 327"/>
                <a:gd name="T46" fmla="*/ 86 w 321"/>
                <a:gd name="T47" fmla="*/ 22 h 327"/>
                <a:gd name="T48" fmla="*/ 75 w 321"/>
                <a:gd name="T49" fmla="*/ 32 h 327"/>
                <a:gd name="T50" fmla="*/ 60 w 321"/>
                <a:gd name="T51" fmla="*/ 34 h 327"/>
                <a:gd name="T52" fmla="*/ 34 w 321"/>
                <a:gd name="T53" fmla="*/ 29 h 327"/>
                <a:gd name="T54" fmla="*/ 32 w 321"/>
                <a:gd name="T55" fmla="*/ 41 h 327"/>
                <a:gd name="T56" fmla="*/ 33 w 321"/>
                <a:gd name="T57" fmla="*/ 76 h 327"/>
                <a:gd name="T58" fmla="*/ 9 w 321"/>
                <a:gd name="T59" fmla="*/ 85 h 327"/>
                <a:gd name="T60" fmla="*/ 2 w 321"/>
                <a:gd name="T61" fmla="*/ 102 h 327"/>
                <a:gd name="T62" fmla="*/ 11 w 321"/>
                <a:gd name="T63" fmla="*/ 119 h 327"/>
                <a:gd name="T64" fmla="*/ 28 w 321"/>
                <a:gd name="T65" fmla="*/ 122 h 327"/>
                <a:gd name="T66" fmla="*/ 47 w 321"/>
                <a:gd name="T67" fmla="*/ 131 h 327"/>
                <a:gd name="T68" fmla="*/ 71 w 321"/>
                <a:gd name="T69" fmla="*/ 123 h 327"/>
                <a:gd name="T70" fmla="*/ 89 w 321"/>
                <a:gd name="T71" fmla="*/ 146 h 327"/>
                <a:gd name="T72" fmla="*/ 107 w 321"/>
                <a:gd name="T73" fmla="*/ 154 h 327"/>
                <a:gd name="T74" fmla="*/ 113 w 321"/>
                <a:gd name="T75" fmla="*/ 172 h 327"/>
                <a:gd name="T76" fmla="*/ 133 w 321"/>
                <a:gd name="T77" fmla="*/ 188 h 327"/>
                <a:gd name="T78" fmla="*/ 130 w 321"/>
                <a:gd name="T79" fmla="*/ 208 h 327"/>
                <a:gd name="T80" fmla="*/ 142 w 321"/>
                <a:gd name="T81" fmla="*/ 225 h 327"/>
                <a:gd name="T82" fmla="*/ 159 w 321"/>
                <a:gd name="T83" fmla="*/ 240 h 327"/>
                <a:gd name="T84" fmla="*/ 165 w 321"/>
                <a:gd name="T85" fmla="*/ 267 h 327"/>
                <a:gd name="T86" fmla="*/ 134 w 321"/>
                <a:gd name="T87" fmla="*/ 295 h 327"/>
                <a:gd name="T88" fmla="*/ 147 w 321"/>
                <a:gd name="T89" fmla="*/ 303 h 327"/>
                <a:gd name="T90" fmla="*/ 166 w 321"/>
                <a:gd name="T91" fmla="*/ 315 h 3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21" h="327">
                  <a:moveTo>
                    <a:pt x="170" y="324"/>
                  </a:moveTo>
                  <a:cubicBezTo>
                    <a:pt x="175" y="320"/>
                    <a:pt x="174" y="318"/>
                    <a:pt x="176" y="314"/>
                  </a:cubicBezTo>
                  <a:cubicBezTo>
                    <a:pt x="179" y="309"/>
                    <a:pt x="177" y="307"/>
                    <a:pt x="181" y="304"/>
                  </a:cubicBezTo>
                  <a:cubicBezTo>
                    <a:pt x="185" y="300"/>
                    <a:pt x="180" y="297"/>
                    <a:pt x="185" y="295"/>
                  </a:cubicBezTo>
                  <a:cubicBezTo>
                    <a:pt x="190" y="293"/>
                    <a:pt x="189" y="297"/>
                    <a:pt x="185" y="302"/>
                  </a:cubicBezTo>
                  <a:cubicBezTo>
                    <a:pt x="181" y="308"/>
                    <a:pt x="180" y="309"/>
                    <a:pt x="186" y="305"/>
                  </a:cubicBezTo>
                  <a:cubicBezTo>
                    <a:pt x="191" y="301"/>
                    <a:pt x="193" y="296"/>
                    <a:pt x="196" y="289"/>
                  </a:cubicBezTo>
                  <a:cubicBezTo>
                    <a:pt x="199" y="283"/>
                    <a:pt x="201" y="281"/>
                    <a:pt x="204" y="281"/>
                  </a:cubicBezTo>
                  <a:cubicBezTo>
                    <a:pt x="207" y="281"/>
                    <a:pt x="207" y="274"/>
                    <a:pt x="206" y="269"/>
                  </a:cubicBezTo>
                  <a:cubicBezTo>
                    <a:pt x="206" y="265"/>
                    <a:pt x="204" y="260"/>
                    <a:pt x="206" y="257"/>
                  </a:cubicBezTo>
                  <a:cubicBezTo>
                    <a:pt x="208" y="254"/>
                    <a:pt x="206" y="251"/>
                    <a:pt x="209" y="251"/>
                  </a:cubicBezTo>
                  <a:cubicBezTo>
                    <a:pt x="211" y="251"/>
                    <a:pt x="215" y="248"/>
                    <a:pt x="219" y="244"/>
                  </a:cubicBezTo>
                  <a:cubicBezTo>
                    <a:pt x="223" y="240"/>
                    <a:pt x="226" y="240"/>
                    <a:pt x="230" y="239"/>
                  </a:cubicBezTo>
                  <a:cubicBezTo>
                    <a:pt x="234" y="239"/>
                    <a:pt x="231" y="237"/>
                    <a:pt x="234" y="237"/>
                  </a:cubicBezTo>
                  <a:cubicBezTo>
                    <a:pt x="237" y="236"/>
                    <a:pt x="239" y="233"/>
                    <a:pt x="240" y="232"/>
                  </a:cubicBezTo>
                  <a:cubicBezTo>
                    <a:pt x="242" y="230"/>
                    <a:pt x="249" y="232"/>
                    <a:pt x="254" y="232"/>
                  </a:cubicBezTo>
                  <a:cubicBezTo>
                    <a:pt x="258" y="232"/>
                    <a:pt x="261" y="232"/>
                    <a:pt x="261" y="230"/>
                  </a:cubicBezTo>
                  <a:cubicBezTo>
                    <a:pt x="261" y="227"/>
                    <a:pt x="263" y="225"/>
                    <a:pt x="265" y="225"/>
                  </a:cubicBezTo>
                  <a:cubicBezTo>
                    <a:pt x="268" y="225"/>
                    <a:pt x="269" y="224"/>
                    <a:pt x="269" y="221"/>
                  </a:cubicBezTo>
                  <a:cubicBezTo>
                    <a:pt x="269" y="217"/>
                    <a:pt x="270" y="215"/>
                    <a:pt x="272" y="213"/>
                  </a:cubicBezTo>
                  <a:cubicBezTo>
                    <a:pt x="274" y="212"/>
                    <a:pt x="275" y="208"/>
                    <a:pt x="275" y="206"/>
                  </a:cubicBezTo>
                  <a:cubicBezTo>
                    <a:pt x="276" y="203"/>
                    <a:pt x="278" y="205"/>
                    <a:pt x="278" y="202"/>
                  </a:cubicBezTo>
                  <a:cubicBezTo>
                    <a:pt x="278" y="198"/>
                    <a:pt x="280" y="194"/>
                    <a:pt x="280" y="192"/>
                  </a:cubicBezTo>
                  <a:cubicBezTo>
                    <a:pt x="280" y="189"/>
                    <a:pt x="282" y="189"/>
                    <a:pt x="284" y="187"/>
                  </a:cubicBezTo>
                  <a:cubicBezTo>
                    <a:pt x="285" y="185"/>
                    <a:pt x="283" y="183"/>
                    <a:pt x="285" y="177"/>
                  </a:cubicBezTo>
                  <a:cubicBezTo>
                    <a:pt x="287" y="172"/>
                    <a:pt x="285" y="167"/>
                    <a:pt x="285" y="162"/>
                  </a:cubicBezTo>
                  <a:cubicBezTo>
                    <a:pt x="285" y="157"/>
                    <a:pt x="285" y="152"/>
                    <a:pt x="286" y="150"/>
                  </a:cubicBezTo>
                  <a:cubicBezTo>
                    <a:pt x="288" y="148"/>
                    <a:pt x="287" y="147"/>
                    <a:pt x="286" y="147"/>
                  </a:cubicBezTo>
                  <a:cubicBezTo>
                    <a:pt x="284" y="146"/>
                    <a:pt x="286" y="144"/>
                    <a:pt x="287" y="144"/>
                  </a:cubicBezTo>
                  <a:cubicBezTo>
                    <a:pt x="288" y="145"/>
                    <a:pt x="290" y="147"/>
                    <a:pt x="292" y="146"/>
                  </a:cubicBezTo>
                  <a:cubicBezTo>
                    <a:pt x="295" y="145"/>
                    <a:pt x="297" y="139"/>
                    <a:pt x="299" y="134"/>
                  </a:cubicBezTo>
                  <a:cubicBezTo>
                    <a:pt x="301" y="129"/>
                    <a:pt x="304" y="129"/>
                    <a:pt x="306" y="128"/>
                  </a:cubicBezTo>
                  <a:cubicBezTo>
                    <a:pt x="309" y="127"/>
                    <a:pt x="314" y="121"/>
                    <a:pt x="318" y="112"/>
                  </a:cubicBezTo>
                  <a:cubicBezTo>
                    <a:pt x="321" y="103"/>
                    <a:pt x="317" y="95"/>
                    <a:pt x="316" y="88"/>
                  </a:cubicBezTo>
                  <a:cubicBezTo>
                    <a:pt x="315" y="82"/>
                    <a:pt x="313" y="84"/>
                    <a:pt x="309" y="84"/>
                  </a:cubicBezTo>
                  <a:cubicBezTo>
                    <a:pt x="305" y="84"/>
                    <a:pt x="299" y="83"/>
                    <a:pt x="290" y="73"/>
                  </a:cubicBezTo>
                  <a:cubicBezTo>
                    <a:pt x="281" y="64"/>
                    <a:pt x="272" y="65"/>
                    <a:pt x="266" y="66"/>
                  </a:cubicBezTo>
                  <a:cubicBezTo>
                    <a:pt x="260" y="68"/>
                    <a:pt x="254" y="63"/>
                    <a:pt x="250" y="62"/>
                  </a:cubicBezTo>
                  <a:cubicBezTo>
                    <a:pt x="246" y="62"/>
                    <a:pt x="243" y="67"/>
                    <a:pt x="240" y="68"/>
                  </a:cubicBezTo>
                  <a:cubicBezTo>
                    <a:pt x="237" y="69"/>
                    <a:pt x="241" y="63"/>
                    <a:pt x="241" y="60"/>
                  </a:cubicBezTo>
                  <a:cubicBezTo>
                    <a:pt x="242" y="57"/>
                    <a:pt x="231" y="52"/>
                    <a:pt x="222" y="48"/>
                  </a:cubicBezTo>
                  <a:cubicBezTo>
                    <a:pt x="214" y="45"/>
                    <a:pt x="211" y="47"/>
                    <a:pt x="211" y="52"/>
                  </a:cubicBezTo>
                  <a:cubicBezTo>
                    <a:pt x="211" y="57"/>
                    <a:pt x="208" y="50"/>
                    <a:pt x="205" y="56"/>
                  </a:cubicBezTo>
                  <a:cubicBezTo>
                    <a:pt x="203" y="62"/>
                    <a:pt x="198" y="58"/>
                    <a:pt x="201" y="56"/>
                  </a:cubicBezTo>
                  <a:cubicBezTo>
                    <a:pt x="204" y="54"/>
                    <a:pt x="207" y="50"/>
                    <a:pt x="208" y="47"/>
                  </a:cubicBezTo>
                  <a:cubicBezTo>
                    <a:pt x="209" y="43"/>
                    <a:pt x="196" y="41"/>
                    <a:pt x="192" y="43"/>
                  </a:cubicBezTo>
                  <a:cubicBezTo>
                    <a:pt x="187" y="44"/>
                    <a:pt x="190" y="51"/>
                    <a:pt x="186" y="49"/>
                  </a:cubicBezTo>
                  <a:cubicBezTo>
                    <a:pt x="183" y="47"/>
                    <a:pt x="186" y="42"/>
                    <a:pt x="189" y="42"/>
                  </a:cubicBezTo>
                  <a:cubicBezTo>
                    <a:pt x="191" y="42"/>
                    <a:pt x="195" y="37"/>
                    <a:pt x="197" y="32"/>
                  </a:cubicBezTo>
                  <a:cubicBezTo>
                    <a:pt x="199" y="28"/>
                    <a:pt x="193" y="27"/>
                    <a:pt x="190" y="24"/>
                  </a:cubicBezTo>
                  <a:cubicBezTo>
                    <a:pt x="187" y="20"/>
                    <a:pt x="188" y="10"/>
                    <a:pt x="184" y="8"/>
                  </a:cubicBezTo>
                  <a:cubicBezTo>
                    <a:pt x="181" y="12"/>
                    <a:pt x="176" y="17"/>
                    <a:pt x="175" y="21"/>
                  </a:cubicBezTo>
                  <a:cubicBezTo>
                    <a:pt x="173" y="26"/>
                    <a:pt x="171" y="23"/>
                    <a:pt x="166" y="25"/>
                  </a:cubicBezTo>
                  <a:cubicBezTo>
                    <a:pt x="162" y="26"/>
                    <a:pt x="160" y="24"/>
                    <a:pt x="158" y="22"/>
                  </a:cubicBezTo>
                  <a:cubicBezTo>
                    <a:pt x="157" y="20"/>
                    <a:pt x="153" y="22"/>
                    <a:pt x="149" y="22"/>
                  </a:cubicBezTo>
                  <a:cubicBezTo>
                    <a:pt x="146" y="22"/>
                    <a:pt x="148" y="26"/>
                    <a:pt x="146" y="27"/>
                  </a:cubicBezTo>
                  <a:cubicBezTo>
                    <a:pt x="144" y="28"/>
                    <a:pt x="138" y="25"/>
                    <a:pt x="136" y="27"/>
                  </a:cubicBezTo>
                  <a:cubicBezTo>
                    <a:pt x="134" y="29"/>
                    <a:pt x="133" y="27"/>
                    <a:pt x="132" y="29"/>
                  </a:cubicBezTo>
                  <a:cubicBezTo>
                    <a:pt x="131" y="31"/>
                    <a:pt x="128" y="30"/>
                    <a:pt x="127" y="31"/>
                  </a:cubicBezTo>
                  <a:cubicBezTo>
                    <a:pt x="126" y="32"/>
                    <a:pt x="123" y="33"/>
                    <a:pt x="118" y="28"/>
                  </a:cubicBezTo>
                  <a:cubicBezTo>
                    <a:pt x="114" y="23"/>
                    <a:pt x="115" y="15"/>
                    <a:pt x="117" y="14"/>
                  </a:cubicBezTo>
                  <a:cubicBezTo>
                    <a:pt x="119" y="12"/>
                    <a:pt x="119" y="8"/>
                    <a:pt x="116" y="7"/>
                  </a:cubicBezTo>
                  <a:cubicBezTo>
                    <a:pt x="113" y="6"/>
                    <a:pt x="116" y="1"/>
                    <a:pt x="112" y="0"/>
                  </a:cubicBezTo>
                  <a:cubicBezTo>
                    <a:pt x="109" y="0"/>
                    <a:pt x="110" y="4"/>
                    <a:pt x="107" y="5"/>
                  </a:cubicBezTo>
                  <a:cubicBezTo>
                    <a:pt x="105" y="5"/>
                    <a:pt x="100" y="9"/>
                    <a:pt x="97" y="9"/>
                  </a:cubicBezTo>
                  <a:cubicBezTo>
                    <a:pt x="95" y="8"/>
                    <a:pt x="92" y="9"/>
                    <a:pt x="92" y="12"/>
                  </a:cubicBezTo>
                  <a:cubicBezTo>
                    <a:pt x="92" y="14"/>
                    <a:pt x="89" y="14"/>
                    <a:pt x="89" y="11"/>
                  </a:cubicBezTo>
                  <a:cubicBezTo>
                    <a:pt x="88" y="9"/>
                    <a:pt x="83" y="10"/>
                    <a:pt x="82" y="9"/>
                  </a:cubicBezTo>
                  <a:cubicBezTo>
                    <a:pt x="80" y="8"/>
                    <a:pt x="74" y="8"/>
                    <a:pt x="76" y="10"/>
                  </a:cubicBezTo>
                  <a:cubicBezTo>
                    <a:pt x="79" y="12"/>
                    <a:pt x="80" y="13"/>
                    <a:pt x="80" y="16"/>
                  </a:cubicBezTo>
                  <a:cubicBezTo>
                    <a:pt x="80" y="19"/>
                    <a:pt x="82" y="18"/>
                    <a:pt x="82" y="21"/>
                  </a:cubicBezTo>
                  <a:cubicBezTo>
                    <a:pt x="82" y="24"/>
                    <a:pt x="84" y="22"/>
                    <a:pt x="86" y="22"/>
                  </a:cubicBezTo>
                  <a:cubicBezTo>
                    <a:pt x="88" y="22"/>
                    <a:pt x="88" y="25"/>
                    <a:pt x="85" y="25"/>
                  </a:cubicBezTo>
                  <a:cubicBezTo>
                    <a:pt x="82" y="26"/>
                    <a:pt x="81" y="27"/>
                    <a:pt x="80" y="30"/>
                  </a:cubicBezTo>
                  <a:cubicBezTo>
                    <a:pt x="80" y="32"/>
                    <a:pt x="77" y="30"/>
                    <a:pt x="75" y="32"/>
                  </a:cubicBezTo>
                  <a:cubicBezTo>
                    <a:pt x="73" y="34"/>
                    <a:pt x="71" y="36"/>
                    <a:pt x="69" y="35"/>
                  </a:cubicBezTo>
                  <a:cubicBezTo>
                    <a:pt x="68" y="34"/>
                    <a:pt x="67" y="35"/>
                    <a:pt x="65" y="36"/>
                  </a:cubicBezTo>
                  <a:cubicBezTo>
                    <a:pt x="63" y="37"/>
                    <a:pt x="63" y="36"/>
                    <a:pt x="60" y="34"/>
                  </a:cubicBezTo>
                  <a:cubicBezTo>
                    <a:pt x="59" y="33"/>
                    <a:pt x="57" y="29"/>
                    <a:pt x="54" y="26"/>
                  </a:cubicBezTo>
                  <a:cubicBezTo>
                    <a:pt x="52" y="27"/>
                    <a:pt x="48" y="28"/>
                    <a:pt x="46" y="28"/>
                  </a:cubicBezTo>
                  <a:cubicBezTo>
                    <a:pt x="43" y="28"/>
                    <a:pt x="35" y="28"/>
                    <a:pt x="34" y="29"/>
                  </a:cubicBezTo>
                  <a:cubicBezTo>
                    <a:pt x="34" y="31"/>
                    <a:pt x="35" y="33"/>
                    <a:pt x="36" y="34"/>
                  </a:cubicBezTo>
                  <a:cubicBezTo>
                    <a:pt x="38" y="34"/>
                    <a:pt x="41" y="35"/>
                    <a:pt x="38" y="37"/>
                  </a:cubicBezTo>
                  <a:cubicBezTo>
                    <a:pt x="35" y="39"/>
                    <a:pt x="32" y="36"/>
                    <a:pt x="32" y="41"/>
                  </a:cubicBezTo>
                  <a:cubicBezTo>
                    <a:pt x="32" y="46"/>
                    <a:pt x="39" y="50"/>
                    <a:pt x="38" y="54"/>
                  </a:cubicBezTo>
                  <a:cubicBezTo>
                    <a:pt x="37" y="57"/>
                    <a:pt x="36" y="63"/>
                    <a:pt x="36" y="65"/>
                  </a:cubicBezTo>
                  <a:cubicBezTo>
                    <a:pt x="36" y="68"/>
                    <a:pt x="35" y="76"/>
                    <a:pt x="33" y="76"/>
                  </a:cubicBezTo>
                  <a:cubicBezTo>
                    <a:pt x="31" y="77"/>
                    <a:pt x="29" y="74"/>
                    <a:pt x="26" y="77"/>
                  </a:cubicBezTo>
                  <a:cubicBezTo>
                    <a:pt x="23" y="79"/>
                    <a:pt x="19" y="78"/>
                    <a:pt x="16" y="80"/>
                  </a:cubicBezTo>
                  <a:cubicBezTo>
                    <a:pt x="13" y="83"/>
                    <a:pt x="9" y="82"/>
                    <a:pt x="9" y="85"/>
                  </a:cubicBezTo>
                  <a:cubicBezTo>
                    <a:pt x="9" y="88"/>
                    <a:pt x="6" y="90"/>
                    <a:pt x="6" y="93"/>
                  </a:cubicBezTo>
                  <a:cubicBezTo>
                    <a:pt x="7" y="95"/>
                    <a:pt x="5" y="95"/>
                    <a:pt x="3" y="97"/>
                  </a:cubicBezTo>
                  <a:cubicBezTo>
                    <a:pt x="1" y="99"/>
                    <a:pt x="3" y="100"/>
                    <a:pt x="2" y="102"/>
                  </a:cubicBezTo>
                  <a:cubicBezTo>
                    <a:pt x="0" y="104"/>
                    <a:pt x="2" y="106"/>
                    <a:pt x="4" y="109"/>
                  </a:cubicBezTo>
                  <a:cubicBezTo>
                    <a:pt x="5" y="112"/>
                    <a:pt x="7" y="114"/>
                    <a:pt x="7" y="116"/>
                  </a:cubicBezTo>
                  <a:cubicBezTo>
                    <a:pt x="7" y="118"/>
                    <a:pt x="9" y="119"/>
                    <a:pt x="11" y="119"/>
                  </a:cubicBezTo>
                  <a:cubicBezTo>
                    <a:pt x="14" y="119"/>
                    <a:pt x="12" y="124"/>
                    <a:pt x="15" y="124"/>
                  </a:cubicBezTo>
                  <a:cubicBezTo>
                    <a:pt x="19" y="124"/>
                    <a:pt x="23" y="124"/>
                    <a:pt x="24" y="122"/>
                  </a:cubicBezTo>
                  <a:cubicBezTo>
                    <a:pt x="25" y="120"/>
                    <a:pt x="28" y="119"/>
                    <a:pt x="28" y="122"/>
                  </a:cubicBezTo>
                  <a:cubicBezTo>
                    <a:pt x="28" y="125"/>
                    <a:pt x="27" y="133"/>
                    <a:pt x="29" y="132"/>
                  </a:cubicBezTo>
                  <a:cubicBezTo>
                    <a:pt x="32" y="131"/>
                    <a:pt x="37" y="131"/>
                    <a:pt x="40" y="132"/>
                  </a:cubicBezTo>
                  <a:cubicBezTo>
                    <a:pt x="43" y="133"/>
                    <a:pt x="45" y="132"/>
                    <a:pt x="47" y="131"/>
                  </a:cubicBezTo>
                  <a:cubicBezTo>
                    <a:pt x="48" y="129"/>
                    <a:pt x="50" y="129"/>
                    <a:pt x="54" y="127"/>
                  </a:cubicBezTo>
                  <a:cubicBezTo>
                    <a:pt x="57" y="125"/>
                    <a:pt x="60" y="123"/>
                    <a:pt x="63" y="123"/>
                  </a:cubicBezTo>
                  <a:cubicBezTo>
                    <a:pt x="66" y="123"/>
                    <a:pt x="72" y="121"/>
                    <a:pt x="71" y="123"/>
                  </a:cubicBezTo>
                  <a:cubicBezTo>
                    <a:pt x="70" y="126"/>
                    <a:pt x="70" y="134"/>
                    <a:pt x="73" y="139"/>
                  </a:cubicBezTo>
                  <a:cubicBezTo>
                    <a:pt x="77" y="143"/>
                    <a:pt x="79" y="145"/>
                    <a:pt x="83" y="145"/>
                  </a:cubicBezTo>
                  <a:cubicBezTo>
                    <a:pt x="87" y="144"/>
                    <a:pt x="86" y="146"/>
                    <a:pt x="89" y="146"/>
                  </a:cubicBezTo>
                  <a:cubicBezTo>
                    <a:pt x="91" y="146"/>
                    <a:pt x="90" y="149"/>
                    <a:pt x="92" y="149"/>
                  </a:cubicBezTo>
                  <a:cubicBezTo>
                    <a:pt x="94" y="149"/>
                    <a:pt x="99" y="149"/>
                    <a:pt x="99" y="152"/>
                  </a:cubicBezTo>
                  <a:cubicBezTo>
                    <a:pt x="99" y="154"/>
                    <a:pt x="106" y="152"/>
                    <a:pt x="107" y="154"/>
                  </a:cubicBezTo>
                  <a:cubicBezTo>
                    <a:pt x="109" y="155"/>
                    <a:pt x="111" y="156"/>
                    <a:pt x="111" y="159"/>
                  </a:cubicBezTo>
                  <a:cubicBezTo>
                    <a:pt x="110" y="162"/>
                    <a:pt x="114" y="164"/>
                    <a:pt x="112" y="165"/>
                  </a:cubicBezTo>
                  <a:cubicBezTo>
                    <a:pt x="109" y="167"/>
                    <a:pt x="112" y="169"/>
                    <a:pt x="113" y="172"/>
                  </a:cubicBezTo>
                  <a:cubicBezTo>
                    <a:pt x="113" y="175"/>
                    <a:pt x="116" y="176"/>
                    <a:pt x="121" y="176"/>
                  </a:cubicBezTo>
                  <a:cubicBezTo>
                    <a:pt x="127" y="176"/>
                    <a:pt x="128" y="176"/>
                    <a:pt x="128" y="180"/>
                  </a:cubicBezTo>
                  <a:cubicBezTo>
                    <a:pt x="128" y="184"/>
                    <a:pt x="132" y="184"/>
                    <a:pt x="133" y="188"/>
                  </a:cubicBezTo>
                  <a:cubicBezTo>
                    <a:pt x="134" y="192"/>
                    <a:pt x="131" y="196"/>
                    <a:pt x="132" y="198"/>
                  </a:cubicBezTo>
                  <a:cubicBezTo>
                    <a:pt x="132" y="201"/>
                    <a:pt x="131" y="203"/>
                    <a:pt x="130" y="204"/>
                  </a:cubicBezTo>
                  <a:cubicBezTo>
                    <a:pt x="131" y="206"/>
                    <a:pt x="131" y="207"/>
                    <a:pt x="130" y="208"/>
                  </a:cubicBezTo>
                  <a:cubicBezTo>
                    <a:pt x="128" y="209"/>
                    <a:pt x="133" y="213"/>
                    <a:pt x="131" y="218"/>
                  </a:cubicBezTo>
                  <a:cubicBezTo>
                    <a:pt x="130" y="223"/>
                    <a:pt x="130" y="224"/>
                    <a:pt x="135" y="225"/>
                  </a:cubicBezTo>
                  <a:cubicBezTo>
                    <a:pt x="141" y="225"/>
                    <a:pt x="140" y="227"/>
                    <a:pt x="142" y="225"/>
                  </a:cubicBezTo>
                  <a:cubicBezTo>
                    <a:pt x="144" y="224"/>
                    <a:pt x="147" y="229"/>
                    <a:pt x="148" y="232"/>
                  </a:cubicBezTo>
                  <a:cubicBezTo>
                    <a:pt x="149" y="235"/>
                    <a:pt x="151" y="241"/>
                    <a:pt x="152" y="241"/>
                  </a:cubicBezTo>
                  <a:cubicBezTo>
                    <a:pt x="153" y="241"/>
                    <a:pt x="156" y="238"/>
                    <a:pt x="159" y="240"/>
                  </a:cubicBezTo>
                  <a:cubicBezTo>
                    <a:pt x="161" y="241"/>
                    <a:pt x="158" y="250"/>
                    <a:pt x="158" y="254"/>
                  </a:cubicBezTo>
                  <a:cubicBezTo>
                    <a:pt x="160" y="254"/>
                    <a:pt x="162" y="254"/>
                    <a:pt x="163" y="254"/>
                  </a:cubicBezTo>
                  <a:cubicBezTo>
                    <a:pt x="165" y="255"/>
                    <a:pt x="165" y="265"/>
                    <a:pt x="165" y="267"/>
                  </a:cubicBezTo>
                  <a:cubicBezTo>
                    <a:pt x="164" y="268"/>
                    <a:pt x="158" y="270"/>
                    <a:pt x="155" y="272"/>
                  </a:cubicBezTo>
                  <a:cubicBezTo>
                    <a:pt x="152" y="274"/>
                    <a:pt x="144" y="281"/>
                    <a:pt x="141" y="287"/>
                  </a:cubicBezTo>
                  <a:cubicBezTo>
                    <a:pt x="139" y="290"/>
                    <a:pt x="136" y="293"/>
                    <a:pt x="134" y="295"/>
                  </a:cubicBezTo>
                  <a:cubicBezTo>
                    <a:pt x="135" y="295"/>
                    <a:pt x="136" y="295"/>
                    <a:pt x="136" y="295"/>
                  </a:cubicBezTo>
                  <a:cubicBezTo>
                    <a:pt x="138" y="294"/>
                    <a:pt x="140" y="294"/>
                    <a:pt x="143" y="297"/>
                  </a:cubicBezTo>
                  <a:cubicBezTo>
                    <a:pt x="146" y="301"/>
                    <a:pt x="146" y="303"/>
                    <a:pt x="147" y="303"/>
                  </a:cubicBezTo>
                  <a:cubicBezTo>
                    <a:pt x="148" y="303"/>
                    <a:pt x="149" y="299"/>
                    <a:pt x="151" y="302"/>
                  </a:cubicBezTo>
                  <a:cubicBezTo>
                    <a:pt x="153" y="305"/>
                    <a:pt x="159" y="307"/>
                    <a:pt x="160" y="309"/>
                  </a:cubicBezTo>
                  <a:cubicBezTo>
                    <a:pt x="161" y="310"/>
                    <a:pt x="166" y="311"/>
                    <a:pt x="166" y="315"/>
                  </a:cubicBezTo>
                  <a:cubicBezTo>
                    <a:pt x="166" y="318"/>
                    <a:pt x="164" y="323"/>
                    <a:pt x="166" y="327"/>
                  </a:cubicBezTo>
                  <a:cubicBezTo>
                    <a:pt x="168" y="326"/>
                    <a:pt x="169" y="325"/>
                    <a:pt x="170" y="324"/>
                  </a:cubicBezTo>
                  <a:close/>
                </a:path>
              </a:pathLst>
            </a:custGeom>
            <a:grpFill/>
            <a:ln w="3175"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9" name="Freeform 126">
              <a:extLst>
                <a:ext uri="{FF2B5EF4-FFF2-40B4-BE49-F238E27FC236}">
                  <a16:creationId xmlns:a16="http://schemas.microsoft.com/office/drawing/2014/main" id="{8EE5CE9B-5D15-43B8-88DC-6A099A30E4F2}"/>
                </a:ext>
              </a:extLst>
            </p:cNvPr>
            <p:cNvSpPr>
              <a:spLocks noEditPoints="1"/>
            </p:cNvSpPr>
            <p:nvPr userDrawn="1"/>
          </p:nvSpPr>
          <p:spPr bwMode="auto">
            <a:xfrm>
              <a:off x="2856495" y="1693331"/>
              <a:ext cx="2040510" cy="1572602"/>
            </a:xfrm>
            <a:custGeom>
              <a:avLst/>
              <a:gdLst>
                <a:gd name="T0" fmla="*/ 147 w 717"/>
                <a:gd name="T1" fmla="*/ 487 h 552"/>
                <a:gd name="T2" fmla="*/ 135 w 717"/>
                <a:gd name="T3" fmla="*/ 162 h 552"/>
                <a:gd name="T4" fmla="*/ 276 w 717"/>
                <a:gd name="T5" fmla="*/ 179 h 552"/>
                <a:gd name="T6" fmla="*/ 183 w 717"/>
                <a:gd name="T7" fmla="*/ 192 h 552"/>
                <a:gd name="T8" fmla="*/ 276 w 717"/>
                <a:gd name="T9" fmla="*/ 239 h 552"/>
                <a:gd name="T10" fmla="*/ 169 w 717"/>
                <a:gd name="T11" fmla="*/ 138 h 552"/>
                <a:gd name="T12" fmla="*/ 149 w 717"/>
                <a:gd name="T13" fmla="*/ 132 h 552"/>
                <a:gd name="T14" fmla="*/ 264 w 717"/>
                <a:gd name="T15" fmla="*/ 152 h 552"/>
                <a:gd name="T16" fmla="*/ 212 w 717"/>
                <a:gd name="T17" fmla="*/ 103 h 552"/>
                <a:gd name="T18" fmla="*/ 295 w 717"/>
                <a:gd name="T19" fmla="*/ 85 h 552"/>
                <a:gd name="T20" fmla="*/ 297 w 717"/>
                <a:gd name="T21" fmla="*/ 115 h 552"/>
                <a:gd name="T22" fmla="*/ 300 w 717"/>
                <a:gd name="T23" fmla="*/ 132 h 552"/>
                <a:gd name="T24" fmla="*/ 387 w 717"/>
                <a:gd name="T25" fmla="*/ 105 h 552"/>
                <a:gd name="T26" fmla="*/ 351 w 717"/>
                <a:gd name="T27" fmla="*/ 166 h 552"/>
                <a:gd name="T28" fmla="*/ 490 w 717"/>
                <a:gd name="T29" fmla="*/ 157 h 552"/>
                <a:gd name="T30" fmla="*/ 414 w 717"/>
                <a:gd name="T31" fmla="*/ 108 h 552"/>
                <a:gd name="T32" fmla="*/ 427 w 717"/>
                <a:gd name="T33" fmla="*/ 60 h 552"/>
                <a:gd name="T34" fmla="*/ 419 w 717"/>
                <a:gd name="T35" fmla="*/ 47 h 552"/>
                <a:gd name="T36" fmla="*/ 453 w 717"/>
                <a:gd name="T37" fmla="*/ 86 h 552"/>
                <a:gd name="T38" fmla="*/ 498 w 717"/>
                <a:gd name="T39" fmla="*/ 129 h 552"/>
                <a:gd name="T40" fmla="*/ 567 w 717"/>
                <a:gd name="T41" fmla="*/ 62 h 552"/>
                <a:gd name="T42" fmla="*/ 542 w 717"/>
                <a:gd name="T43" fmla="*/ 7 h 552"/>
                <a:gd name="T44" fmla="*/ 406 w 717"/>
                <a:gd name="T45" fmla="*/ 33 h 552"/>
                <a:gd name="T46" fmla="*/ 445 w 717"/>
                <a:gd name="T47" fmla="*/ 314 h 552"/>
                <a:gd name="T48" fmla="*/ 590 w 717"/>
                <a:gd name="T49" fmla="*/ 243 h 552"/>
                <a:gd name="T50" fmla="*/ 532 w 717"/>
                <a:gd name="T51" fmla="*/ 194 h 552"/>
                <a:gd name="T52" fmla="*/ 445 w 717"/>
                <a:gd name="T53" fmla="*/ 179 h 552"/>
                <a:gd name="T54" fmla="*/ 503 w 717"/>
                <a:gd name="T55" fmla="*/ 220 h 552"/>
                <a:gd name="T56" fmla="*/ 525 w 717"/>
                <a:gd name="T57" fmla="*/ 292 h 552"/>
                <a:gd name="T58" fmla="*/ 606 w 717"/>
                <a:gd name="T59" fmla="*/ 299 h 552"/>
                <a:gd name="T60" fmla="*/ 487 w 717"/>
                <a:gd name="T61" fmla="*/ 172 h 552"/>
                <a:gd name="T62" fmla="*/ 687 w 717"/>
                <a:gd name="T63" fmla="*/ 458 h 552"/>
                <a:gd name="T64" fmla="*/ 79 w 717"/>
                <a:gd name="T65" fmla="*/ 449 h 552"/>
                <a:gd name="T66" fmla="*/ 586 w 717"/>
                <a:gd name="T67" fmla="*/ 490 h 552"/>
                <a:gd name="T68" fmla="*/ 687 w 717"/>
                <a:gd name="T69" fmla="*/ 434 h 552"/>
                <a:gd name="T70" fmla="*/ 639 w 717"/>
                <a:gd name="T71" fmla="*/ 400 h 552"/>
                <a:gd name="T72" fmla="*/ 602 w 717"/>
                <a:gd name="T73" fmla="*/ 377 h 552"/>
                <a:gd name="T74" fmla="*/ 544 w 717"/>
                <a:gd name="T75" fmla="*/ 330 h 552"/>
                <a:gd name="T76" fmla="*/ 519 w 717"/>
                <a:gd name="T77" fmla="*/ 387 h 552"/>
                <a:gd name="T78" fmla="*/ 475 w 717"/>
                <a:gd name="T79" fmla="*/ 441 h 552"/>
                <a:gd name="T80" fmla="*/ 384 w 717"/>
                <a:gd name="T81" fmla="*/ 375 h 552"/>
                <a:gd name="T82" fmla="*/ 413 w 717"/>
                <a:gd name="T83" fmla="*/ 307 h 552"/>
                <a:gd name="T84" fmla="*/ 463 w 717"/>
                <a:gd name="T85" fmla="*/ 276 h 552"/>
                <a:gd name="T86" fmla="*/ 454 w 717"/>
                <a:gd name="T87" fmla="*/ 242 h 552"/>
                <a:gd name="T88" fmla="*/ 414 w 717"/>
                <a:gd name="T89" fmla="*/ 245 h 552"/>
                <a:gd name="T90" fmla="*/ 383 w 717"/>
                <a:gd name="T91" fmla="*/ 194 h 552"/>
                <a:gd name="T92" fmla="*/ 369 w 717"/>
                <a:gd name="T93" fmla="*/ 208 h 552"/>
                <a:gd name="T94" fmla="*/ 362 w 717"/>
                <a:gd name="T95" fmla="*/ 260 h 552"/>
                <a:gd name="T96" fmla="*/ 351 w 717"/>
                <a:gd name="T97" fmla="*/ 249 h 552"/>
                <a:gd name="T98" fmla="*/ 285 w 717"/>
                <a:gd name="T99" fmla="*/ 249 h 552"/>
                <a:gd name="T100" fmla="*/ 191 w 717"/>
                <a:gd name="T101" fmla="*/ 242 h 552"/>
                <a:gd name="T102" fmla="*/ 69 w 717"/>
                <a:gd name="T103" fmla="*/ 243 h 552"/>
                <a:gd name="T104" fmla="*/ 34 w 717"/>
                <a:gd name="T105" fmla="*/ 243 h 552"/>
                <a:gd name="T106" fmla="*/ 91 w 717"/>
                <a:gd name="T107" fmla="*/ 420 h 552"/>
                <a:gd name="T108" fmla="*/ 130 w 717"/>
                <a:gd name="T109" fmla="*/ 470 h 552"/>
                <a:gd name="T110" fmla="*/ 444 w 717"/>
                <a:gd name="T111" fmla="*/ 492 h 552"/>
                <a:gd name="T112" fmla="*/ 500 w 717"/>
                <a:gd name="T113" fmla="*/ 546 h 552"/>
                <a:gd name="T114" fmla="*/ 618 w 717"/>
                <a:gd name="T115" fmla="*/ 515 h 552"/>
                <a:gd name="T116" fmla="*/ 173 w 717"/>
                <a:gd name="T117" fmla="*/ 290 h 552"/>
                <a:gd name="T118" fmla="*/ 172 w 717"/>
                <a:gd name="T119" fmla="*/ 280 h 552"/>
                <a:gd name="T120" fmla="*/ 359 w 717"/>
                <a:gd name="T121" fmla="*/ 468 h 5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717" h="552">
                  <a:moveTo>
                    <a:pt x="142" y="484"/>
                  </a:moveTo>
                  <a:cubicBezTo>
                    <a:pt x="139" y="482"/>
                    <a:pt x="133" y="482"/>
                    <a:pt x="132" y="480"/>
                  </a:cubicBezTo>
                  <a:cubicBezTo>
                    <a:pt x="131" y="478"/>
                    <a:pt x="126" y="469"/>
                    <a:pt x="123" y="469"/>
                  </a:cubicBezTo>
                  <a:cubicBezTo>
                    <a:pt x="120" y="470"/>
                    <a:pt x="116" y="470"/>
                    <a:pt x="112" y="467"/>
                  </a:cubicBezTo>
                  <a:cubicBezTo>
                    <a:pt x="109" y="464"/>
                    <a:pt x="106" y="464"/>
                    <a:pt x="104" y="466"/>
                  </a:cubicBezTo>
                  <a:cubicBezTo>
                    <a:pt x="101" y="467"/>
                    <a:pt x="107" y="468"/>
                    <a:pt x="106" y="470"/>
                  </a:cubicBezTo>
                  <a:cubicBezTo>
                    <a:pt x="106" y="471"/>
                    <a:pt x="108" y="472"/>
                    <a:pt x="110" y="472"/>
                  </a:cubicBezTo>
                  <a:cubicBezTo>
                    <a:pt x="112" y="472"/>
                    <a:pt x="114" y="476"/>
                    <a:pt x="116" y="476"/>
                  </a:cubicBezTo>
                  <a:cubicBezTo>
                    <a:pt x="118" y="477"/>
                    <a:pt x="119" y="480"/>
                    <a:pt x="121" y="480"/>
                  </a:cubicBezTo>
                  <a:cubicBezTo>
                    <a:pt x="124" y="480"/>
                    <a:pt x="124" y="483"/>
                    <a:pt x="125" y="484"/>
                  </a:cubicBezTo>
                  <a:cubicBezTo>
                    <a:pt x="127" y="486"/>
                    <a:pt x="129" y="485"/>
                    <a:pt x="129" y="486"/>
                  </a:cubicBezTo>
                  <a:cubicBezTo>
                    <a:pt x="129" y="488"/>
                    <a:pt x="132" y="489"/>
                    <a:pt x="133" y="491"/>
                  </a:cubicBezTo>
                  <a:cubicBezTo>
                    <a:pt x="138" y="491"/>
                    <a:pt x="142" y="492"/>
                    <a:pt x="146" y="491"/>
                  </a:cubicBezTo>
                  <a:cubicBezTo>
                    <a:pt x="146" y="490"/>
                    <a:pt x="146" y="488"/>
                    <a:pt x="147" y="487"/>
                  </a:cubicBezTo>
                  <a:cubicBezTo>
                    <a:pt x="148" y="485"/>
                    <a:pt x="144" y="487"/>
                    <a:pt x="142" y="484"/>
                  </a:cubicBezTo>
                  <a:close/>
                  <a:moveTo>
                    <a:pt x="135" y="201"/>
                  </a:moveTo>
                  <a:cubicBezTo>
                    <a:pt x="142" y="202"/>
                    <a:pt x="143" y="214"/>
                    <a:pt x="147" y="214"/>
                  </a:cubicBezTo>
                  <a:cubicBezTo>
                    <a:pt x="150" y="214"/>
                    <a:pt x="148" y="210"/>
                    <a:pt x="152" y="210"/>
                  </a:cubicBezTo>
                  <a:cubicBezTo>
                    <a:pt x="157" y="210"/>
                    <a:pt x="156" y="208"/>
                    <a:pt x="160" y="208"/>
                  </a:cubicBezTo>
                  <a:cubicBezTo>
                    <a:pt x="164" y="208"/>
                    <a:pt x="168" y="207"/>
                    <a:pt x="168" y="202"/>
                  </a:cubicBezTo>
                  <a:cubicBezTo>
                    <a:pt x="168" y="197"/>
                    <a:pt x="171" y="195"/>
                    <a:pt x="175" y="194"/>
                  </a:cubicBezTo>
                  <a:cubicBezTo>
                    <a:pt x="180" y="193"/>
                    <a:pt x="176" y="188"/>
                    <a:pt x="182" y="186"/>
                  </a:cubicBezTo>
                  <a:cubicBezTo>
                    <a:pt x="188" y="185"/>
                    <a:pt x="205" y="178"/>
                    <a:pt x="208" y="176"/>
                  </a:cubicBezTo>
                  <a:cubicBezTo>
                    <a:pt x="210" y="173"/>
                    <a:pt x="204" y="171"/>
                    <a:pt x="198" y="167"/>
                  </a:cubicBezTo>
                  <a:cubicBezTo>
                    <a:pt x="191" y="163"/>
                    <a:pt x="186" y="162"/>
                    <a:pt x="181" y="165"/>
                  </a:cubicBezTo>
                  <a:cubicBezTo>
                    <a:pt x="176" y="168"/>
                    <a:pt x="180" y="161"/>
                    <a:pt x="176" y="163"/>
                  </a:cubicBezTo>
                  <a:cubicBezTo>
                    <a:pt x="172" y="165"/>
                    <a:pt x="162" y="160"/>
                    <a:pt x="160" y="158"/>
                  </a:cubicBezTo>
                  <a:cubicBezTo>
                    <a:pt x="159" y="157"/>
                    <a:pt x="139" y="162"/>
                    <a:pt x="135" y="162"/>
                  </a:cubicBezTo>
                  <a:cubicBezTo>
                    <a:pt x="130" y="162"/>
                    <a:pt x="135" y="167"/>
                    <a:pt x="138" y="170"/>
                  </a:cubicBezTo>
                  <a:cubicBezTo>
                    <a:pt x="142" y="172"/>
                    <a:pt x="130" y="180"/>
                    <a:pt x="133" y="182"/>
                  </a:cubicBezTo>
                  <a:cubicBezTo>
                    <a:pt x="135" y="184"/>
                    <a:pt x="130" y="188"/>
                    <a:pt x="125" y="194"/>
                  </a:cubicBezTo>
                  <a:cubicBezTo>
                    <a:pt x="120" y="200"/>
                    <a:pt x="129" y="199"/>
                    <a:pt x="135" y="201"/>
                  </a:cubicBezTo>
                  <a:close/>
                  <a:moveTo>
                    <a:pt x="314" y="230"/>
                  </a:moveTo>
                  <a:cubicBezTo>
                    <a:pt x="316" y="228"/>
                    <a:pt x="325" y="235"/>
                    <a:pt x="325" y="230"/>
                  </a:cubicBezTo>
                  <a:cubicBezTo>
                    <a:pt x="326" y="224"/>
                    <a:pt x="315" y="222"/>
                    <a:pt x="311" y="219"/>
                  </a:cubicBezTo>
                  <a:cubicBezTo>
                    <a:pt x="307" y="216"/>
                    <a:pt x="305" y="218"/>
                    <a:pt x="298" y="213"/>
                  </a:cubicBezTo>
                  <a:cubicBezTo>
                    <a:pt x="291" y="208"/>
                    <a:pt x="300" y="205"/>
                    <a:pt x="295" y="201"/>
                  </a:cubicBezTo>
                  <a:cubicBezTo>
                    <a:pt x="290" y="197"/>
                    <a:pt x="288" y="187"/>
                    <a:pt x="292" y="183"/>
                  </a:cubicBezTo>
                  <a:cubicBezTo>
                    <a:pt x="295" y="179"/>
                    <a:pt x="299" y="174"/>
                    <a:pt x="293" y="172"/>
                  </a:cubicBezTo>
                  <a:cubicBezTo>
                    <a:pt x="286" y="169"/>
                    <a:pt x="276" y="174"/>
                    <a:pt x="277" y="175"/>
                  </a:cubicBezTo>
                  <a:cubicBezTo>
                    <a:pt x="278" y="177"/>
                    <a:pt x="287" y="182"/>
                    <a:pt x="287" y="184"/>
                  </a:cubicBezTo>
                  <a:cubicBezTo>
                    <a:pt x="287" y="186"/>
                    <a:pt x="279" y="178"/>
                    <a:pt x="276" y="179"/>
                  </a:cubicBezTo>
                  <a:cubicBezTo>
                    <a:pt x="273" y="181"/>
                    <a:pt x="270" y="176"/>
                    <a:pt x="267" y="179"/>
                  </a:cubicBezTo>
                  <a:cubicBezTo>
                    <a:pt x="265" y="183"/>
                    <a:pt x="271" y="195"/>
                    <a:pt x="273" y="199"/>
                  </a:cubicBezTo>
                  <a:cubicBezTo>
                    <a:pt x="275" y="203"/>
                    <a:pt x="271" y="203"/>
                    <a:pt x="268" y="203"/>
                  </a:cubicBezTo>
                  <a:cubicBezTo>
                    <a:pt x="265" y="204"/>
                    <a:pt x="265" y="193"/>
                    <a:pt x="262" y="189"/>
                  </a:cubicBezTo>
                  <a:cubicBezTo>
                    <a:pt x="259" y="185"/>
                    <a:pt x="247" y="181"/>
                    <a:pt x="247" y="184"/>
                  </a:cubicBezTo>
                  <a:cubicBezTo>
                    <a:pt x="246" y="187"/>
                    <a:pt x="254" y="187"/>
                    <a:pt x="253" y="190"/>
                  </a:cubicBezTo>
                  <a:cubicBezTo>
                    <a:pt x="252" y="194"/>
                    <a:pt x="247" y="188"/>
                    <a:pt x="244" y="191"/>
                  </a:cubicBezTo>
                  <a:cubicBezTo>
                    <a:pt x="240" y="194"/>
                    <a:pt x="240" y="192"/>
                    <a:pt x="241" y="189"/>
                  </a:cubicBezTo>
                  <a:cubicBezTo>
                    <a:pt x="242" y="186"/>
                    <a:pt x="235" y="182"/>
                    <a:pt x="228" y="183"/>
                  </a:cubicBezTo>
                  <a:cubicBezTo>
                    <a:pt x="221" y="184"/>
                    <a:pt x="225" y="189"/>
                    <a:pt x="223" y="190"/>
                  </a:cubicBezTo>
                  <a:cubicBezTo>
                    <a:pt x="221" y="192"/>
                    <a:pt x="210" y="189"/>
                    <a:pt x="217" y="188"/>
                  </a:cubicBezTo>
                  <a:cubicBezTo>
                    <a:pt x="224" y="187"/>
                    <a:pt x="221" y="183"/>
                    <a:pt x="218" y="179"/>
                  </a:cubicBezTo>
                  <a:cubicBezTo>
                    <a:pt x="216" y="175"/>
                    <a:pt x="209" y="179"/>
                    <a:pt x="198" y="183"/>
                  </a:cubicBezTo>
                  <a:cubicBezTo>
                    <a:pt x="187" y="187"/>
                    <a:pt x="182" y="192"/>
                    <a:pt x="183" y="192"/>
                  </a:cubicBezTo>
                  <a:cubicBezTo>
                    <a:pt x="185" y="192"/>
                    <a:pt x="185" y="194"/>
                    <a:pt x="181" y="198"/>
                  </a:cubicBezTo>
                  <a:cubicBezTo>
                    <a:pt x="176" y="201"/>
                    <a:pt x="181" y="204"/>
                    <a:pt x="185" y="204"/>
                  </a:cubicBezTo>
                  <a:cubicBezTo>
                    <a:pt x="189" y="204"/>
                    <a:pt x="185" y="208"/>
                    <a:pt x="188" y="208"/>
                  </a:cubicBezTo>
                  <a:cubicBezTo>
                    <a:pt x="190" y="209"/>
                    <a:pt x="203" y="203"/>
                    <a:pt x="207" y="206"/>
                  </a:cubicBezTo>
                  <a:cubicBezTo>
                    <a:pt x="210" y="208"/>
                    <a:pt x="186" y="210"/>
                    <a:pt x="186" y="214"/>
                  </a:cubicBezTo>
                  <a:cubicBezTo>
                    <a:pt x="186" y="218"/>
                    <a:pt x="199" y="221"/>
                    <a:pt x="209" y="219"/>
                  </a:cubicBezTo>
                  <a:cubicBezTo>
                    <a:pt x="219" y="217"/>
                    <a:pt x="237" y="220"/>
                    <a:pt x="237" y="223"/>
                  </a:cubicBezTo>
                  <a:cubicBezTo>
                    <a:pt x="237" y="225"/>
                    <a:pt x="225" y="225"/>
                    <a:pt x="216" y="224"/>
                  </a:cubicBezTo>
                  <a:cubicBezTo>
                    <a:pt x="207" y="224"/>
                    <a:pt x="192" y="227"/>
                    <a:pt x="193" y="230"/>
                  </a:cubicBezTo>
                  <a:cubicBezTo>
                    <a:pt x="193" y="233"/>
                    <a:pt x="194" y="233"/>
                    <a:pt x="204" y="237"/>
                  </a:cubicBezTo>
                  <a:cubicBezTo>
                    <a:pt x="213" y="241"/>
                    <a:pt x="222" y="235"/>
                    <a:pt x="222" y="241"/>
                  </a:cubicBezTo>
                  <a:cubicBezTo>
                    <a:pt x="222" y="247"/>
                    <a:pt x="227" y="249"/>
                    <a:pt x="240" y="249"/>
                  </a:cubicBezTo>
                  <a:cubicBezTo>
                    <a:pt x="252" y="249"/>
                    <a:pt x="258" y="243"/>
                    <a:pt x="264" y="244"/>
                  </a:cubicBezTo>
                  <a:cubicBezTo>
                    <a:pt x="270" y="244"/>
                    <a:pt x="273" y="243"/>
                    <a:pt x="276" y="239"/>
                  </a:cubicBezTo>
                  <a:cubicBezTo>
                    <a:pt x="278" y="234"/>
                    <a:pt x="281" y="237"/>
                    <a:pt x="282" y="239"/>
                  </a:cubicBezTo>
                  <a:cubicBezTo>
                    <a:pt x="282" y="241"/>
                    <a:pt x="290" y="241"/>
                    <a:pt x="292" y="243"/>
                  </a:cubicBezTo>
                  <a:cubicBezTo>
                    <a:pt x="297" y="247"/>
                    <a:pt x="312" y="246"/>
                    <a:pt x="317" y="243"/>
                  </a:cubicBezTo>
                  <a:cubicBezTo>
                    <a:pt x="323" y="240"/>
                    <a:pt x="315" y="232"/>
                    <a:pt x="312" y="236"/>
                  </a:cubicBezTo>
                  <a:cubicBezTo>
                    <a:pt x="309" y="239"/>
                    <a:pt x="307" y="237"/>
                    <a:pt x="306" y="235"/>
                  </a:cubicBezTo>
                  <a:cubicBezTo>
                    <a:pt x="305" y="234"/>
                    <a:pt x="312" y="233"/>
                    <a:pt x="314" y="230"/>
                  </a:cubicBezTo>
                  <a:close/>
                  <a:moveTo>
                    <a:pt x="178" y="142"/>
                  </a:moveTo>
                  <a:cubicBezTo>
                    <a:pt x="185" y="143"/>
                    <a:pt x="191" y="137"/>
                    <a:pt x="191" y="134"/>
                  </a:cubicBezTo>
                  <a:cubicBezTo>
                    <a:pt x="190" y="131"/>
                    <a:pt x="175" y="142"/>
                    <a:pt x="178" y="142"/>
                  </a:cubicBezTo>
                  <a:close/>
                  <a:moveTo>
                    <a:pt x="149" y="132"/>
                  </a:moveTo>
                  <a:cubicBezTo>
                    <a:pt x="151" y="133"/>
                    <a:pt x="149" y="138"/>
                    <a:pt x="152" y="137"/>
                  </a:cubicBezTo>
                  <a:cubicBezTo>
                    <a:pt x="154" y="136"/>
                    <a:pt x="155" y="135"/>
                    <a:pt x="157" y="136"/>
                  </a:cubicBezTo>
                  <a:cubicBezTo>
                    <a:pt x="161" y="137"/>
                    <a:pt x="162" y="134"/>
                    <a:pt x="164" y="132"/>
                  </a:cubicBezTo>
                  <a:cubicBezTo>
                    <a:pt x="165" y="130"/>
                    <a:pt x="165" y="138"/>
                    <a:pt x="169" y="138"/>
                  </a:cubicBezTo>
                  <a:cubicBezTo>
                    <a:pt x="173" y="138"/>
                    <a:pt x="173" y="130"/>
                    <a:pt x="176" y="132"/>
                  </a:cubicBezTo>
                  <a:cubicBezTo>
                    <a:pt x="180" y="135"/>
                    <a:pt x="181" y="131"/>
                    <a:pt x="181" y="129"/>
                  </a:cubicBezTo>
                  <a:cubicBezTo>
                    <a:pt x="182" y="126"/>
                    <a:pt x="182" y="122"/>
                    <a:pt x="186" y="121"/>
                  </a:cubicBezTo>
                  <a:cubicBezTo>
                    <a:pt x="190" y="121"/>
                    <a:pt x="187" y="125"/>
                    <a:pt x="189" y="128"/>
                  </a:cubicBezTo>
                  <a:cubicBezTo>
                    <a:pt x="191" y="133"/>
                    <a:pt x="196" y="129"/>
                    <a:pt x="196" y="127"/>
                  </a:cubicBezTo>
                  <a:cubicBezTo>
                    <a:pt x="196" y="124"/>
                    <a:pt x="203" y="126"/>
                    <a:pt x="203" y="123"/>
                  </a:cubicBezTo>
                  <a:cubicBezTo>
                    <a:pt x="202" y="121"/>
                    <a:pt x="204" y="120"/>
                    <a:pt x="203" y="117"/>
                  </a:cubicBezTo>
                  <a:cubicBezTo>
                    <a:pt x="201" y="115"/>
                    <a:pt x="205" y="115"/>
                    <a:pt x="208" y="113"/>
                  </a:cubicBezTo>
                  <a:cubicBezTo>
                    <a:pt x="210" y="111"/>
                    <a:pt x="205" y="113"/>
                    <a:pt x="201" y="110"/>
                  </a:cubicBezTo>
                  <a:cubicBezTo>
                    <a:pt x="198" y="106"/>
                    <a:pt x="196" y="111"/>
                    <a:pt x="196" y="113"/>
                  </a:cubicBezTo>
                  <a:cubicBezTo>
                    <a:pt x="196" y="115"/>
                    <a:pt x="189" y="113"/>
                    <a:pt x="185" y="112"/>
                  </a:cubicBezTo>
                  <a:cubicBezTo>
                    <a:pt x="181" y="110"/>
                    <a:pt x="176" y="116"/>
                    <a:pt x="171" y="119"/>
                  </a:cubicBezTo>
                  <a:cubicBezTo>
                    <a:pt x="165" y="122"/>
                    <a:pt x="165" y="127"/>
                    <a:pt x="159" y="127"/>
                  </a:cubicBezTo>
                  <a:cubicBezTo>
                    <a:pt x="154" y="126"/>
                    <a:pt x="146" y="131"/>
                    <a:pt x="149" y="132"/>
                  </a:cubicBezTo>
                  <a:close/>
                  <a:moveTo>
                    <a:pt x="204" y="131"/>
                  </a:moveTo>
                  <a:cubicBezTo>
                    <a:pt x="199" y="131"/>
                    <a:pt x="200" y="136"/>
                    <a:pt x="205" y="136"/>
                  </a:cubicBezTo>
                  <a:cubicBezTo>
                    <a:pt x="211" y="136"/>
                    <a:pt x="213" y="138"/>
                    <a:pt x="205" y="137"/>
                  </a:cubicBezTo>
                  <a:cubicBezTo>
                    <a:pt x="196" y="137"/>
                    <a:pt x="193" y="144"/>
                    <a:pt x="199" y="143"/>
                  </a:cubicBezTo>
                  <a:cubicBezTo>
                    <a:pt x="204" y="141"/>
                    <a:pt x="211" y="141"/>
                    <a:pt x="207" y="143"/>
                  </a:cubicBezTo>
                  <a:cubicBezTo>
                    <a:pt x="203" y="144"/>
                    <a:pt x="191" y="145"/>
                    <a:pt x="193" y="147"/>
                  </a:cubicBezTo>
                  <a:cubicBezTo>
                    <a:pt x="194" y="149"/>
                    <a:pt x="198" y="148"/>
                    <a:pt x="203" y="150"/>
                  </a:cubicBezTo>
                  <a:cubicBezTo>
                    <a:pt x="208" y="152"/>
                    <a:pt x="210" y="153"/>
                    <a:pt x="214" y="149"/>
                  </a:cubicBezTo>
                  <a:cubicBezTo>
                    <a:pt x="218" y="145"/>
                    <a:pt x="222" y="141"/>
                    <a:pt x="220" y="147"/>
                  </a:cubicBezTo>
                  <a:cubicBezTo>
                    <a:pt x="219" y="152"/>
                    <a:pt x="226" y="148"/>
                    <a:pt x="236" y="148"/>
                  </a:cubicBezTo>
                  <a:cubicBezTo>
                    <a:pt x="245" y="147"/>
                    <a:pt x="234" y="153"/>
                    <a:pt x="224" y="154"/>
                  </a:cubicBezTo>
                  <a:cubicBezTo>
                    <a:pt x="214" y="155"/>
                    <a:pt x="216" y="160"/>
                    <a:pt x="224" y="162"/>
                  </a:cubicBezTo>
                  <a:cubicBezTo>
                    <a:pt x="231" y="163"/>
                    <a:pt x="248" y="157"/>
                    <a:pt x="252" y="153"/>
                  </a:cubicBezTo>
                  <a:cubicBezTo>
                    <a:pt x="256" y="149"/>
                    <a:pt x="260" y="155"/>
                    <a:pt x="264" y="152"/>
                  </a:cubicBezTo>
                  <a:cubicBezTo>
                    <a:pt x="267" y="149"/>
                    <a:pt x="275" y="152"/>
                    <a:pt x="282" y="151"/>
                  </a:cubicBezTo>
                  <a:cubicBezTo>
                    <a:pt x="288" y="149"/>
                    <a:pt x="290" y="137"/>
                    <a:pt x="285" y="134"/>
                  </a:cubicBezTo>
                  <a:cubicBezTo>
                    <a:pt x="280" y="132"/>
                    <a:pt x="280" y="137"/>
                    <a:pt x="276" y="138"/>
                  </a:cubicBezTo>
                  <a:cubicBezTo>
                    <a:pt x="272" y="138"/>
                    <a:pt x="270" y="133"/>
                    <a:pt x="266" y="130"/>
                  </a:cubicBezTo>
                  <a:cubicBezTo>
                    <a:pt x="263" y="127"/>
                    <a:pt x="265" y="121"/>
                    <a:pt x="261" y="122"/>
                  </a:cubicBezTo>
                  <a:cubicBezTo>
                    <a:pt x="256" y="122"/>
                    <a:pt x="246" y="130"/>
                    <a:pt x="252" y="131"/>
                  </a:cubicBezTo>
                  <a:cubicBezTo>
                    <a:pt x="258" y="131"/>
                    <a:pt x="256" y="134"/>
                    <a:pt x="253" y="136"/>
                  </a:cubicBezTo>
                  <a:cubicBezTo>
                    <a:pt x="250" y="137"/>
                    <a:pt x="260" y="140"/>
                    <a:pt x="259" y="142"/>
                  </a:cubicBezTo>
                  <a:cubicBezTo>
                    <a:pt x="257" y="144"/>
                    <a:pt x="241" y="142"/>
                    <a:pt x="240" y="139"/>
                  </a:cubicBezTo>
                  <a:cubicBezTo>
                    <a:pt x="240" y="135"/>
                    <a:pt x="227" y="129"/>
                    <a:pt x="221" y="130"/>
                  </a:cubicBezTo>
                  <a:cubicBezTo>
                    <a:pt x="216" y="132"/>
                    <a:pt x="218" y="126"/>
                    <a:pt x="213" y="126"/>
                  </a:cubicBezTo>
                  <a:cubicBezTo>
                    <a:pt x="208" y="125"/>
                    <a:pt x="209" y="130"/>
                    <a:pt x="204" y="131"/>
                  </a:cubicBezTo>
                  <a:close/>
                  <a:moveTo>
                    <a:pt x="223" y="105"/>
                  </a:moveTo>
                  <a:cubicBezTo>
                    <a:pt x="225" y="101"/>
                    <a:pt x="211" y="101"/>
                    <a:pt x="212" y="103"/>
                  </a:cubicBezTo>
                  <a:cubicBezTo>
                    <a:pt x="215" y="106"/>
                    <a:pt x="221" y="109"/>
                    <a:pt x="223" y="105"/>
                  </a:cubicBezTo>
                  <a:close/>
                  <a:moveTo>
                    <a:pt x="252" y="103"/>
                  </a:moveTo>
                  <a:cubicBezTo>
                    <a:pt x="257" y="102"/>
                    <a:pt x="255" y="99"/>
                    <a:pt x="247" y="100"/>
                  </a:cubicBezTo>
                  <a:cubicBezTo>
                    <a:pt x="240" y="101"/>
                    <a:pt x="227" y="101"/>
                    <a:pt x="227" y="106"/>
                  </a:cubicBezTo>
                  <a:cubicBezTo>
                    <a:pt x="227" y="111"/>
                    <a:pt x="230" y="113"/>
                    <a:pt x="238" y="113"/>
                  </a:cubicBezTo>
                  <a:cubicBezTo>
                    <a:pt x="246" y="114"/>
                    <a:pt x="253" y="106"/>
                    <a:pt x="249" y="106"/>
                  </a:cubicBezTo>
                  <a:cubicBezTo>
                    <a:pt x="245" y="106"/>
                    <a:pt x="248" y="104"/>
                    <a:pt x="252" y="103"/>
                  </a:cubicBezTo>
                  <a:close/>
                  <a:moveTo>
                    <a:pt x="235" y="96"/>
                  </a:moveTo>
                  <a:cubicBezTo>
                    <a:pt x="239" y="98"/>
                    <a:pt x="242" y="93"/>
                    <a:pt x="245" y="95"/>
                  </a:cubicBezTo>
                  <a:cubicBezTo>
                    <a:pt x="247" y="97"/>
                    <a:pt x="258" y="99"/>
                    <a:pt x="258" y="93"/>
                  </a:cubicBezTo>
                  <a:cubicBezTo>
                    <a:pt x="258" y="88"/>
                    <a:pt x="244" y="87"/>
                    <a:pt x="241" y="89"/>
                  </a:cubicBezTo>
                  <a:cubicBezTo>
                    <a:pt x="237" y="91"/>
                    <a:pt x="221" y="92"/>
                    <a:pt x="225" y="96"/>
                  </a:cubicBezTo>
                  <a:cubicBezTo>
                    <a:pt x="228" y="98"/>
                    <a:pt x="231" y="95"/>
                    <a:pt x="235" y="96"/>
                  </a:cubicBezTo>
                  <a:close/>
                  <a:moveTo>
                    <a:pt x="295" y="85"/>
                  </a:moveTo>
                  <a:cubicBezTo>
                    <a:pt x="299" y="82"/>
                    <a:pt x="307" y="87"/>
                    <a:pt x="305" y="90"/>
                  </a:cubicBezTo>
                  <a:cubicBezTo>
                    <a:pt x="304" y="93"/>
                    <a:pt x="291" y="90"/>
                    <a:pt x="292" y="92"/>
                  </a:cubicBezTo>
                  <a:cubicBezTo>
                    <a:pt x="293" y="93"/>
                    <a:pt x="294" y="98"/>
                    <a:pt x="303" y="95"/>
                  </a:cubicBezTo>
                  <a:cubicBezTo>
                    <a:pt x="311" y="93"/>
                    <a:pt x="318" y="95"/>
                    <a:pt x="324" y="99"/>
                  </a:cubicBezTo>
                  <a:cubicBezTo>
                    <a:pt x="330" y="104"/>
                    <a:pt x="335" y="106"/>
                    <a:pt x="339" y="101"/>
                  </a:cubicBezTo>
                  <a:cubicBezTo>
                    <a:pt x="343" y="96"/>
                    <a:pt x="334" y="96"/>
                    <a:pt x="336" y="92"/>
                  </a:cubicBezTo>
                  <a:cubicBezTo>
                    <a:pt x="338" y="88"/>
                    <a:pt x="330" y="86"/>
                    <a:pt x="326" y="86"/>
                  </a:cubicBezTo>
                  <a:cubicBezTo>
                    <a:pt x="322" y="86"/>
                    <a:pt x="321" y="79"/>
                    <a:pt x="318" y="81"/>
                  </a:cubicBezTo>
                  <a:cubicBezTo>
                    <a:pt x="315" y="82"/>
                    <a:pt x="312" y="85"/>
                    <a:pt x="312" y="80"/>
                  </a:cubicBezTo>
                  <a:cubicBezTo>
                    <a:pt x="312" y="75"/>
                    <a:pt x="294" y="75"/>
                    <a:pt x="289" y="77"/>
                  </a:cubicBezTo>
                  <a:cubicBezTo>
                    <a:pt x="285" y="78"/>
                    <a:pt x="290" y="88"/>
                    <a:pt x="295" y="85"/>
                  </a:cubicBezTo>
                  <a:close/>
                  <a:moveTo>
                    <a:pt x="297" y="115"/>
                  </a:moveTo>
                  <a:cubicBezTo>
                    <a:pt x="300" y="112"/>
                    <a:pt x="286" y="100"/>
                    <a:pt x="285" y="106"/>
                  </a:cubicBezTo>
                  <a:cubicBezTo>
                    <a:pt x="284" y="111"/>
                    <a:pt x="294" y="119"/>
                    <a:pt x="297" y="115"/>
                  </a:cubicBezTo>
                  <a:close/>
                  <a:moveTo>
                    <a:pt x="343" y="68"/>
                  </a:moveTo>
                  <a:cubicBezTo>
                    <a:pt x="346" y="64"/>
                    <a:pt x="328" y="61"/>
                    <a:pt x="333" y="65"/>
                  </a:cubicBezTo>
                  <a:cubicBezTo>
                    <a:pt x="335" y="67"/>
                    <a:pt x="341" y="73"/>
                    <a:pt x="343" y="68"/>
                  </a:cubicBezTo>
                  <a:close/>
                  <a:moveTo>
                    <a:pt x="303" y="149"/>
                  </a:moveTo>
                  <a:cubicBezTo>
                    <a:pt x="306" y="147"/>
                    <a:pt x="298" y="141"/>
                    <a:pt x="296" y="146"/>
                  </a:cubicBezTo>
                  <a:cubicBezTo>
                    <a:pt x="293" y="151"/>
                    <a:pt x="301" y="152"/>
                    <a:pt x="303" y="149"/>
                  </a:cubicBezTo>
                  <a:close/>
                  <a:moveTo>
                    <a:pt x="343" y="124"/>
                  </a:moveTo>
                  <a:cubicBezTo>
                    <a:pt x="343" y="128"/>
                    <a:pt x="335" y="124"/>
                    <a:pt x="328" y="121"/>
                  </a:cubicBezTo>
                  <a:cubicBezTo>
                    <a:pt x="322" y="119"/>
                    <a:pt x="326" y="126"/>
                    <a:pt x="331" y="131"/>
                  </a:cubicBezTo>
                  <a:cubicBezTo>
                    <a:pt x="336" y="135"/>
                    <a:pt x="328" y="133"/>
                    <a:pt x="322" y="128"/>
                  </a:cubicBezTo>
                  <a:cubicBezTo>
                    <a:pt x="315" y="123"/>
                    <a:pt x="316" y="131"/>
                    <a:pt x="319" y="134"/>
                  </a:cubicBezTo>
                  <a:cubicBezTo>
                    <a:pt x="322" y="136"/>
                    <a:pt x="318" y="140"/>
                    <a:pt x="314" y="134"/>
                  </a:cubicBezTo>
                  <a:cubicBezTo>
                    <a:pt x="310" y="128"/>
                    <a:pt x="307" y="122"/>
                    <a:pt x="301" y="122"/>
                  </a:cubicBezTo>
                  <a:cubicBezTo>
                    <a:pt x="294" y="122"/>
                    <a:pt x="297" y="129"/>
                    <a:pt x="300" y="132"/>
                  </a:cubicBezTo>
                  <a:cubicBezTo>
                    <a:pt x="303" y="137"/>
                    <a:pt x="307" y="138"/>
                    <a:pt x="312" y="141"/>
                  </a:cubicBezTo>
                  <a:cubicBezTo>
                    <a:pt x="318" y="144"/>
                    <a:pt x="327" y="139"/>
                    <a:pt x="332" y="141"/>
                  </a:cubicBezTo>
                  <a:cubicBezTo>
                    <a:pt x="336" y="142"/>
                    <a:pt x="327" y="147"/>
                    <a:pt x="330" y="151"/>
                  </a:cubicBezTo>
                  <a:cubicBezTo>
                    <a:pt x="333" y="154"/>
                    <a:pt x="341" y="152"/>
                    <a:pt x="347" y="151"/>
                  </a:cubicBezTo>
                  <a:cubicBezTo>
                    <a:pt x="353" y="151"/>
                    <a:pt x="350" y="147"/>
                    <a:pt x="353" y="145"/>
                  </a:cubicBezTo>
                  <a:cubicBezTo>
                    <a:pt x="357" y="142"/>
                    <a:pt x="350" y="143"/>
                    <a:pt x="353" y="137"/>
                  </a:cubicBezTo>
                  <a:cubicBezTo>
                    <a:pt x="356" y="131"/>
                    <a:pt x="344" y="121"/>
                    <a:pt x="343" y="124"/>
                  </a:cubicBezTo>
                  <a:close/>
                  <a:moveTo>
                    <a:pt x="358" y="103"/>
                  </a:moveTo>
                  <a:cubicBezTo>
                    <a:pt x="364" y="103"/>
                    <a:pt x="368" y="103"/>
                    <a:pt x="373" y="101"/>
                  </a:cubicBezTo>
                  <a:cubicBezTo>
                    <a:pt x="377" y="99"/>
                    <a:pt x="370" y="99"/>
                    <a:pt x="373" y="95"/>
                  </a:cubicBezTo>
                  <a:cubicBezTo>
                    <a:pt x="377" y="91"/>
                    <a:pt x="366" y="90"/>
                    <a:pt x="365" y="92"/>
                  </a:cubicBezTo>
                  <a:cubicBezTo>
                    <a:pt x="364" y="93"/>
                    <a:pt x="350" y="83"/>
                    <a:pt x="348" y="86"/>
                  </a:cubicBezTo>
                  <a:cubicBezTo>
                    <a:pt x="346" y="90"/>
                    <a:pt x="353" y="103"/>
                    <a:pt x="358" y="103"/>
                  </a:cubicBezTo>
                  <a:close/>
                  <a:moveTo>
                    <a:pt x="387" y="105"/>
                  </a:moveTo>
                  <a:cubicBezTo>
                    <a:pt x="387" y="103"/>
                    <a:pt x="360" y="106"/>
                    <a:pt x="364" y="110"/>
                  </a:cubicBezTo>
                  <a:cubicBezTo>
                    <a:pt x="371" y="115"/>
                    <a:pt x="388" y="107"/>
                    <a:pt x="387" y="105"/>
                  </a:cubicBezTo>
                  <a:close/>
                  <a:moveTo>
                    <a:pt x="383" y="157"/>
                  </a:moveTo>
                  <a:cubicBezTo>
                    <a:pt x="390" y="157"/>
                    <a:pt x="387" y="149"/>
                    <a:pt x="379" y="144"/>
                  </a:cubicBezTo>
                  <a:cubicBezTo>
                    <a:pt x="372" y="138"/>
                    <a:pt x="356" y="149"/>
                    <a:pt x="359" y="152"/>
                  </a:cubicBezTo>
                  <a:cubicBezTo>
                    <a:pt x="362" y="154"/>
                    <a:pt x="377" y="158"/>
                    <a:pt x="383" y="157"/>
                  </a:cubicBezTo>
                  <a:close/>
                  <a:moveTo>
                    <a:pt x="338" y="207"/>
                  </a:moveTo>
                  <a:cubicBezTo>
                    <a:pt x="346" y="213"/>
                    <a:pt x="343" y="203"/>
                    <a:pt x="352" y="203"/>
                  </a:cubicBezTo>
                  <a:cubicBezTo>
                    <a:pt x="361" y="204"/>
                    <a:pt x="361" y="189"/>
                    <a:pt x="363" y="184"/>
                  </a:cubicBezTo>
                  <a:cubicBezTo>
                    <a:pt x="364" y="178"/>
                    <a:pt x="356" y="179"/>
                    <a:pt x="358" y="183"/>
                  </a:cubicBezTo>
                  <a:cubicBezTo>
                    <a:pt x="360" y="187"/>
                    <a:pt x="357" y="190"/>
                    <a:pt x="357" y="186"/>
                  </a:cubicBezTo>
                  <a:cubicBezTo>
                    <a:pt x="356" y="181"/>
                    <a:pt x="349" y="185"/>
                    <a:pt x="347" y="182"/>
                  </a:cubicBezTo>
                  <a:cubicBezTo>
                    <a:pt x="344" y="178"/>
                    <a:pt x="354" y="178"/>
                    <a:pt x="357" y="173"/>
                  </a:cubicBezTo>
                  <a:cubicBezTo>
                    <a:pt x="359" y="169"/>
                    <a:pt x="349" y="169"/>
                    <a:pt x="351" y="166"/>
                  </a:cubicBezTo>
                  <a:cubicBezTo>
                    <a:pt x="354" y="162"/>
                    <a:pt x="336" y="166"/>
                    <a:pt x="341" y="168"/>
                  </a:cubicBezTo>
                  <a:cubicBezTo>
                    <a:pt x="346" y="171"/>
                    <a:pt x="341" y="173"/>
                    <a:pt x="336" y="170"/>
                  </a:cubicBezTo>
                  <a:cubicBezTo>
                    <a:pt x="331" y="166"/>
                    <a:pt x="317" y="172"/>
                    <a:pt x="322" y="176"/>
                  </a:cubicBezTo>
                  <a:cubicBezTo>
                    <a:pt x="326" y="179"/>
                    <a:pt x="338" y="174"/>
                    <a:pt x="331" y="183"/>
                  </a:cubicBezTo>
                  <a:cubicBezTo>
                    <a:pt x="325" y="193"/>
                    <a:pt x="322" y="181"/>
                    <a:pt x="315" y="182"/>
                  </a:cubicBezTo>
                  <a:cubicBezTo>
                    <a:pt x="309" y="183"/>
                    <a:pt x="312" y="191"/>
                    <a:pt x="321" y="194"/>
                  </a:cubicBezTo>
                  <a:cubicBezTo>
                    <a:pt x="331" y="197"/>
                    <a:pt x="330" y="202"/>
                    <a:pt x="338" y="207"/>
                  </a:cubicBezTo>
                  <a:close/>
                  <a:moveTo>
                    <a:pt x="396" y="150"/>
                  </a:moveTo>
                  <a:cubicBezTo>
                    <a:pt x="398" y="157"/>
                    <a:pt x="401" y="152"/>
                    <a:pt x="405" y="155"/>
                  </a:cubicBezTo>
                  <a:cubicBezTo>
                    <a:pt x="409" y="158"/>
                    <a:pt x="415" y="160"/>
                    <a:pt x="418" y="157"/>
                  </a:cubicBezTo>
                  <a:cubicBezTo>
                    <a:pt x="422" y="154"/>
                    <a:pt x="423" y="152"/>
                    <a:pt x="424" y="154"/>
                  </a:cubicBezTo>
                  <a:cubicBezTo>
                    <a:pt x="426" y="159"/>
                    <a:pt x="434" y="159"/>
                    <a:pt x="451" y="159"/>
                  </a:cubicBezTo>
                  <a:cubicBezTo>
                    <a:pt x="468" y="160"/>
                    <a:pt x="464" y="152"/>
                    <a:pt x="469" y="155"/>
                  </a:cubicBezTo>
                  <a:cubicBezTo>
                    <a:pt x="474" y="158"/>
                    <a:pt x="485" y="158"/>
                    <a:pt x="490" y="157"/>
                  </a:cubicBezTo>
                  <a:cubicBezTo>
                    <a:pt x="495" y="156"/>
                    <a:pt x="498" y="148"/>
                    <a:pt x="497" y="144"/>
                  </a:cubicBezTo>
                  <a:cubicBezTo>
                    <a:pt x="497" y="140"/>
                    <a:pt x="459" y="137"/>
                    <a:pt x="452" y="141"/>
                  </a:cubicBezTo>
                  <a:cubicBezTo>
                    <a:pt x="445" y="145"/>
                    <a:pt x="434" y="139"/>
                    <a:pt x="429" y="142"/>
                  </a:cubicBezTo>
                  <a:cubicBezTo>
                    <a:pt x="424" y="145"/>
                    <a:pt x="425" y="138"/>
                    <a:pt x="416" y="138"/>
                  </a:cubicBezTo>
                  <a:cubicBezTo>
                    <a:pt x="406" y="138"/>
                    <a:pt x="417" y="133"/>
                    <a:pt x="418" y="131"/>
                  </a:cubicBezTo>
                  <a:cubicBezTo>
                    <a:pt x="420" y="128"/>
                    <a:pt x="404" y="123"/>
                    <a:pt x="397" y="124"/>
                  </a:cubicBezTo>
                  <a:cubicBezTo>
                    <a:pt x="390" y="126"/>
                    <a:pt x="386" y="122"/>
                    <a:pt x="380" y="119"/>
                  </a:cubicBezTo>
                  <a:cubicBezTo>
                    <a:pt x="373" y="116"/>
                    <a:pt x="356" y="117"/>
                    <a:pt x="359" y="122"/>
                  </a:cubicBezTo>
                  <a:cubicBezTo>
                    <a:pt x="362" y="126"/>
                    <a:pt x="383" y="133"/>
                    <a:pt x="385" y="129"/>
                  </a:cubicBezTo>
                  <a:cubicBezTo>
                    <a:pt x="387" y="126"/>
                    <a:pt x="392" y="134"/>
                    <a:pt x="395" y="138"/>
                  </a:cubicBezTo>
                  <a:cubicBezTo>
                    <a:pt x="399" y="142"/>
                    <a:pt x="393" y="143"/>
                    <a:pt x="396" y="150"/>
                  </a:cubicBezTo>
                  <a:close/>
                  <a:moveTo>
                    <a:pt x="414" y="108"/>
                  </a:moveTo>
                  <a:cubicBezTo>
                    <a:pt x="408" y="105"/>
                    <a:pt x="400" y="112"/>
                    <a:pt x="406" y="114"/>
                  </a:cubicBezTo>
                  <a:cubicBezTo>
                    <a:pt x="412" y="116"/>
                    <a:pt x="420" y="111"/>
                    <a:pt x="414" y="108"/>
                  </a:cubicBezTo>
                  <a:close/>
                  <a:moveTo>
                    <a:pt x="363" y="68"/>
                  </a:moveTo>
                  <a:cubicBezTo>
                    <a:pt x="368" y="71"/>
                    <a:pt x="365" y="74"/>
                    <a:pt x="371" y="77"/>
                  </a:cubicBezTo>
                  <a:cubicBezTo>
                    <a:pt x="376" y="79"/>
                    <a:pt x="393" y="73"/>
                    <a:pt x="394" y="77"/>
                  </a:cubicBezTo>
                  <a:cubicBezTo>
                    <a:pt x="395" y="81"/>
                    <a:pt x="377" y="82"/>
                    <a:pt x="380" y="84"/>
                  </a:cubicBezTo>
                  <a:cubicBezTo>
                    <a:pt x="382" y="87"/>
                    <a:pt x="393" y="91"/>
                    <a:pt x="391" y="93"/>
                  </a:cubicBezTo>
                  <a:cubicBezTo>
                    <a:pt x="390" y="95"/>
                    <a:pt x="408" y="101"/>
                    <a:pt x="410" y="98"/>
                  </a:cubicBezTo>
                  <a:cubicBezTo>
                    <a:pt x="412" y="95"/>
                    <a:pt x="417" y="96"/>
                    <a:pt x="422" y="98"/>
                  </a:cubicBezTo>
                  <a:cubicBezTo>
                    <a:pt x="426" y="100"/>
                    <a:pt x="427" y="87"/>
                    <a:pt x="430" y="89"/>
                  </a:cubicBezTo>
                  <a:cubicBezTo>
                    <a:pt x="433" y="91"/>
                    <a:pt x="433" y="84"/>
                    <a:pt x="438" y="82"/>
                  </a:cubicBezTo>
                  <a:cubicBezTo>
                    <a:pt x="443" y="80"/>
                    <a:pt x="451" y="80"/>
                    <a:pt x="451" y="77"/>
                  </a:cubicBezTo>
                  <a:cubicBezTo>
                    <a:pt x="452" y="76"/>
                    <a:pt x="450" y="73"/>
                    <a:pt x="444" y="74"/>
                  </a:cubicBezTo>
                  <a:cubicBezTo>
                    <a:pt x="437" y="75"/>
                    <a:pt x="433" y="72"/>
                    <a:pt x="436" y="68"/>
                  </a:cubicBezTo>
                  <a:cubicBezTo>
                    <a:pt x="439" y="65"/>
                    <a:pt x="429" y="64"/>
                    <a:pt x="432" y="61"/>
                  </a:cubicBezTo>
                  <a:cubicBezTo>
                    <a:pt x="436" y="58"/>
                    <a:pt x="425" y="55"/>
                    <a:pt x="427" y="60"/>
                  </a:cubicBezTo>
                  <a:cubicBezTo>
                    <a:pt x="428" y="64"/>
                    <a:pt x="420" y="60"/>
                    <a:pt x="419" y="56"/>
                  </a:cubicBezTo>
                  <a:cubicBezTo>
                    <a:pt x="418" y="52"/>
                    <a:pt x="403" y="51"/>
                    <a:pt x="394" y="42"/>
                  </a:cubicBezTo>
                  <a:cubicBezTo>
                    <a:pt x="384" y="34"/>
                    <a:pt x="374" y="39"/>
                    <a:pt x="380" y="40"/>
                  </a:cubicBezTo>
                  <a:cubicBezTo>
                    <a:pt x="386" y="41"/>
                    <a:pt x="385" y="44"/>
                    <a:pt x="381" y="44"/>
                  </a:cubicBezTo>
                  <a:cubicBezTo>
                    <a:pt x="376" y="44"/>
                    <a:pt x="368" y="44"/>
                    <a:pt x="375" y="47"/>
                  </a:cubicBezTo>
                  <a:cubicBezTo>
                    <a:pt x="383" y="50"/>
                    <a:pt x="374" y="51"/>
                    <a:pt x="368" y="51"/>
                  </a:cubicBezTo>
                  <a:cubicBezTo>
                    <a:pt x="362" y="51"/>
                    <a:pt x="362" y="59"/>
                    <a:pt x="370" y="60"/>
                  </a:cubicBezTo>
                  <a:cubicBezTo>
                    <a:pt x="378" y="61"/>
                    <a:pt x="372" y="66"/>
                    <a:pt x="366" y="64"/>
                  </a:cubicBezTo>
                  <a:cubicBezTo>
                    <a:pt x="359" y="62"/>
                    <a:pt x="357" y="65"/>
                    <a:pt x="363" y="68"/>
                  </a:cubicBezTo>
                  <a:close/>
                  <a:moveTo>
                    <a:pt x="406" y="33"/>
                  </a:moveTo>
                  <a:cubicBezTo>
                    <a:pt x="411" y="30"/>
                    <a:pt x="415" y="32"/>
                    <a:pt x="410" y="34"/>
                  </a:cubicBezTo>
                  <a:cubicBezTo>
                    <a:pt x="406" y="36"/>
                    <a:pt x="408" y="37"/>
                    <a:pt x="414" y="37"/>
                  </a:cubicBezTo>
                  <a:cubicBezTo>
                    <a:pt x="420" y="37"/>
                    <a:pt x="411" y="39"/>
                    <a:pt x="411" y="42"/>
                  </a:cubicBezTo>
                  <a:cubicBezTo>
                    <a:pt x="411" y="46"/>
                    <a:pt x="418" y="44"/>
                    <a:pt x="419" y="47"/>
                  </a:cubicBezTo>
                  <a:cubicBezTo>
                    <a:pt x="419" y="51"/>
                    <a:pt x="434" y="52"/>
                    <a:pt x="439" y="48"/>
                  </a:cubicBezTo>
                  <a:cubicBezTo>
                    <a:pt x="444" y="44"/>
                    <a:pt x="442" y="49"/>
                    <a:pt x="442" y="52"/>
                  </a:cubicBezTo>
                  <a:cubicBezTo>
                    <a:pt x="441" y="55"/>
                    <a:pt x="463" y="57"/>
                    <a:pt x="464" y="54"/>
                  </a:cubicBezTo>
                  <a:cubicBezTo>
                    <a:pt x="465" y="50"/>
                    <a:pt x="469" y="52"/>
                    <a:pt x="473" y="53"/>
                  </a:cubicBezTo>
                  <a:cubicBezTo>
                    <a:pt x="477" y="54"/>
                    <a:pt x="498" y="49"/>
                    <a:pt x="499" y="45"/>
                  </a:cubicBezTo>
                  <a:cubicBezTo>
                    <a:pt x="499" y="40"/>
                    <a:pt x="505" y="47"/>
                    <a:pt x="499" y="51"/>
                  </a:cubicBezTo>
                  <a:cubicBezTo>
                    <a:pt x="492" y="56"/>
                    <a:pt x="478" y="55"/>
                    <a:pt x="472" y="57"/>
                  </a:cubicBezTo>
                  <a:cubicBezTo>
                    <a:pt x="466" y="59"/>
                    <a:pt x="476" y="63"/>
                    <a:pt x="482" y="68"/>
                  </a:cubicBezTo>
                  <a:cubicBezTo>
                    <a:pt x="488" y="72"/>
                    <a:pt x="474" y="70"/>
                    <a:pt x="469" y="64"/>
                  </a:cubicBezTo>
                  <a:cubicBezTo>
                    <a:pt x="463" y="58"/>
                    <a:pt x="450" y="58"/>
                    <a:pt x="443" y="58"/>
                  </a:cubicBezTo>
                  <a:cubicBezTo>
                    <a:pt x="437" y="59"/>
                    <a:pt x="439" y="71"/>
                    <a:pt x="444" y="71"/>
                  </a:cubicBezTo>
                  <a:cubicBezTo>
                    <a:pt x="449" y="71"/>
                    <a:pt x="454" y="73"/>
                    <a:pt x="459" y="81"/>
                  </a:cubicBezTo>
                  <a:cubicBezTo>
                    <a:pt x="464" y="88"/>
                    <a:pt x="474" y="87"/>
                    <a:pt x="474" y="90"/>
                  </a:cubicBezTo>
                  <a:cubicBezTo>
                    <a:pt x="474" y="94"/>
                    <a:pt x="460" y="87"/>
                    <a:pt x="453" y="86"/>
                  </a:cubicBezTo>
                  <a:cubicBezTo>
                    <a:pt x="445" y="85"/>
                    <a:pt x="432" y="90"/>
                    <a:pt x="432" y="95"/>
                  </a:cubicBezTo>
                  <a:cubicBezTo>
                    <a:pt x="432" y="101"/>
                    <a:pt x="443" y="100"/>
                    <a:pt x="451" y="96"/>
                  </a:cubicBezTo>
                  <a:cubicBezTo>
                    <a:pt x="459" y="91"/>
                    <a:pt x="453" y="97"/>
                    <a:pt x="449" y="101"/>
                  </a:cubicBezTo>
                  <a:cubicBezTo>
                    <a:pt x="445" y="104"/>
                    <a:pt x="459" y="107"/>
                    <a:pt x="459" y="111"/>
                  </a:cubicBezTo>
                  <a:cubicBezTo>
                    <a:pt x="459" y="116"/>
                    <a:pt x="449" y="114"/>
                    <a:pt x="448" y="110"/>
                  </a:cubicBezTo>
                  <a:cubicBezTo>
                    <a:pt x="447" y="106"/>
                    <a:pt x="443" y="102"/>
                    <a:pt x="434" y="103"/>
                  </a:cubicBezTo>
                  <a:cubicBezTo>
                    <a:pt x="425" y="104"/>
                    <a:pt x="427" y="110"/>
                    <a:pt x="433" y="111"/>
                  </a:cubicBezTo>
                  <a:cubicBezTo>
                    <a:pt x="439" y="112"/>
                    <a:pt x="439" y="116"/>
                    <a:pt x="433" y="116"/>
                  </a:cubicBezTo>
                  <a:cubicBezTo>
                    <a:pt x="426" y="116"/>
                    <a:pt x="412" y="120"/>
                    <a:pt x="416" y="124"/>
                  </a:cubicBezTo>
                  <a:cubicBezTo>
                    <a:pt x="421" y="129"/>
                    <a:pt x="439" y="124"/>
                    <a:pt x="443" y="127"/>
                  </a:cubicBezTo>
                  <a:cubicBezTo>
                    <a:pt x="446" y="130"/>
                    <a:pt x="455" y="131"/>
                    <a:pt x="457" y="128"/>
                  </a:cubicBezTo>
                  <a:cubicBezTo>
                    <a:pt x="459" y="124"/>
                    <a:pt x="466" y="126"/>
                    <a:pt x="473" y="126"/>
                  </a:cubicBezTo>
                  <a:cubicBezTo>
                    <a:pt x="480" y="126"/>
                    <a:pt x="482" y="127"/>
                    <a:pt x="485" y="130"/>
                  </a:cubicBezTo>
                  <a:cubicBezTo>
                    <a:pt x="489" y="133"/>
                    <a:pt x="494" y="132"/>
                    <a:pt x="498" y="129"/>
                  </a:cubicBezTo>
                  <a:cubicBezTo>
                    <a:pt x="502" y="126"/>
                    <a:pt x="502" y="126"/>
                    <a:pt x="507" y="126"/>
                  </a:cubicBezTo>
                  <a:cubicBezTo>
                    <a:pt x="512" y="126"/>
                    <a:pt x="513" y="123"/>
                    <a:pt x="511" y="119"/>
                  </a:cubicBezTo>
                  <a:cubicBezTo>
                    <a:pt x="508" y="115"/>
                    <a:pt x="502" y="122"/>
                    <a:pt x="501" y="119"/>
                  </a:cubicBezTo>
                  <a:cubicBezTo>
                    <a:pt x="500" y="115"/>
                    <a:pt x="494" y="114"/>
                    <a:pt x="484" y="116"/>
                  </a:cubicBezTo>
                  <a:cubicBezTo>
                    <a:pt x="474" y="117"/>
                    <a:pt x="479" y="109"/>
                    <a:pt x="485" y="111"/>
                  </a:cubicBezTo>
                  <a:cubicBezTo>
                    <a:pt x="491" y="113"/>
                    <a:pt x="499" y="112"/>
                    <a:pt x="506" y="110"/>
                  </a:cubicBezTo>
                  <a:cubicBezTo>
                    <a:pt x="512" y="108"/>
                    <a:pt x="507" y="105"/>
                    <a:pt x="507" y="102"/>
                  </a:cubicBezTo>
                  <a:cubicBezTo>
                    <a:pt x="507" y="100"/>
                    <a:pt x="516" y="101"/>
                    <a:pt x="522" y="101"/>
                  </a:cubicBezTo>
                  <a:cubicBezTo>
                    <a:pt x="529" y="101"/>
                    <a:pt x="538" y="91"/>
                    <a:pt x="538" y="85"/>
                  </a:cubicBezTo>
                  <a:cubicBezTo>
                    <a:pt x="539" y="79"/>
                    <a:pt x="524" y="80"/>
                    <a:pt x="517" y="80"/>
                  </a:cubicBezTo>
                  <a:cubicBezTo>
                    <a:pt x="510" y="80"/>
                    <a:pt x="521" y="75"/>
                    <a:pt x="535" y="76"/>
                  </a:cubicBezTo>
                  <a:cubicBezTo>
                    <a:pt x="549" y="76"/>
                    <a:pt x="542" y="70"/>
                    <a:pt x="545" y="68"/>
                  </a:cubicBezTo>
                  <a:cubicBezTo>
                    <a:pt x="547" y="66"/>
                    <a:pt x="554" y="71"/>
                    <a:pt x="561" y="69"/>
                  </a:cubicBezTo>
                  <a:cubicBezTo>
                    <a:pt x="567" y="68"/>
                    <a:pt x="563" y="62"/>
                    <a:pt x="567" y="62"/>
                  </a:cubicBezTo>
                  <a:cubicBezTo>
                    <a:pt x="571" y="62"/>
                    <a:pt x="578" y="57"/>
                    <a:pt x="593" y="49"/>
                  </a:cubicBezTo>
                  <a:cubicBezTo>
                    <a:pt x="607" y="41"/>
                    <a:pt x="619" y="42"/>
                    <a:pt x="619" y="37"/>
                  </a:cubicBezTo>
                  <a:cubicBezTo>
                    <a:pt x="620" y="33"/>
                    <a:pt x="599" y="37"/>
                    <a:pt x="596" y="36"/>
                  </a:cubicBezTo>
                  <a:cubicBezTo>
                    <a:pt x="592" y="35"/>
                    <a:pt x="610" y="31"/>
                    <a:pt x="615" y="32"/>
                  </a:cubicBezTo>
                  <a:cubicBezTo>
                    <a:pt x="619" y="33"/>
                    <a:pt x="624" y="32"/>
                    <a:pt x="639" y="25"/>
                  </a:cubicBezTo>
                  <a:cubicBezTo>
                    <a:pt x="654" y="17"/>
                    <a:pt x="647" y="16"/>
                    <a:pt x="641" y="17"/>
                  </a:cubicBezTo>
                  <a:cubicBezTo>
                    <a:pt x="635" y="18"/>
                    <a:pt x="628" y="16"/>
                    <a:pt x="629" y="12"/>
                  </a:cubicBezTo>
                  <a:cubicBezTo>
                    <a:pt x="629" y="8"/>
                    <a:pt x="620" y="11"/>
                    <a:pt x="619" y="9"/>
                  </a:cubicBezTo>
                  <a:cubicBezTo>
                    <a:pt x="619" y="7"/>
                    <a:pt x="611" y="8"/>
                    <a:pt x="601" y="12"/>
                  </a:cubicBezTo>
                  <a:cubicBezTo>
                    <a:pt x="592" y="15"/>
                    <a:pt x="601" y="8"/>
                    <a:pt x="605" y="7"/>
                  </a:cubicBezTo>
                  <a:cubicBezTo>
                    <a:pt x="608" y="5"/>
                    <a:pt x="581" y="7"/>
                    <a:pt x="576" y="4"/>
                  </a:cubicBezTo>
                  <a:cubicBezTo>
                    <a:pt x="572" y="0"/>
                    <a:pt x="566" y="9"/>
                    <a:pt x="562" y="5"/>
                  </a:cubicBezTo>
                  <a:cubicBezTo>
                    <a:pt x="558" y="0"/>
                    <a:pt x="547" y="4"/>
                    <a:pt x="548" y="7"/>
                  </a:cubicBezTo>
                  <a:cubicBezTo>
                    <a:pt x="550" y="10"/>
                    <a:pt x="546" y="10"/>
                    <a:pt x="542" y="7"/>
                  </a:cubicBezTo>
                  <a:cubicBezTo>
                    <a:pt x="538" y="3"/>
                    <a:pt x="530" y="7"/>
                    <a:pt x="522" y="6"/>
                  </a:cubicBezTo>
                  <a:cubicBezTo>
                    <a:pt x="515" y="5"/>
                    <a:pt x="518" y="12"/>
                    <a:pt x="510" y="9"/>
                  </a:cubicBezTo>
                  <a:cubicBezTo>
                    <a:pt x="501" y="5"/>
                    <a:pt x="493" y="7"/>
                    <a:pt x="495" y="8"/>
                  </a:cubicBezTo>
                  <a:cubicBezTo>
                    <a:pt x="498" y="9"/>
                    <a:pt x="494" y="11"/>
                    <a:pt x="491" y="10"/>
                  </a:cubicBezTo>
                  <a:cubicBezTo>
                    <a:pt x="487" y="9"/>
                    <a:pt x="484" y="10"/>
                    <a:pt x="486" y="14"/>
                  </a:cubicBezTo>
                  <a:cubicBezTo>
                    <a:pt x="488" y="17"/>
                    <a:pt x="473" y="13"/>
                    <a:pt x="473" y="17"/>
                  </a:cubicBezTo>
                  <a:cubicBezTo>
                    <a:pt x="473" y="21"/>
                    <a:pt x="467" y="23"/>
                    <a:pt x="463" y="19"/>
                  </a:cubicBezTo>
                  <a:cubicBezTo>
                    <a:pt x="459" y="16"/>
                    <a:pt x="445" y="15"/>
                    <a:pt x="449" y="18"/>
                  </a:cubicBezTo>
                  <a:cubicBezTo>
                    <a:pt x="453" y="21"/>
                    <a:pt x="437" y="19"/>
                    <a:pt x="441" y="22"/>
                  </a:cubicBezTo>
                  <a:cubicBezTo>
                    <a:pt x="445" y="26"/>
                    <a:pt x="436" y="28"/>
                    <a:pt x="436" y="26"/>
                  </a:cubicBezTo>
                  <a:cubicBezTo>
                    <a:pt x="436" y="25"/>
                    <a:pt x="427" y="21"/>
                    <a:pt x="423" y="25"/>
                  </a:cubicBezTo>
                  <a:cubicBezTo>
                    <a:pt x="420" y="28"/>
                    <a:pt x="419" y="32"/>
                    <a:pt x="417" y="30"/>
                  </a:cubicBezTo>
                  <a:cubicBezTo>
                    <a:pt x="415" y="27"/>
                    <a:pt x="407" y="28"/>
                    <a:pt x="400" y="31"/>
                  </a:cubicBezTo>
                  <a:cubicBezTo>
                    <a:pt x="392" y="34"/>
                    <a:pt x="401" y="36"/>
                    <a:pt x="406" y="33"/>
                  </a:cubicBezTo>
                  <a:close/>
                  <a:moveTo>
                    <a:pt x="496" y="341"/>
                  </a:moveTo>
                  <a:cubicBezTo>
                    <a:pt x="498" y="340"/>
                    <a:pt x="503" y="331"/>
                    <a:pt x="497" y="332"/>
                  </a:cubicBezTo>
                  <a:cubicBezTo>
                    <a:pt x="490" y="332"/>
                    <a:pt x="492" y="341"/>
                    <a:pt x="496" y="341"/>
                  </a:cubicBezTo>
                  <a:close/>
                  <a:moveTo>
                    <a:pt x="464" y="333"/>
                  </a:moveTo>
                  <a:cubicBezTo>
                    <a:pt x="470" y="336"/>
                    <a:pt x="479" y="327"/>
                    <a:pt x="478" y="324"/>
                  </a:cubicBezTo>
                  <a:cubicBezTo>
                    <a:pt x="477" y="321"/>
                    <a:pt x="457" y="329"/>
                    <a:pt x="464" y="333"/>
                  </a:cubicBezTo>
                  <a:close/>
                  <a:moveTo>
                    <a:pt x="490" y="313"/>
                  </a:moveTo>
                  <a:cubicBezTo>
                    <a:pt x="491" y="310"/>
                    <a:pt x="478" y="308"/>
                    <a:pt x="479" y="304"/>
                  </a:cubicBezTo>
                  <a:cubicBezTo>
                    <a:pt x="480" y="300"/>
                    <a:pt x="467" y="297"/>
                    <a:pt x="463" y="295"/>
                  </a:cubicBezTo>
                  <a:cubicBezTo>
                    <a:pt x="459" y="293"/>
                    <a:pt x="453" y="292"/>
                    <a:pt x="453" y="288"/>
                  </a:cubicBezTo>
                  <a:cubicBezTo>
                    <a:pt x="453" y="283"/>
                    <a:pt x="445" y="286"/>
                    <a:pt x="444" y="293"/>
                  </a:cubicBezTo>
                  <a:cubicBezTo>
                    <a:pt x="444" y="299"/>
                    <a:pt x="440" y="298"/>
                    <a:pt x="442" y="304"/>
                  </a:cubicBezTo>
                  <a:cubicBezTo>
                    <a:pt x="444" y="310"/>
                    <a:pt x="434" y="311"/>
                    <a:pt x="435" y="315"/>
                  </a:cubicBezTo>
                  <a:cubicBezTo>
                    <a:pt x="437" y="318"/>
                    <a:pt x="441" y="314"/>
                    <a:pt x="445" y="314"/>
                  </a:cubicBezTo>
                  <a:cubicBezTo>
                    <a:pt x="450" y="314"/>
                    <a:pt x="444" y="320"/>
                    <a:pt x="450" y="321"/>
                  </a:cubicBezTo>
                  <a:cubicBezTo>
                    <a:pt x="454" y="321"/>
                    <a:pt x="461" y="316"/>
                    <a:pt x="463" y="313"/>
                  </a:cubicBezTo>
                  <a:cubicBezTo>
                    <a:pt x="465" y="310"/>
                    <a:pt x="469" y="309"/>
                    <a:pt x="474" y="313"/>
                  </a:cubicBezTo>
                  <a:cubicBezTo>
                    <a:pt x="479" y="316"/>
                    <a:pt x="489" y="317"/>
                    <a:pt x="490" y="313"/>
                  </a:cubicBezTo>
                  <a:close/>
                  <a:moveTo>
                    <a:pt x="607" y="282"/>
                  </a:moveTo>
                  <a:cubicBezTo>
                    <a:pt x="611" y="282"/>
                    <a:pt x="612" y="288"/>
                    <a:pt x="618" y="293"/>
                  </a:cubicBezTo>
                  <a:cubicBezTo>
                    <a:pt x="625" y="299"/>
                    <a:pt x="626" y="295"/>
                    <a:pt x="627" y="291"/>
                  </a:cubicBezTo>
                  <a:cubicBezTo>
                    <a:pt x="628" y="287"/>
                    <a:pt x="636" y="290"/>
                    <a:pt x="635" y="286"/>
                  </a:cubicBezTo>
                  <a:cubicBezTo>
                    <a:pt x="635" y="283"/>
                    <a:pt x="641" y="278"/>
                    <a:pt x="646" y="276"/>
                  </a:cubicBezTo>
                  <a:cubicBezTo>
                    <a:pt x="650" y="274"/>
                    <a:pt x="642" y="270"/>
                    <a:pt x="636" y="270"/>
                  </a:cubicBezTo>
                  <a:cubicBezTo>
                    <a:pt x="631" y="271"/>
                    <a:pt x="629" y="267"/>
                    <a:pt x="629" y="264"/>
                  </a:cubicBezTo>
                  <a:cubicBezTo>
                    <a:pt x="629" y="262"/>
                    <a:pt x="619" y="256"/>
                    <a:pt x="615" y="257"/>
                  </a:cubicBezTo>
                  <a:cubicBezTo>
                    <a:pt x="612" y="258"/>
                    <a:pt x="606" y="252"/>
                    <a:pt x="601" y="252"/>
                  </a:cubicBezTo>
                  <a:cubicBezTo>
                    <a:pt x="596" y="251"/>
                    <a:pt x="590" y="248"/>
                    <a:pt x="590" y="243"/>
                  </a:cubicBezTo>
                  <a:cubicBezTo>
                    <a:pt x="591" y="238"/>
                    <a:pt x="600" y="244"/>
                    <a:pt x="601" y="240"/>
                  </a:cubicBezTo>
                  <a:cubicBezTo>
                    <a:pt x="603" y="237"/>
                    <a:pt x="592" y="239"/>
                    <a:pt x="592" y="236"/>
                  </a:cubicBezTo>
                  <a:cubicBezTo>
                    <a:pt x="592" y="233"/>
                    <a:pt x="595" y="234"/>
                    <a:pt x="597" y="232"/>
                  </a:cubicBezTo>
                  <a:cubicBezTo>
                    <a:pt x="599" y="230"/>
                    <a:pt x="595" y="227"/>
                    <a:pt x="592" y="225"/>
                  </a:cubicBezTo>
                  <a:cubicBezTo>
                    <a:pt x="590" y="224"/>
                    <a:pt x="589" y="228"/>
                    <a:pt x="587" y="228"/>
                  </a:cubicBezTo>
                  <a:cubicBezTo>
                    <a:pt x="584" y="228"/>
                    <a:pt x="586" y="224"/>
                    <a:pt x="588" y="222"/>
                  </a:cubicBezTo>
                  <a:cubicBezTo>
                    <a:pt x="590" y="219"/>
                    <a:pt x="580" y="217"/>
                    <a:pt x="576" y="218"/>
                  </a:cubicBezTo>
                  <a:cubicBezTo>
                    <a:pt x="571" y="219"/>
                    <a:pt x="570" y="217"/>
                    <a:pt x="570" y="214"/>
                  </a:cubicBezTo>
                  <a:cubicBezTo>
                    <a:pt x="570" y="211"/>
                    <a:pt x="562" y="214"/>
                    <a:pt x="560" y="216"/>
                  </a:cubicBezTo>
                  <a:cubicBezTo>
                    <a:pt x="557" y="218"/>
                    <a:pt x="553" y="214"/>
                    <a:pt x="557" y="214"/>
                  </a:cubicBezTo>
                  <a:cubicBezTo>
                    <a:pt x="560" y="213"/>
                    <a:pt x="565" y="210"/>
                    <a:pt x="563" y="207"/>
                  </a:cubicBezTo>
                  <a:cubicBezTo>
                    <a:pt x="562" y="204"/>
                    <a:pt x="553" y="204"/>
                    <a:pt x="551" y="208"/>
                  </a:cubicBezTo>
                  <a:cubicBezTo>
                    <a:pt x="550" y="212"/>
                    <a:pt x="542" y="203"/>
                    <a:pt x="542" y="200"/>
                  </a:cubicBezTo>
                  <a:cubicBezTo>
                    <a:pt x="542" y="197"/>
                    <a:pt x="531" y="200"/>
                    <a:pt x="532" y="194"/>
                  </a:cubicBezTo>
                  <a:cubicBezTo>
                    <a:pt x="534" y="189"/>
                    <a:pt x="519" y="188"/>
                    <a:pt x="515" y="188"/>
                  </a:cubicBezTo>
                  <a:cubicBezTo>
                    <a:pt x="511" y="188"/>
                    <a:pt x="505" y="191"/>
                    <a:pt x="506" y="194"/>
                  </a:cubicBezTo>
                  <a:cubicBezTo>
                    <a:pt x="507" y="198"/>
                    <a:pt x="502" y="197"/>
                    <a:pt x="501" y="193"/>
                  </a:cubicBezTo>
                  <a:cubicBezTo>
                    <a:pt x="500" y="189"/>
                    <a:pt x="491" y="197"/>
                    <a:pt x="488" y="197"/>
                  </a:cubicBezTo>
                  <a:cubicBezTo>
                    <a:pt x="485" y="197"/>
                    <a:pt x="490" y="187"/>
                    <a:pt x="488" y="183"/>
                  </a:cubicBezTo>
                  <a:cubicBezTo>
                    <a:pt x="487" y="180"/>
                    <a:pt x="485" y="179"/>
                    <a:pt x="483" y="174"/>
                  </a:cubicBezTo>
                  <a:cubicBezTo>
                    <a:pt x="480" y="168"/>
                    <a:pt x="470" y="171"/>
                    <a:pt x="467" y="174"/>
                  </a:cubicBezTo>
                  <a:cubicBezTo>
                    <a:pt x="464" y="177"/>
                    <a:pt x="455" y="176"/>
                    <a:pt x="450" y="180"/>
                  </a:cubicBezTo>
                  <a:cubicBezTo>
                    <a:pt x="445" y="185"/>
                    <a:pt x="450" y="190"/>
                    <a:pt x="452" y="192"/>
                  </a:cubicBezTo>
                  <a:cubicBezTo>
                    <a:pt x="454" y="194"/>
                    <a:pt x="445" y="197"/>
                    <a:pt x="448" y="200"/>
                  </a:cubicBezTo>
                  <a:cubicBezTo>
                    <a:pt x="451" y="203"/>
                    <a:pt x="456" y="201"/>
                    <a:pt x="456" y="206"/>
                  </a:cubicBezTo>
                  <a:cubicBezTo>
                    <a:pt x="457" y="210"/>
                    <a:pt x="445" y="204"/>
                    <a:pt x="443" y="200"/>
                  </a:cubicBezTo>
                  <a:cubicBezTo>
                    <a:pt x="441" y="197"/>
                    <a:pt x="444" y="193"/>
                    <a:pt x="441" y="190"/>
                  </a:cubicBezTo>
                  <a:cubicBezTo>
                    <a:pt x="439" y="187"/>
                    <a:pt x="441" y="184"/>
                    <a:pt x="445" y="179"/>
                  </a:cubicBezTo>
                  <a:cubicBezTo>
                    <a:pt x="450" y="174"/>
                    <a:pt x="454" y="174"/>
                    <a:pt x="454" y="172"/>
                  </a:cubicBezTo>
                  <a:cubicBezTo>
                    <a:pt x="454" y="169"/>
                    <a:pt x="434" y="169"/>
                    <a:pt x="422" y="179"/>
                  </a:cubicBezTo>
                  <a:cubicBezTo>
                    <a:pt x="410" y="190"/>
                    <a:pt x="414" y="204"/>
                    <a:pt x="414" y="207"/>
                  </a:cubicBezTo>
                  <a:cubicBezTo>
                    <a:pt x="415" y="210"/>
                    <a:pt x="425" y="209"/>
                    <a:pt x="432" y="210"/>
                  </a:cubicBezTo>
                  <a:cubicBezTo>
                    <a:pt x="438" y="212"/>
                    <a:pt x="434" y="215"/>
                    <a:pt x="430" y="214"/>
                  </a:cubicBezTo>
                  <a:cubicBezTo>
                    <a:pt x="425" y="213"/>
                    <a:pt x="417" y="212"/>
                    <a:pt x="418" y="215"/>
                  </a:cubicBezTo>
                  <a:cubicBezTo>
                    <a:pt x="418" y="218"/>
                    <a:pt x="428" y="224"/>
                    <a:pt x="433" y="223"/>
                  </a:cubicBezTo>
                  <a:cubicBezTo>
                    <a:pt x="439" y="222"/>
                    <a:pt x="439" y="222"/>
                    <a:pt x="442" y="225"/>
                  </a:cubicBezTo>
                  <a:cubicBezTo>
                    <a:pt x="444" y="228"/>
                    <a:pt x="451" y="227"/>
                    <a:pt x="458" y="227"/>
                  </a:cubicBezTo>
                  <a:cubicBezTo>
                    <a:pt x="464" y="228"/>
                    <a:pt x="472" y="230"/>
                    <a:pt x="475" y="230"/>
                  </a:cubicBezTo>
                  <a:cubicBezTo>
                    <a:pt x="479" y="231"/>
                    <a:pt x="483" y="229"/>
                    <a:pt x="484" y="227"/>
                  </a:cubicBezTo>
                  <a:cubicBezTo>
                    <a:pt x="485" y="225"/>
                    <a:pt x="498" y="230"/>
                    <a:pt x="502" y="229"/>
                  </a:cubicBezTo>
                  <a:cubicBezTo>
                    <a:pt x="506" y="229"/>
                    <a:pt x="503" y="225"/>
                    <a:pt x="501" y="224"/>
                  </a:cubicBezTo>
                  <a:cubicBezTo>
                    <a:pt x="498" y="223"/>
                    <a:pt x="499" y="219"/>
                    <a:pt x="503" y="220"/>
                  </a:cubicBezTo>
                  <a:cubicBezTo>
                    <a:pt x="506" y="222"/>
                    <a:pt x="511" y="223"/>
                    <a:pt x="512" y="227"/>
                  </a:cubicBezTo>
                  <a:cubicBezTo>
                    <a:pt x="513" y="229"/>
                    <a:pt x="516" y="228"/>
                    <a:pt x="516" y="230"/>
                  </a:cubicBezTo>
                  <a:cubicBezTo>
                    <a:pt x="517" y="233"/>
                    <a:pt x="528" y="236"/>
                    <a:pt x="529" y="239"/>
                  </a:cubicBezTo>
                  <a:cubicBezTo>
                    <a:pt x="529" y="241"/>
                    <a:pt x="517" y="243"/>
                    <a:pt x="521" y="245"/>
                  </a:cubicBezTo>
                  <a:cubicBezTo>
                    <a:pt x="524" y="248"/>
                    <a:pt x="529" y="242"/>
                    <a:pt x="533" y="242"/>
                  </a:cubicBezTo>
                  <a:cubicBezTo>
                    <a:pt x="537" y="241"/>
                    <a:pt x="537" y="251"/>
                    <a:pt x="541" y="250"/>
                  </a:cubicBezTo>
                  <a:cubicBezTo>
                    <a:pt x="545" y="248"/>
                    <a:pt x="549" y="251"/>
                    <a:pt x="553" y="258"/>
                  </a:cubicBezTo>
                  <a:cubicBezTo>
                    <a:pt x="557" y="264"/>
                    <a:pt x="552" y="269"/>
                    <a:pt x="553" y="271"/>
                  </a:cubicBezTo>
                  <a:cubicBezTo>
                    <a:pt x="553" y="274"/>
                    <a:pt x="561" y="273"/>
                    <a:pt x="566" y="270"/>
                  </a:cubicBezTo>
                  <a:cubicBezTo>
                    <a:pt x="571" y="268"/>
                    <a:pt x="575" y="273"/>
                    <a:pt x="578" y="276"/>
                  </a:cubicBezTo>
                  <a:cubicBezTo>
                    <a:pt x="582" y="280"/>
                    <a:pt x="565" y="285"/>
                    <a:pt x="567" y="282"/>
                  </a:cubicBezTo>
                  <a:cubicBezTo>
                    <a:pt x="568" y="279"/>
                    <a:pt x="557" y="271"/>
                    <a:pt x="546" y="275"/>
                  </a:cubicBezTo>
                  <a:cubicBezTo>
                    <a:pt x="536" y="279"/>
                    <a:pt x="543" y="285"/>
                    <a:pt x="544" y="288"/>
                  </a:cubicBezTo>
                  <a:cubicBezTo>
                    <a:pt x="545" y="292"/>
                    <a:pt x="535" y="295"/>
                    <a:pt x="525" y="292"/>
                  </a:cubicBezTo>
                  <a:cubicBezTo>
                    <a:pt x="516" y="289"/>
                    <a:pt x="519" y="294"/>
                    <a:pt x="515" y="294"/>
                  </a:cubicBezTo>
                  <a:cubicBezTo>
                    <a:pt x="511" y="294"/>
                    <a:pt x="506" y="300"/>
                    <a:pt x="510" y="304"/>
                  </a:cubicBezTo>
                  <a:cubicBezTo>
                    <a:pt x="514" y="308"/>
                    <a:pt x="521" y="305"/>
                    <a:pt x="528" y="305"/>
                  </a:cubicBezTo>
                  <a:cubicBezTo>
                    <a:pt x="534" y="305"/>
                    <a:pt x="535" y="307"/>
                    <a:pt x="536" y="304"/>
                  </a:cubicBezTo>
                  <a:cubicBezTo>
                    <a:pt x="536" y="300"/>
                    <a:pt x="543" y="302"/>
                    <a:pt x="548" y="303"/>
                  </a:cubicBezTo>
                  <a:cubicBezTo>
                    <a:pt x="552" y="304"/>
                    <a:pt x="551" y="310"/>
                    <a:pt x="557" y="311"/>
                  </a:cubicBezTo>
                  <a:cubicBezTo>
                    <a:pt x="563" y="312"/>
                    <a:pt x="558" y="317"/>
                    <a:pt x="562" y="321"/>
                  </a:cubicBezTo>
                  <a:cubicBezTo>
                    <a:pt x="565" y="325"/>
                    <a:pt x="577" y="323"/>
                    <a:pt x="581" y="327"/>
                  </a:cubicBezTo>
                  <a:cubicBezTo>
                    <a:pt x="585" y="332"/>
                    <a:pt x="603" y="340"/>
                    <a:pt x="606" y="337"/>
                  </a:cubicBezTo>
                  <a:cubicBezTo>
                    <a:pt x="609" y="334"/>
                    <a:pt x="590" y="317"/>
                    <a:pt x="585" y="316"/>
                  </a:cubicBezTo>
                  <a:cubicBezTo>
                    <a:pt x="580" y="314"/>
                    <a:pt x="590" y="312"/>
                    <a:pt x="597" y="318"/>
                  </a:cubicBezTo>
                  <a:cubicBezTo>
                    <a:pt x="604" y="323"/>
                    <a:pt x="614" y="326"/>
                    <a:pt x="619" y="319"/>
                  </a:cubicBezTo>
                  <a:cubicBezTo>
                    <a:pt x="624" y="313"/>
                    <a:pt x="615" y="315"/>
                    <a:pt x="615" y="310"/>
                  </a:cubicBezTo>
                  <a:cubicBezTo>
                    <a:pt x="615" y="305"/>
                    <a:pt x="611" y="299"/>
                    <a:pt x="606" y="299"/>
                  </a:cubicBezTo>
                  <a:cubicBezTo>
                    <a:pt x="601" y="299"/>
                    <a:pt x="588" y="289"/>
                    <a:pt x="593" y="287"/>
                  </a:cubicBezTo>
                  <a:cubicBezTo>
                    <a:pt x="598" y="285"/>
                    <a:pt x="592" y="282"/>
                    <a:pt x="595" y="278"/>
                  </a:cubicBezTo>
                  <a:cubicBezTo>
                    <a:pt x="599" y="274"/>
                    <a:pt x="602" y="281"/>
                    <a:pt x="607" y="282"/>
                  </a:cubicBezTo>
                  <a:close/>
                  <a:moveTo>
                    <a:pt x="531" y="265"/>
                  </a:moveTo>
                  <a:cubicBezTo>
                    <a:pt x="536" y="264"/>
                    <a:pt x="535" y="257"/>
                    <a:pt x="532" y="254"/>
                  </a:cubicBezTo>
                  <a:cubicBezTo>
                    <a:pt x="531" y="251"/>
                    <a:pt x="526" y="251"/>
                    <a:pt x="522" y="251"/>
                  </a:cubicBezTo>
                  <a:cubicBezTo>
                    <a:pt x="518" y="252"/>
                    <a:pt x="511" y="258"/>
                    <a:pt x="515" y="264"/>
                  </a:cubicBezTo>
                  <a:cubicBezTo>
                    <a:pt x="519" y="270"/>
                    <a:pt x="527" y="265"/>
                    <a:pt x="531" y="265"/>
                  </a:cubicBezTo>
                  <a:close/>
                  <a:moveTo>
                    <a:pt x="487" y="172"/>
                  </a:moveTo>
                  <a:cubicBezTo>
                    <a:pt x="485" y="177"/>
                    <a:pt x="491" y="177"/>
                    <a:pt x="492" y="182"/>
                  </a:cubicBezTo>
                  <a:cubicBezTo>
                    <a:pt x="492" y="187"/>
                    <a:pt x="499" y="189"/>
                    <a:pt x="504" y="186"/>
                  </a:cubicBezTo>
                  <a:cubicBezTo>
                    <a:pt x="509" y="183"/>
                    <a:pt x="523" y="187"/>
                    <a:pt x="523" y="183"/>
                  </a:cubicBezTo>
                  <a:cubicBezTo>
                    <a:pt x="523" y="179"/>
                    <a:pt x="508" y="172"/>
                    <a:pt x="503" y="173"/>
                  </a:cubicBezTo>
                  <a:cubicBezTo>
                    <a:pt x="498" y="174"/>
                    <a:pt x="489" y="167"/>
                    <a:pt x="487" y="172"/>
                  </a:cubicBezTo>
                  <a:close/>
                  <a:moveTo>
                    <a:pt x="621" y="475"/>
                  </a:moveTo>
                  <a:cubicBezTo>
                    <a:pt x="621" y="478"/>
                    <a:pt x="642" y="487"/>
                    <a:pt x="643" y="483"/>
                  </a:cubicBezTo>
                  <a:cubicBezTo>
                    <a:pt x="643" y="479"/>
                    <a:pt x="620" y="473"/>
                    <a:pt x="621" y="475"/>
                  </a:cubicBezTo>
                  <a:close/>
                  <a:moveTo>
                    <a:pt x="711" y="497"/>
                  </a:moveTo>
                  <a:cubicBezTo>
                    <a:pt x="710" y="499"/>
                    <a:pt x="707" y="495"/>
                    <a:pt x="711" y="492"/>
                  </a:cubicBezTo>
                  <a:cubicBezTo>
                    <a:pt x="714" y="490"/>
                    <a:pt x="710" y="489"/>
                    <a:pt x="707" y="491"/>
                  </a:cubicBezTo>
                  <a:cubicBezTo>
                    <a:pt x="704" y="492"/>
                    <a:pt x="705" y="484"/>
                    <a:pt x="708" y="483"/>
                  </a:cubicBezTo>
                  <a:cubicBezTo>
                    <a:pt x="710" y="481"/>
                    <a:pt x="701" y="478"/>
                    <a:pt x="701" y="481"/>
                  </a:cubicBezTo>
                  <a:cubicBezTo>
                    <a:pt x="701" y="484"/>
                    <a:pt x="695" y="482"/>
                    <a:pt x="694" y="480"/>
                  </a:cubicBezTo>
                  <a:cubicBezTo>
                    <a:pt x="693" y="477"/>
                    <a:pt x="689" y="477"/>
                    <a:pt x="691" y="475"/>
                  </a:cubicBezTo>
                  <a:cubicBezTo>
                    <a:pt x="692" y="473"/>
                    <a:pt x="685" y="472"/>
                    <a:pt x="684" y="475"/>
                  </a:cubicBezTo>
                  <a:cubicBezTo>
                    <a:pt x="684" y="478"/>
                    <a:pt x="682" y="473"/>
                    <a:pt x="685" y="469"/>
                  </a:cubicBezTo>
                  <a:cubicBezTo>
                    <a:pt x="689" y="466"/>
                    <a:pt x="688" y="462"/>
                    <a:pt x="691" y="460"/>
                  </a:cubicBezTo>
                  <a:cubicBezTo>
                    <a:pt x="694" y="458"/>
                    <a:pt x="691" y="456"/>
                    <a:pt x="687" y="458"/>
                  </a:cubicBezTo>
                  <a:cubicBezTo>
                    <a:pt x="683" y="459"/>
                    <a:pt x="674" y="472"/>
                    <a:pt x="674" y="476"/>
                  </a:cubicBezTo>
                  <a:cubicBezTo>
                    <a:pt x="674" y="479"/>
                    <a:pt x="674" y="484"/>
                    <a:pt x="670" y="483"/>
                  </a:cubicBezTo>
                  <a:cubicBezTo>
                    <a:pt x="667" y="483"/>
                    <a:pt x="663" y="486"/>
                    <a:pt x="666" y="488"/>
                  </a:cubicBezTo>
                  <a:cubicBezTo>
                    <a:pt x="668" y="490"/>
                    <a:pt x="659" y="496"/>
                    <a:pt x="663" y="498"/>
                  </a:cubicBezTo>
                  <a:cubicBezTo>
                    <a:pt x="667" y="500"/>
                    <a:pt x="672" y="497"/>
                    <a:pt x="676" y="498"/>
                  </a:cubicBezTo>
                  <a:cubicBezTo>
                    <a:pt x="680" y="498"/>
                    <a:pt x="684" y="498"/>
                    <a:pt x="687" y="496"/>
                  </a:cubicBezTo>
                  <a:cubicBezTo>
                    <a:pt x="691" y="493"/>
                    <a:pt x="691" y="498"/>
                    <a:pt x="695" y="498"/>
                  </a:cubicBezTo>
                  <a:cubicBezTo>
                    <a:pt x="698" y="497"/>
                    <a:pt x="693" y="501"/>
                    <a:pt x="693" y="503"/>
                  </a:cubicBezTo>
                  <a:cubicBezTo>
                    <a:pt x="693" y="506"/>
                    <a:pt x="697" y="502"/>
                    <a:pt x="700" y="501"/>
                  </a:cubicBezTo>
                  <a:cubicBezTo>
                    <a:pt x="702" y="499"/>
                    <a:pt x="706" y="501"/>
                    <a:pt x="705" y="503"/>
                  </a:cubicBezTo>
                  <a:cubicBezTo>
                    <a:pt x="703" y="505"/>
                    <a:pt x="712" y="508"/>
                    <a:pt x="715" y="504"/>
                  </a:cubicBezTo>
                  <a:cubicBezTo>
                    <a:pt x="717" y="500"/>
                    <a:pt x="712" y="494"/>
                    <a:pt x="711" y="497"/>
                  </a:cubicBezTo>
                  <a:close/>
                  <a:moveTo>
                    <a:pt x="66" y="431"/>
                  </a:moveTo>
                  <a:cubicBezTo>
                    <a:pt x="60" y="435"/>
                    <a:pt x="75" y="451"/>
                    <a:pt x="79" y="449"/>
                  </a:cubicBezTo>
                  <a:cubicBezTo>
                    <a:pt x="81" y="447"/>
                    <a:pt x="75" y="441"/>
                    <a:pt x="75" y="436"/>
                  </a:cubicBezTo>
                  <a:cubicBezTo>
                    <a:pt x="75" y="432"/>
                    <a:pt x="73" y="428"/>
                    <a:pt x="66" y="431"/>
                  </a:cubicBezTo>
                  <a:close/>
                  <a:moveTo>
                    <a:pt x="654" y="513"/>
                  </a:moveTo>
                  <a:cubicBezTo>
                    <a:pt x="652" y="513"/>
                    <a:pt x="654" y="509"/>
                    <a:pt x="654" y="507"/>
                  </a:cubicBezTo>
                  <a:cubicBezTo>
                    <a:pt x="654" y="505"/>
                    <a:pt x="649" y="508"/>
                    <a:pt x="648" y="510"/>
                  </a:cubicBezTo>
                  <a:cubicBezTo>
                    <a:pt x="648" y="513"/>
                    <a:pt x="644" y="513"/>
                    <a:pt x="644" y="515"/>
                  </a:cubicBezTo>
                  <a:cubicBezTo>
                    <a:pt x="644" y="519"/>
                    <a:pt x="644" y="517"/>
                    <a:pt x="641" y="518"/>
                  </a:cubicBezTo>
                  <a:cubicBezTo>
                    <a:pt x="638" y="520"/>
                    <a:pt x="627" y="518"/>
                    <a:pt x="627" y="516"/>
                  </a:cubicBezTo>
                  <a:cubicBezTo>
                    <a:pt x="626" y="513"/>
                    <a:pt x="618" y="512"/>
                    <a:pt x="618" y="509"/>
                  </a:cubicBezTo>
                  <a:cubicBezTo>
                    <a:pt x="618" y="505"/>
                    <a:pt x="614" y="504"/>
                    <a:pt x="617" y="500"/>
                  </a:cubicBezTo>
                  <a:cubicBezTo>
                    <a:pt x="620" y="497"/>
                    <a:pt x="616" y="495"/>
                    <a:pt x="613" y="498"/>
                  </a:cubicBezTo>
                  <a:cubicBezTo>
                    <a:pt x="610" y="501"/>
                    <a:pt x="608" y="496"/>
                    <a:pt x="613" y="495"/>
                  </a:cubicBezTo>
                  <a:cubicBezTo>
                    <a:pt x="617" y="493"/>
                    <a:pt x="624" y="491"/>
                    <a:pt x="620" y="484"/>
                  </a:cubicBezTo>
                  <a:cubicBezTo>
                    <a:pt x="616" y="477"/>
                    <a:pt x="592" y="486"/>
                    <a:pt x="586" y="490"/>
                  </a:cubicBezTo>
                  <a:cubicBezTo>
                    <a:pt x="579" y="494"/>
                    <a:pt x="572" y="505"/>
                    <a:pt x="568" y="505"/>
                  </a:cubicBezTo>
                  <a:cubicBezTo>
                    <a:pt x="565" y="505"/>
                    <a:pt x="574" y="499"/>
                    <a:pt x="575" y="497"/>
                  </a:cubicBezTo>
                  <a:cubicBezTo>
                    <a:pt x="577" y="494"/>
                    <a:pt x="575" y="492"/>
                    <a:pt x="577" y="493"/>
                  </a:cubicBezTo>
                  <a:cubicBezTo>
                    <a:pt x="579" y="494"/>
                    <a:pt x="585" y="485"/>
                    <a:pt x="588" y="482"/>
                  </a:cubicBezTo>
                  <a:cubicBezTo>
                    <a:pt x="592" y="479"/>
                    <a:pt x="596" y="482"/>
                    <a:pt x="597" y="480"/>
                  </a:cubicBezTo>
                  <a:cubicBezTo>
                    <a:pt x="597" y="477"/>
                    <a:pt x="599" y="476"/>
                    <a:pt x="603" y="473"/>
                  </a:cubicBezTo>
                  <a:cubicBezTo>
                    <a:pt x="606" y="469"/>
                    <a:pt x="649" y="470"/>
                    <a:pt x="653" y="470"/>
                  </a:cubicBezTo>
                  <a:cubicBezTo>
                    <a:pt x="657" y="470"/>
                    <a:pt x="665" y="465"/>
                    <a:pt x="667" y="461"/>
                  </a:cubicBezTo>
                  <a:cubicBezTo>
                    <a:pt x="670" y="458"/>
                    <a:pt x="673" y="458"/>
                    <a:pt x="678" y="458"/>
                  </a:cubicBezTo>
                  <a:cubicBezTo>
                    <a:pt x="684" y="458"/>
                    <a:pt x="687" y="453"/>
                    <a:pt x="690" y="451"/>
                  </a:cubicBezTo>
                  <a:cubicBezTo>
                    <a:pt x="692" y="449"/>
                    <a:pt x="691" y="448"/>
                    <a:pt x="689" y="448"/>
                  </a:cubicBezTo>
                  <a:cubicBezTo>
                    <a:pt x="686" y="447"/>
                    <a:pt x="684" y="446"/>
                    <a:pt x="687" y="446"/>
                  </a:cubicBezTo>
                  <a:cubicBezTo>
                    <a:pt x="689" y="445"/>
                    <a:pt x="690" y="444"/>
                    <a:pt x="691" y="441"/>
                  </a:cubicBezTo>
                  <a:cubicBezTo>
                    <a:pt x="692" y="437"/>
                    <a:pt x="690" y="439"/>
                    <a:pt x="687" y="434"/>
                  </a:cubicBezTo>
                  <a:cubicBezTo>
                    <a:pt x="684" y="430"/>
                    <a:pt x="682" y="436"/>
                    <a:pt x="679" y="436"/>
                  </a:cubicBezTo>
                  <a:cubicBezTo>
                    <a:pt x="675" y="435"/>
                    <a:pt x="681" y="431"/>
                    <a:pt x="678" y="429"/>
                  </a:cubicBezTo>
                  <a:cubicBezTo>
                    <a:pt x="675" y="427"/>
                    <a:pt x="670" y="429"/>
                    <a:pt x="666" y="432"/>
                  </a:cubicBezTo>
                  <a:cubicBezTo>
                    <a:pt x="661" y="436"/>
                    <a:pt x="662" y="432"/>
                    <a:pt x="658" y="436"/>
                  </a:cubicBezTo>
                  <a:cubicBezTo>
                    <a:pt x="654" y="439"/>
                    <a:pt x="654" y="434"/>
                    <a:pt x="656" y="432"/>
                  </a:cubicBezTo>
                  <a:cubicBezTo>
                    <a:pt x="658" y="431"/>
                    <a:pt x="659" y="433"/>
                    <a:pt x="661" y="430"/>
                  </a:cubicBezTo>
                  <a:cubicBezTo>
                    <a:pt x="662" y="428"/>
                    <a:pt x="664" y="430"/>
                    <a:pt x="668" y="428"/>
                  </a:cubicBezTo>
                  <a:cubicBezTo>
                    <a:pt x="672" y="425"/>
                    <a:pt x="675" y="426"/>
                    <a:pt x="677" y="424"/>
                  </a:cubicBezTo>
                  <a:cubicBezTo>
                    <a:pt x="678" y="422"/>
                    <a:pt x="675" y="420"/>
                    <a:pt x="671" y="421"/>
                  </a:cubicBezTo>
                  <a:cubicBezTo>
                    <a:pt x="667" y="421"/>
                    <a:pt x="664" y="415"/>
                    <a:pt x="662" y="417"/>
                  </a:cubicBezTo>
                  <a:cubicBezTo>
                    <a:pt x="659" y="419"/>
                    <a:pt x="660" y="414"/>
                    <a:pt x="657" y="416"/>
                  </a:cubicBezTo>
                  <a:cubicBezTo>
                    <a:pt x="654" y="418"/>
                    <a:pt x="652" y="416"/>
                    <a:pt x="651" y="412"/>
                  </a:cubicBezTo>
                  <a:cubicBezTo>
                    <a:pt x="650" y="409"/>
                    <a:pt x="642" y="403"/>
                    <a:pt x="638" y="402"/>
                  </a:cubicBezTo>
                  <a:cubicBezTo>
                    <a:pt x="633" y="400"/>
                    <a:pt x="636" y="398"/>
                    <a:pt x="639" y="400"/>
                  </a:cubicBezTo>
                  <a:cubicBezTo>
                    <a:pt x="641" y="401"/>
                    <a:pt x="644" y="398"/>
                    <a:pt x="645" y="396"/>
                  </a:cubicBezTo>
                  <a:cubicBezTo>
                    <a:pt x="646" y="394"/>
                    <a:pt x="643" y="393"/>
                    <a:pt x="642" y="393"/>
                  </a:cubicBezTo>
                  <a:cubicBezTo>
                    <a:pt x="640" y="392"/>
                    <a:pt x="640" y="390"/>
                    <a:pt x="641" y="388"/>
                  </a:cubicBezTo>
                  <a:cubicBezTo>
                    <a:pt x="641" y="386"/>
                    <a:pt x="636" y="384"/>
                    <a:pt x="636" y="382"/>
                  </a:cubicBezTo>
                  <a:cubicBezTo>
                    <a:pt x="635" y="381"/>
                    <a:pt x="632" y="379"/>
                    <a:pt x="633" y="378"/>
                  </a:cubicBezTo>
                  <a:cubicBezTo>
                    <a:pt x="633" y="376"/>
                    <a:pt x="629" y="374"/>
                    <a:pt x="629" y="372"/>
                  </a:cubicBezTo>
                  <a:cubicBezTo>
                    <a:pt x="629" y="370"/>
                    <a:pt x="624" y="365"/>
                    <a:pt x="624" y="363"/>
                  </a:cubicBezTo>
                  <a:cubicBezTo>
                    <a:pt x="624" y="360"/>
                    <a:pt x="621" y="358"/>
                    <a:pt x="620" y="355"/>
                  </a:cubicBezTo>
                  <a:cubicBezTo>
                    <a:pt x="619" y="352"/>
                    <a:pt x="617" y="354"/>
                    <a:pt x="616" y="358"/>
                  </a:cubicBezTo>
                  <a:cubicBezTo>
                    <a:pt x="615" y="362"/>
                    <a:pt x="611" y="362"/>
                    <a:pt x="613" y="364"/>
                  </a:cubicBezTo>
                  <a:cubicBezTo>
                    <a:pt x="615" y="367"/>
                    <a:pt x="613" y="367"/>
                    <a:pt x="611" y="368"/>
                  </a:cubicBezTo>
                  <a:cubicBezTo>
                    <a:pt x="610" y="370"/>
                    <a:pt x="613" y="373"/>
                    <a:pt x="610" y="373"/>
                  </a:cubicBezTo>
                  <a:cubicBezTo>
                    <a:pt x="607" y="373"/>
                    <a:pt x="608" y="378"/>
                    <a:pt x="607" y="376"/>
                  </a:cubicBezTo>
                  <a:cubicBezTo>
                    <a:pt x="606" y="373"/>
                    <a:pt x="602" y="374"/>
                    <a:pt x="602" y="377"/>
                  </a:cubicBezTo>
                  <a:cubicBezTo>
                    <a:pt x="602" y="379"/>
                    <a:pt x="596" y="381"/>
                    <a:pt x="594" y="381"/>
                  </a:cubicBezTo>
                  <a:cubicBezTo>
                    <a:pt x="592" y="381"/>
                    <a:pt x="592" y="376"/>
                    <a:pt x="590" y="378"/>
                  </a:cubicBezTo>
                  <a:cubicBezTo>
                    <a:pt x="588" y="379"/>
                    <a:pt x="588" y="374"/>
                    <a:pt x="585" y="374"/>
                  </a:cubicBezTo>
                  <a:cubicBezTo>
                    <a:pt x="582" y="374"/>
                    <a:pt x="580" y="374"/>
                    <a:pt x="581" y="371"/>
                  </a:cubicBezTo>
                  <a:cubicBezTo>
                    <a:pt x="582" y="368"/>
                    <a:pt x="576" y="367"/>
                    <a:pt x="578" y="365"/>
                  </a:cubicBezTo>
                  <a:cubicBezTo>
                    <a:pt x="580" y="364"/>
                    <a:pt x="577" y="361"/>
                    <a:pt x="577" y="356"/>
                  </a:cubicBezTo>
                  <a:cubicBezTo>
                    <a:pt x="577" y="352"/>
                    <a:pt x="580" y="351"/>
                    <a:pt x="580" y="350"/>
                  </a:cubicBezTo>
                  <a:cubicBezTo>
                    <a:pt x="580" y="348"/>
                    <a:pt x="577" y="348"/>
                    <a:pt x="575" y="349"/>
                  </a:cubicBezTo>
                  <a:cubicBezTo>
                    <a:pt x="573" y="351"/>
                    <a:pt x="573" y="347"/>
                    <a:pt x="571" y="347"/>
                  </a:cubicBezTo>
                  <a:cubicBezTo>
                    <a:pt x="568" y="348"/>
                    <a:pt x="562" y="347"/>
                    <a:pt x="561" y="344"/>
                  </a:cubicBezTo>
                  <a:cubicBezTo>
                    <a:pt x="561" y="341"/>
                    <a:pt x="559" y="342"/>
                    <a:pt x="557" y="339"/>
                  </a:cubicBezTo>
                  <a:cubicBezTo>
                    <a:pt x="556" y="336"/>
                    <a:pt x="554" y="339"/>
                    <a:pt x="554" y="337"/>
                  </a:cubicBezTo>
                  <a:cubicBezTo>
                    <a:pt x="554" y="334"/>
                    <a:pt x="552" y="334"/>
                    <a:pt x="550" y="333"/>
                  </a:cubicBezTo>
                  <a:cubicBezTo>
                    <a:pt x="548" y="333"/>
                    <a:pt x="547" y="331"/>
                    <a:pt x="544" y="330"/>
                  </a:cubicBezTo>
                  <a:cubicBezTo>
                    <a:pt x="542" y="330"/>
                    <a:pt x="538" y="332"/>
                    <a:pt x="536" y="333"/>
                  </a:cubicBezTo>
                  <a:cubicBezTo>
                    <a:pt x="535" y="334"/>
                    <a:pt x="531" y="331"/>
                    <a:pt x="529" y="332"/>
                  </a:cubicBezTo>
                  <a:cubicBezTo>
                    <a:pt x="527" y="333"/>
                    <a:pt x="527" y="331"/>
                    <a:pt x="523" y="330"/>
                  </a:cubicBezTo>
                  <a:cubicBezTo>
                    <a:pt x="518" y="329"/>
                    <a:pt x="512" y="328"/>
                    <a:pt x="512" y="330"/>
                  </a:cubicBezTo>
                  <a:cubicBezTo>
                    <a:pt x="512" y="331"/>
                    <a:pt x="508" y="332"/>
                    <a:pt x="509" y="336"/>
                  </a:cubicBezTo>
                  <a:cubicBezTo>
                    <a:pt x="509" y="339"/>
                    <a:pt x="513" y="339"/>
                    <a:pt x="514" y="341"/>
                  </a:cubicBezTo>
                  <a:cubicBezTo>
                    <a:pt x="515" y="344"/>
                    <a:pt x="512" y="343"/>
                    <a:pt x="512" y="345"/>
                  </a:cubicBezTo>
                  <a:cubicBezTo>
                    <a:pt x="512" y="347"/>
                    <a:pt x="509" y="347"/>
                    <a:pt x="509" y="349"/>
                  </a:cubicBezTo>
                  <a:cubicBezTo>
                    <a:pt x="509" y="350"/>
                    <a:pt x="511" y="350"/>
                    <a:pt x="512" y="353"/>
                  </a:cubicBezTo>
                  <a:cubicBezTo>
                    <a:pt x="513" y="357"/>
                    <a:pt x="514" y="356"/>
                    <a:pt x="515" y="361"/>
                  </a:cubicBezTo>
                  <a:cubicBezTo>
                    <a:pt x="516" y="365"/>
                    <a:pt x="514" y="364"/>
                    <a:pt x="512" y="365"/>
                  </a:cubicBezTo>
                  <a:cubicBezTo>
                    <a:pt x="510" y="365"/>
                    <a:pt x="512" y="367"/>
                    <a:pt x="509" y="370"/>
                  </a:cubicBezTo>
                  <a:cubicBezTo>
                    <a:pt x="507" y="373"/>
                    <a:pt x="505" y="376"/>
                    <a:pt x="507" y="378"/>
                  </a:cubicBezTo>
                  <a:cubicBezTo>
                    <a:pt x="509" y="380"/>
                    <a:pt x="516" y="383"/>
                    <a:pt x="519" y="387"/>
                  </a:cubicBezTo>
                  <a:cubicBezTo>
                    <a:pt x="522" y="392"/>
                    <a:pt x="522" y="400"/>
                    <a:pt x="521" y="405"/>
                  </a:cubicBezTo>
                  <a:cubicBezTo>
                    <a:pt x="520" y="410"/>
                    <a:pt x="514" y="412"/>
                    <a:pt x="509" y="416"/>
                  </a:cubicBezTo>
                  <a:cubicBezTo>
                    <a:pt x="505" y="421"/>
                    <a:pt x="500" y="420"/>
                    <a:pt x="498" y="420"/>
                  </a:cubicBezTo>
                  <a:cubicBezTo>
                    <a:pt x="496" y="421"/>
                    <a:pt x="497" y="425"/>
                    <a:pt x="500" y="428"/>
                  </a:cubicBezTo>
                  <a:cubicBezTo>
                    <a:pt x="503" y="432"/>
                    <a:pt x="501" y="433"/>
                    <a:pt x="502" y="436"/>
                  </a:cubicBezTo>
                  <a:cubicBezTo>
                    <a:pt x="504" y="440"/>
                    <a:pt x="502" y="443"/>
                    <a:pt x="505" y="446"/>
                  </a:cubicBezTo>
                  <a:cubicBezTo>
                    <a:pt x="507" y="449"/>
                    <a:pt x="506" y="450"/>
                    <a:pt x="503" y="453"/>
                  </a:cubicBezTo>
                  <a:cubicBezTo>
                    <a:pt x="500" y="455"/>
                    <a:pt x="504" y="454"/>
                    <a:pt x="504" y="457"/>
                  </a:cubicBezTo>
                  <a:cubicBezTo>
                    <a:pt x="504" y="460"/>
                    <a:pt x="503" y="458"/>
                    <a:pt x="501" y="456"/>
                  </a:cubicBezTo>
                  <a:cubicBezTo>
                    <a:pt x="498" y="455"/>
                    <a:pt x="496" y="459"/>
                    <a:pt x="496" y="461"/>
                  </a:cubicBezTo>
                  <a:cubicBezTo>
                    <a:pt x="496" y="463"/>
                    <a:pt x="491" y="459"/>
                    <a:pt x="489" y="459"/>
                  </a:cubicBezTo>
                  <a:cubicBezTo>
                    <a:pt x="488" y="459"/>
                    <a:pt x="490" y="456"/>
                    <a:pt x="486" y="453"/>
                  </a:cubicBezTo>
                  <a:cubicBezTo>
                    <a:pt x="483" y="451"/>
                    <a:pt x="481" y="450"/>
                    <a:pt x="481" y="448"/>
                  </a:cubicBezTo>
                  <a:cubicBezTo>
                    <a:pt x="481" y="445"/>
                    <a:pt x="475" y="444"/>
                    <a:pt x="475" y="441"/>
                  </a:cubicBezTo>
                  <a:cubicBezTo>
                    <a:pt x="475" y="438"/>
                    <a:pt x="476" y="431"/>
                    <a:pt x="475" y="428"/>
                  </a:cubicBezTo>
                  <a:cubicBezTo>
                    <a:pt x="473" y="426"/>
                    <a:pt x="475" y="424"/>
                    <a:pt x="476" y="422"/>
                  </a:cubicBezTo>
                  <a:cubicBezTo>
                    <a:pt x="477" y="420"/>
                    <a:pt x="474" y="417"/>
                    <a:pt x="471" y="417"/>
                  </a:cubicBezTo>
                  <a:cubicBezTo>
                    <a:pt x="468" y="417"/>
                    <a:pt x="463" y="416"/>
                    <a:pt x="459" y="416"/>
                  </a:cubicBezTo>
                  <a:cubicBezTo>
                    <a:pt x="455" y="417"/>
                    <a:pt x="452" y="416"/>
                    <a:pt x="451" y="415"/>
                  </a:cubicBezTo>
                  <a:cubicBezTo>
                    <a:pt x="449" y="413"/>
                    <a:pt x="445" y="411"/>
                    <a:pt x="440" y="409"/>
                  </a:cubicBezTo>
                  <a:cubicBezTo>
                    <a:pt x="434" y="408"/>
                    <a:pt x="432" y="405"/>
                    <a:pt x="431" y="403"/>
                  </a:cubicBezTo>
                  <a:cubicBezTo>
                    <a:pt x="430" y="402"/>
                    <a:pt x="425" y="401"/>
                    <a:pt x="424" y="399"/>
                  </a:cubicBezTo>
                  <a:cubicBezTo>
                    <a:pt x="422" y="397"/>
                    <a:pt x="417" y="396"/>
                    <a:pt x="415" y="397"/>
                  </a:cubicBezTo>
                  <a:cubicBezTo>
                    <a:pt x="413" y="397"/>
                    <a:pt x="407" y="392"/>
                    <a:pt x="404" y="393"/>
                  </a:cubicBezTo>
                  <a:cubicBezTo>
                    <a:pt x="401" y="393"/>
                    <a:pt x="394" y="396"/>
                    <a:pt x="392" y="396"/>
                  </a:cubicBezTo>
                  <a:cubicBezTo>
                    <a:pt x="391" y="396"/>
                    <a:pt x="392" y="393"/>
                    <a:pt x="393" y="392"/>
                  </a:cubicBezTo>
                  <a:cubicBezTo>
                    <a:pt x="394" y="391"/>
                    <a:pt x="391" y="386"/>
                    <a:pt x="390" y="382"/>
                  </a:cubicBezTo>
                  <a:cubicBezTo>
                    <a:pt x="389" y="378"/>
                    <a:pt x="388" y="375"/>
                    <a:pt x="384" y="375"/>
                  </a:cubicBezTo>
                  <a:cubicBezTo>
                    <a:pt x="380" y="376"/>
                    <a:pt x="376" y="374"/>
                    <a:pt x="375" y="373"/>
                  </a:cubicBezTo>
                  <a:cubicBezTo>
                    <a:pt x="374" y="372"/>
                    <a:pt x="374" y="362"/>
                    <a:pt x="375" y="358"/>
                  </a:cubicBezTo>
                  <a:cubicBezTo>
                    <a:pt x="376" y="353"/>
                    <a:pt x="380" y="347"/>
                    <a:pt x="380" y="344"/>
                  </a:cubicBezTo>
                  <a:cubicBezTo>
                    <a:pt x="380" y="342"/>
                    <a:pt x="383" y="340"/>
                    <a:pt x="386" y="340"/>
                  </a:cubicBezTo>
                  <a:cubicBezTo>
                    <a:pt x="389" y="339"/>
                    <a:pt x="386" y="334"/>
                    <a:pt x="389" y="334"/>
                  </a:cubicBezTo>
                  <a:cubicBezTo>
                    <a:pt x="392" y="333"/>
                    <a:pt x="392" y="332"/>
                    <a:pt x="392" y="330"/>
                  </a:cubicBezTo>
                  <a:cubicBezTo>
                    <a:pt x="393" y="328"/>
                    <a:pt x="396" y="329"/>
                    <a:pt x="394" y="327"/>
                  </a:cubicBezTo>
                  <a:cubicBezTo>
                    <a:pt x="393" y="326"/>
                    <a:pt x="394" y="325"/>
                    <a:pt x="398" y="325"/>
                  </a:cubicBezTo>
                  <a:cubicBezTo>
                    <a:pt x="402" y="325"/>
                    <a:pt x="408" y="324"/>
                    <a:pt x="407" y="320"/>
                  </a:cubicBezTo>
                  <a:cubicBezTo>
                    <a:pt x="407" y="316"/>
                    <a:pt x="396" y="319"/>
                    <a:pt x="396" y="315"/>
                  </a:cubicBezTo>
                  <a:cubicBezTo>
                    <a:pt x="396" y="312"/>
                    <a:pt x="382" y="312"/>
                    <a:pt x="383" y="310"/>
                  </a:cubicBezTo>
                  <a:cubicBezTo>
                    <a:pt x="384" y="308"/>
                    <a:pt x="397" y="311"/>
                    <a:pt x="401" y="313"/>
                  </a:cubicBezTo>
                  <a:cubicBezTo>
                    <a:pt x="406" y="315"/>
                    <a:pt x="407" y="314"/>
                    <a:pt x="411" y="314"/>
                  </a:cubicBezTo>
                  <a:cubicBezTo>
                    <a:pt x="415" y="314"/>
                    <a:pt x="412" y="309"/>
                    <a:pt x="413" y="307"/>
                  </a:cubicBezTo>
                  <a:cubicBezTo>
                    <a:pt x="414" y="305"/>
                    <a:pt x="421" y="310"/>
                    <a:pt x="425" y="309"/>
                  </a:cubicBezTo>
                  <a:cubicBezTo>
                    <a:pt x="429" y="308"/>
                    <a:pt x="433" y="300"/>
                    <a:pt x="436" y="297"/>
                  </a:cubicBezTo>
                  <a:cubicBezTo>
                    <a:pt x="440" y="295"/>
                    <a:pt x="437" y="293"/>
                    <a:pt x="430" y="294"/>
                  </a:cubicBezTo>
                  <a:cubicBezTo>
                    <a:pt x="423" y="294"/>
                    <a:pt x="420" y="292"/>
                    <a:pt x="416" y="289"/>
                  </a:cubicBezTo>
                  <a:cubicBezTo>
                    <a:pt x="413" y="286"/>
                    <a:pt x="413" y="284"/>
                    <a:pt x="417" y="284"/>
                  </a:cubicBezTo>
                  <a:cubicBezTo>
                    <a:pt x="420" y="285"/>
                    <a:pt x="429" y="292"/>
                    <a:pt x="433" y="292"/>
                  </a:cubicBezTo>
                  <a:cubicBezTo>
                    <a:pt x="436" y="293"/>
                    <a:pt x="442" y="286"/>
                    <a:pt x="445" y="284"/>
                  </a:cubicBezTo>
                  <a:cubicBezTo>
                    <a:pt x="448" y="281"/>
                    <a:pt x="442" y="281"/>
                    <a:pt x="440" y="279"/>
                  </a:cubicBezTo>
                  <a:cubicBezTo>
                    <a:pt x="438" y="277"/>
                    <a:pt x="444" y="276"/>
                    <a:pt x="447" y="276"/>
                  </a:cubicBezTo>
                  <a:cubicBezTo>
                    <a:pt x="449" y="276"/>
                    <a:pt x="451" y="279"/>
                    <a:pt x="452" y="280"/>
                  </a:cubicBezTo>
                  <a:cubicBezTo>
                    <a:pt x="453" y="281"/>
                    <a:pt x="458" y="279"/>
                    <a:pt x="460" y="279"/>
                  </a:cubicBezTo>
                  <a:cubicBezTo>
                    <a:pt x="463" y="279"/>
                    <a:pt x="460" y="275"/>
                    <a:pt x="456" y="273"/>
                  </a:cubicBezTo>
                  <a:cubicBezTo>
                    <a:pt x="452" y="272"/>
                    <a:pt x="456" y="269"/>
                    <a:pt x="457" y="271"/>
                  </a:cubicBezTo>
                  <a:cubicBezTo>
                    <a:pt x="458" y="274"/>
                    <a:pt x="461" y="273"/>
                    <a:pt x="463" y="276"/>
                  </a:cubicBezTo>
                  <a:cubicBezTo>
                    <a:pt x="465" y="280"/>
                    <a:pt x="466" y="278"/>
                    <a:pt x="470" y="276"/>
                  </a:cubicBezTo>
                  <a:cubicBezTo>
                    <a:pt x="473" y="275"/>
                    <a:pt x="475" y="273"/>
                    <a:pt x="477" y="271"/>
                  </a:cubicBezTo>
                  <a:cubicBezTo>
                    <a:pt x="479" y="269"/>
                    <a:pt x="479" y="271"/>
                    <a:pt x="482" y="268"/>
                  </a:cubicBezTo>
                  <a:cubicBezTo>
                    <a:pt x="484" y="264"/>
                    <a:pt x="481" y="261"/>
                    <a:pt x="478" y="259"/>
                  </a:cubicBezTo>
                  <a:cubicBezTo>
                    <a:pt x="475" y="257"/>
                    <a:pt x="478" y="255"/>
                    <a:pt x="475" y="253"/>
                  </a:cubicBezTo>
                  <a:cubicBezTo>
                    <a:pt x="472" y="252"/>
                    <a:pt x="472" y="249"/>
                    <a:pt x="475" y="250"/>
                  </a:cubicBezTo>
                  <a:cubicBezTo>
                    <a:pt x="479" y="251"/>
                    <a:pt x="482" y="250"/>
                    <a:pt x="483" y="247"/>
                  </a:cubicBezTo>
                  <a:cubicBezTo>
                    <a:pt x="485" y="245"/>
                    <a:pt x="478" y="244"/>
                    <a:pt x="481" y="242"/>
                  </a:cubicBezTo>
                  <a:cubicBezTo>
                    <a:pt x="484" y="240"/>
                    <a:pt x="482" y="239"/>
                    <a:pt x="478" y="239"/>
                  </a:cubicBezTo>
                  <a:cubicBezTo>
                    <a:pt x="475" y="239"/>
                    <a:pt x="473" y="237"/>
                    <a:pt x="472" y="234"/>
                  </a:cubicBezTo>
                  <a:cubicBezTo>
                    <a:pt x="472" y="232"/>
                    <a:pt x="467" y="233"/>
                    <a:pt x="463" y="232"/>
                  </a:cubicBezTo>
                  <a:cubicBezTo>
                    <a:pt x="460" y="230"/>
                    <a:pt x="452" y="231"/>
                    <a:pt x="451" y="231"/>
                  </a:cubicBezTo>
                  <a:cubicBezTo>
                    <a:pt x="449" y="231"/>
                    <a:pt x="449" y="238"/>
                    <a:pt x="451" y="238"/>
                  </a:cubicBezTo>
                  <a:cubicBezTo>
                    <a:pt x="454" y="239"/>
                    <a:pt x="456" y="241"/>
                    <a:pt x="454" y="242"/>
                  </a:cubicBezTo>
                  <a:cubicBezTo>
                    <a:pt x="451" y="243"/>
                    <a:pt x="454" y="246"/>
                    <a:pt x="452" y="246"/>
                  </a:cubicBezTo>
                  <a:cubicBezTo>
                    <a:pt x="451" y="246"/>
                    <a:pt x="448" y="245"/>
                    <a:pt x="447" y="250"/>
                  </a:cubicBezTo>
                  <a:cubicBezTo>
                    <a:pt x="447" y="254"/>
                    <a:pt x="446" y="256"/>
                    <a:pt x="443" y="258"/>
                  </a:cubicBezTo>
                  <a:cubicBezTo>
                    <a:pt x="440" y="259"/>
                    <a:pt x="443" y="252"/>
                    <a:pt x="440" y="253"/>
                  </a:cubicBezTo>
                  <a:cubicBezTo>
                    <a:pt x="437" y="253"/>
                    <a:pt x="437" y="258"/>
                    <a:pt x="439" y="259"/>
                  </a:cubicBezTo>
                  <a:cubicBezTo>
                    <a:pt x="441" y="259"/>
                    <a:pt x="441" y="261"/>
                    <a:pt x="442" y="264"/>
                  </a:cubicBezTo>
                  <a:cubicBezTo>
                    <a:pt x="442" y="266"/>
                    <a:pt x="438" y="264"/>
                    <a:pt x="436" y="268"/>
                  </a:cubicBezTo>
                  <a:cubicBezTo>
                    <a:pt x="434" y="271"/>
                    <a:pt x="434" y="266"/>
                    <a:pt x="432" y="264"/>
                  </a:cubicBezTo>
                  <a:cubicBezTo>
                    <a:pt x="429" y="262"/>
                    <a:pt x="426" y="258"/>
                    <a:pt x="426" y="256"/>
                  </a:cubicBezTo>
                  <a:cubicBezTo>
                    <a:pt x="426" y="253"/>
                    <a:pt x="428" y="253"/>
                    <a:pt x="430" y="252"/>
                  </a:cubicBezTo>
                  <a:cubicBezTo>
                    <a:pt x="432" y="252"/>
                    <a:pt x="430" y="250"/>
                    <a:pt x="429" y="247"/>
                  </a:cubicBezTo>
                  <a:cubicBezTo>
                    <a:pt x="429" y="244"/>
                    <a:pt x="427" y="245"/>
                    <a:pt x="424" y="241"/>
                  </a:cubicBezTo>
                  <a:cubicBezTo>
                    <a:pt x="421" y="238"/>
                    <a:pt x="418" y="238"/>
                    <a:pt x="417" y="240"/>
                  </a:cubicBezTo>
                  <a:cubicBezTo>
                    <a:pt x="415" y="241"/>
                    <a:pt x="416" y="244"/>
                    <a:pt x="414" y="245"/>
                  </a:cubicBezTo>
                  <a:cubicBezTo>
                    <a:pt x="411" y="246"/>
                    <a:pt x="412" y="251"/>
                    <a:pt x="410" y="252"/>
                  </a:cubicBezTo>
                  <a:cubicBezTo>
                    <a:pt x="408" y="252"/>
                    <a:pt x="409" y="243"/>
                    <a:pt x="407" y="242"/>
                  </a:cubicBezTo>
                  <a:cubicBezTo>
                    <a:pt x="405" y="241"/>
                    <a:pt x="406" y="239"/>
                    <a:pt x="408" y="239"/>
                  </a:cubicBezTo>
                  <a:cubicBezTo>
                    <a:pt x="411" y="238"/>
                    <a:pt x="413" y="235"/>
                    <a:pt x="410" y="235"/>
                  </a:cubicBezTo>
                  <a:cubicBezTo>
                    <a:pt x="408" y="235"/>
                    <a:pt x="404" y="233"/>
                    <a:pt x="402" y="232"/>
                  </a:cubicBezTo>
                  <a:cubicBezTo>
                    <a:pt x="401" y="232"/>
                    <a:pt x="398" y="235"/>
                    <a:pt x="396" y="234"/>
                  </a:cubicBezTo>
                  <a:cubicBezTo>
                    <a:pt x="394" y="232"/>
                    <a:pt x="396" y="229"/>
                    <a:pt x="397" y="227"/>
                  </a:cubicBezTo>
                  <a:cubicBezTo>
                    <a:pt x="397" y="225"/>
                    <a:pt x="399" y="228"/>
                    <a:pt x="401" y="225"/>
                  </a:cubicBezTo>
                  <a:cubicBezTo>
                    <a:pt x="403" y="223"/>
                    <a:pt x="396" y="223"/>
                    <a:pt x="396" y="220"/>
                  </a:cubicBezTo>
                  <a:cubicBezTo>
                    <a:pt x="396" y="217"/>
                    <a:pt x="391" y="217"/>
                    <a:pt x="389" y="216"/>
                  </a:cubicBezTo>
                  <a:cubicBezTo>
                    <a:pt x="387" y="215"/>
                    <a:pt x="390" y="210"/>
                    <a:pt x="389" y="209"/>
                  </a:cubicBezTo>
                  <a:cubicBezTo>
                    <a:pt x="389" y="207"/>
                    <a:pt x="382" y="201"/>
                    <a:pt x="379" y="202"/>
                  </a:cubicBezTo>
                  <a:cubicBezTo>
                    <a:pt x="376" y="202"/>
                    <a:pt x="376" y="198"/>
                    <a:pt x="377" y="198"/>
                  </a:cubicBezTo>
                  <a:cubicBezTo>
                    <a:pt x="379" y="198"/>
                    <a:pt x="380" y="197"/>
                    <a:pt x="383" y="194"/>
                  </a:cubicBezTo>
                  <a:cubicBezTo>
                    <a:pt x="386" y="190"/>
                    <a:pt x="386" y="189"/>
                    <a:pt x="384" y="189"/>
                  </a:cubicBezTo>
                  <a:cubicBezTo>
                    <a:pt x="382" y="188"/>
                    <a:pt x="381" y="186"/>
                    <a:pt x="385" y="186"/>
                  </a:cubicBezTo>
                  <a:cubicBezTo>
                    <a:pt x="389" y="186"/>
                    <a:pt x="395" y="189"/>
                    <a:pt x="397" y="187"/>
                  </a:cubicBezTo>
                  <a:cubicBezTo>
                    <a:pt x="399" y="185"/>
                    <a:pt x="406" y="175"/>
                    <a:pt x="409" y="171"/>
                  </a:cubicBezTo>
                  <a:cubicBezTo>
                    <a:pt x="412" y="167"/>
                    <a:pt x="407" y="167"/>
                    <a:pt x="400" y="167"/>
                  </a:cubicBezTo>
                  <a:cubicBezTo>
                    <a:pt x="394" y="168"/>
                    <a:pt x="393" y="165"/>
                    <a:pt x="387" y="165"/>
                  </a:cubicBezTo>
                  <a:cubicBezTo>
                    <a:pt x="382" y="164"/>
                    <a:pt x="372" y="166"/>
                    <a:pt x="371" y="167"/>
                  </a:cubicBezTo>
                  <a:cubicBezTo>
                    <a:pt x="369" y="169"/>
                    <a:pt x="373" y="170"/>
                    <a:pt x="373" y="172"/>
                  </a:cubicBezTo>
                  <a:cubicBezTo>
                    <a:pt x="372" y="174"/>
                    <a:pt x="369" y="171"/>
                    <a:pt x="367" y="172"/>
                  </a:cubicBezTo>
                  <a:cubicBezTo>
                    <a:pt x="366" y="172"/>
                    <a:pt x="368" y="175"/>
                    <a:pt x="367" y="181"/>
                  </a:cubicBezTo>
                  <a:cubicBezTo>
                    <a:pt x="367" y="187"/>
                    <a:pt x="369" y="187"/>
                    <a:pt x="371" y="190"/>
                  </a:cubicBezTo>
                  <a:cubicBezTo>
                    <a:pt x="372" y="192"/>
                    <a:pt x="372" y="195"/>
                    <a:pt x="372" y="199"/>
                  </a:cubicBezTo>
                  <a:cubicBezTo>
                    <a:pt x="372" y="203"/>
                    <a:pt x="368" y="203"/>
                    <a:pt x="367" y="204"/>
                  </a:cubicBezTo>
                  <a:cubicBezTo>
                    <a:pt x="366" y="205"/>
                    <a:pt x="370" y="206"/>
                    <a:pt x="369" y="208"/>
                  </a:cubicBezTo>
                  <a:cubicBezTo>
                    <a:pt x="369" y="211"/>
                    <a:pt x="365" y="207"/>
                    <a:pt x="363" y="208"/>
                  </a:cubicBezTo>
                  <a:cubicBezTo>
                    <a:pt x="361" y="208"/>
                    <a:pt x="359" y="215"/>
                    <a:pt x="361" y="217"/>
                  </a:cubicBezTo>
                  <a:cubicBezTo>
                    <a:pt x="364" y="218"/>
                    <a:pt x="364" y="218"/>
                    <a:pt x="363" y="220"/>
                  </a:cubicBezTo>
                  <a:cubicBezTo>
                    <a:pt x="361" y="223"/>
                    <a:pt x="359" y="226"/>
                    <a:pt x="363" y="230"/>
                  </a:cubicBezTo>
                  <a:cubicBezTo>
                    <a:pt x="367" y="233"/>
                    <a:pt x="375" y="233"/>
                    <a:pt x="379" y="235"/>
                  </a:cubicBezTo>
                  <a:cubicBezTo>
                    <a:pt x="384" y="238"/>
                    <a:pt x="378" y="236"/>
                    <a:pt x="379" y="239"/>
                  </a:cubicBezTo>
                  <a:cubicBezTo>
                    <a:pt x="381" y="242"/>
                    <a:pt x="377" y="243"/>
                    <a:pt x="377" y="246"/>
                  </a:cubicBezTo>
                  <a:cubicBezTo>
                    <a:pt x="377" y="248"/>
                    <a:pt x="379" y="247"/>
                    <a:pt x="381" y="243"/>
                  </a:cubicBezTo>
                  <a:cubicBezTo>
                    <a:pt x="383" y="239"/>
                    <a:pt x="384" y="244"/>
                    <a:pt x="384" y="247"/>
                  </a:cubicBezTo>
                  <a:cubicBezTo>
                    <a:pt x="384" y="251"/>
                    <a:pt x="381" y="249"/>
                    <a:pt x="379" y="252"/>
                  </a:cubicBezTo>
                  <a:cubicBezTo>
                    <a:pt x="376" y="256"/>
                    <a:pt x="374" y="256"/>
                    <a:pt x="371" y="255"/>
                  </a:cubicBezTo>
                  <a:cubicBezTo>
                    <a:pt x="367" y="255"/>
                    <a:pt x="369" y="260"/>
                    <a:pt x="371" y="263"/>
                  </a:cubicBezTo>
                  <a:cubicBezTo>
                    <a:pt x="372" y="266"/>
                    <a:pt x="371" y="267"/>
                    <a:pt x="367" y="266"/>
                  </a:cubicBezTo>
                  <a:cubicBezTo>
                    <a:pt x="363" y="265"/>
                    <a:pt x="360" y="263"/>
                    <a:pt x="362" y="260"/>
                  </a:cubicBezTo>
                  <a:cubicBezTo>
                    <a:pt x="364" y="257"/>
                    <a:pt x="366" y="253"/>
                    <a:pt x="363" y="253"/>
                  </a:cubicBezTo>
                  <a:cubicBezTo>
                    <a:pt x="361" y="254"/>
                    <a:pt x="356" y="253"/>
                    <a:pt x="354" y="251"/>
                  </a:cubicBezTo>
                  <a:cubicBezTo>
                    <a:pt x="353" y="248"/>
                    <a:pt x="355" y="249"/>
                    <a:pt x="360" y="250"/>
                  </a:cubicBezTo>
                  <a:cubicBezTo>
                    <a:pt x="365" y="250"/>
                    <a:pt x="361" y="247"/>
                    <a:pt x="364" y="247"/>
                  </a:cubicBezTo>
                  <a:cubicBezTo>
                    <a:pt x="368" y="247"/>
                    <a:pt x="371" y="249"/>
                    <a:pt x="374" y="246"/>
                  </a:cubicBezTo>
                  <a:cubicBezTo>
                    <a:pt x="377" y="243"/>
                    <a:pt x="372" y="238"/>
                    <a:pt x="369" y="239"/>
                  </a:cubicBezTo>
                  <a:cubicBezTo>
                    <a:pt x="367" y="240"/>
                    <a:pt x="363" y="241"/>
                    <a:pt x="363" y="238"/>
                  </a:cubicBezTo>
                  <a:cubicBezTo>
                    <a:pt x="363" y="236"/>
                    <a:pt x="367" y="238"/>
                    <a:pt x="369" y="237"/>
                  </a:cubicBezTo>
                  <a:cubicBezTo>
                    <a:pt x="372" y="237"/>
                    <a:pt x="368" y="233"/>
                    <a:pt x="364" y="234"/>
                  </a:cubicBezTo>
                  <a:cubicBezTo>
                    <a:pt x="361" y="235"/>
                    <a:pt x="358" y="235"/>
                    <a:pt x="356" y="232"/>
                  </a:cubicBezTo>
                  <a:cubicBezTo>
                    <a:pt x="353" y="229"/>
                    <a:pt x="348" y="228"/>
                    <a:pt x="346" y="235"/>
                  </a:cubicBezTo>
                  <a:cubicBezTo>
                    <a:pt x="345" y="241"/>
                    <a:pt x="340" y="238"/>
                    <a:pt x="338" y="240"/>
                  </a:cubicBezTo>
                  <a:cubicBezTo>
                    <a:pt x="336" y="242"/>
                    <a:pt x="340" y="244"/>
                    <a:pt x="345" y="244"/>
                  </a:cubicBezTo>
                  <a:cubicBezTo>
                    <a:pt x="350" y="244"/>
                    <a:pt x="354" y="249"/>
                    <a:pt x="351" y="249"/>
                  </a:cubicBezTo>
                  <a:cubicBezTo>
                    <a:pt x="349" y="249"/>
                    <a:pt x="350" y="252"/>
                    <a:pt x="348" y="251"/>
                  </a:cubicBezTo>
                  <a:cubicBezTo>
                    <a:pt x="345" y="250"/>
                    <a:pt x="343" y="251"/>
                    <a:pt x="344" y="253"/>
                  </a:cubicBezTo>
                  <a:cubicBezTo>
                    <a:pt x="346" y="255"/>
                    <a:pt x="344" y="256"/>
                    <a:pt x="344" y="258"/>
                  </a:cubicBezTo>
                  <a:cubicBezTo>
                    <a:pt x="344" y="260"/>
                    <a:pt x="340" y="258"/>
                    <a:pt x="336" y="258"/>
                  </a:cubicBezTo>
                  <a:cubicBezTo>
                    <a:pt x="333" y="258"/>
                    <a:pt x="326" y="259"/>
                    <a:pt x="321" y="260"/>
                  </a:cubicBezTo>
                  <a:cubicBezTo>
                    <a:pt x="316" y="261"/>
                    <a:pt x="310" y="259"/>
                    <a:pt x="308" y="257"/>
                  </a:cubicBezTo>
                  <a:cubicBezTo>
                    <a:pt x="306" y="255"/>
                    <a:pt x="303" y="255"/>
                    <a:pt x="299" y="255"/>
                  </a:cubicBezTo>
                  <a:cubicBezTo>
                    <a:pt x="296" y="255"/>
                    <a:pt x="297" y="252"/>
                    <a:pt x="292" y="251"/>
                  </a:cubicBezTo>
                  <a:cubicBezTo>
                    <a:pt x="288" y="251"/>
                    <a:pt x="289" y="247"/>
                    <a:pt x="288" y="245"/>
                  </a:cubicBezTo>
                  <a:cubicBezTo>
                    <a:pt x="288" y="243"/>
                    <a:pt x="278" y="243"/>
                    <a:pt x="275" y="246"/>
                  </a:cubicBezTo>
                  <a:cubicBezTo>
                    <a:pt x="272" y="248"/>
                    <a:pt x="265" y="247"/>
                    <a:pt x="263" y="251"/>
                  </a:cubicBezTo>
                  <a:cubicBezTo>
                    <a:pt x="261" y="255"/>
                    <a:pt x="265" y="254"/>
                    <a:pt x="267" y="254"/>
                  </a:cubicBezTo>
                  <a:cubicBezTo>
                    <a:pt x="269" y="254"/>
                    <a:pt x="269" y="251"/>
                    <a:pt x="274" y="252"/>
                  </a:cubicBezTo>
                  <a:cubicBezTo>
                    <a:pt x="279" y="252"/>
                    <a:pt x="283" y="246"/>
                    <a:pt x="285" y="249"/>
                  </a:cubicBezTo>
                  <a:cubicBezTo>
                    <a:pt x="287" y="251"/>
                    <a:pt x="276" y="255"/>
                    <a:pt x="272" y="256"/>
                  </a:cubicBezTo>
                  <a:cubicBezTo>
                    <a:pt x="267" y="256"/>
                    <a:pt x="268" y="260"/>
                    <a:pt x="273" y="267"/>
                  </a:cubicBezTo>
                  <a:cubicBezTo>
                    <a:pt x="277" y="273"/>
                    <a:pt x="271" y="269"/>
                    <a:pt x="271" y="273"/>
                  </a:cubicBezTo>
                  <a:cubicBezTo>
                    <a:pt x="271" y="276"/>
                    <a:pt x="262" y="272"/>
                    <a:pt x="266" y="271"/>
                  </a:cubicBezTo>
                  <a:cubicBezTo>
                    <a:pt x="269" y="269"/>
                    <a:pt x="267" y="266"/>
                    <a:pt x="265" y="264"/>
                  </a:cubicBezTo>
                  <a:cubicBezTo>
                    <a:pt x="262" y="262"/>
                    <a:pt x="260" y="264"/>
                    <a:pt x="261" y="262"/>
                  </a:cubicBezTo>
                  <a:cubicBezTo>
                    <a:pt x="261" y="259"/>
                    <a:pt x="258" y="262"/>
                    <a:pt x="255" y="260"/>
                  </a:cubicBezTo>
                  <a:cubicBezTo>
                    <a:pt x="253" y="258"/>
                    <a:pt x="252" y="256"/>
                    <a:pt x="248" y="258"/>
                  </a:cubicBezTo>
                  <a:cubicBezTo>
                    <a:pt x="245" y="260"/>
                    <a:pt x="241" y="259"/>
                    <a:pt x="233" y="261"/>
                  </a:cubicBezTo>
                  <a:cubicBezTo>
                    <a:pt x="226" y="262"/>
                    <a:pt x="212" y="261"/>
                    <a:pt x="210" y="259"/>
                  </a:cubicBezTo>
                  <a:cubicBezTo>
                    <a:pt x="207" y="256"/>
                    <a:pt x="216" y="252"/>
                    <a:pt x="219" y="253"/>
                  </a:cubicBezTo>
                  <a:cubicBezTo>
                    <a:pt x="221" y="253"/>
                    <a:pt x="220" y="250"/>
                    <a:pt x="216" y="247"/>
                  </a:cubicBezTo>
                  <a:cubicBezTo>
                    <a:pt x="212" y="243"/>
                    <a:pt x="203" y="241"/>
                    <a:pt x="203" y="243"/>
                  </a:cubicBezTo>
                  <a:cubicBezTo>
                    <a:pt x="203" y="245"/>
                    <a:pt x="198" y="244"/>
                    <a:pt x="191" y="242"/>
                  </a:cubicBezTo>
                  <a:cubicBezTo>
                    <a:pt x="184" y="241"/>
                    <a:pt x="183" y="239"/>
                    <a:pt x="179" y="239"/>
                  </a:cubicBezTo>
                  <a:cubicBezTo>
                    <a:pt x="175" y="238"/>
                    <a:pt x="168" y="237"/>
                    <a:pt x="163" y="233"/>
                  </a:cubicBezTo>
                  <a:cubicBezTo>
                    <a:pt x="158" y="229"/>
                    <a:pt x="147" y="230"/>
                    <a:pt x="145" y="234"/>
                  </a:cubicBezTo>
                  <a:cubicBezTo>
                    <a:pt x="144" y="238"/>
                    <a:pt x="140" y="237"/>
                    <a:pt x="136" y="237"/>
                  </a:cubicBezTo>
                  <a:cubicBezTo>
                    <a:pt x="132" y="237"/>
                    <a:pt x="138" y="233"/>
                    <a:pt x="136" y="232"/>
                  </a:cubicBezTo>
                  <a:cubicBezTo>
                    <a:pt x="134" y="231"/>
                    <a:pt x="137" y="226"/>
                    <a:pt x="134" y="226"/>
                  </a:cubicBezTo>
                  <a:cubicBezTo>
                    <a:pt x="131" y="226"/>
                    <a:pt x="128" y="238"/>
                    <a:pt x="123" y="237"/>
                  </a:cubicBezTo>
                  <a:cubicBezTo>
                    <a:pt x="117" y="237"/>
                    <a:pt x="115" y="225"/>
                    <a:pt x="111" y="221"/>
                  </a:cubicBezTo>
                  <a:cubicBezTo>
                    <a:pt x="106" y="218"/>
                    <a:pt x="102" y="218"/>
                    <a:pt x="106" y="223"/>
                  </a:cubicBezTo>
                  <a:cubicBezTo>
                    <a:pt x="110" y="228"/>
                    <a:pt x="103" y="224"/>
                    <a:pt x="103" y="227"/>
                  </a:cubicBezTo>
                  <a:cubicBezTo>
                    <a:pt x="103" y="231"/>
                    <a:pt x="97" y="234"/>
                    <a:pt x="97" y="233"/>
                  </a:cubicBezTo>
                  <a:cubicBezTo>
                    <a:pt x="97" y="231"/>
                    <a:pt x="94" y="229"/>
                    <a:pt x="89" y="234"/>
                  </a:cubicBezTo>
                  <a:cubicBezTo>
                    <a:pt x="85" y="239"/>
                    <a:pt x="82" y="238"/>
                    <a:pt x="82" y="236"/>
                  </a:cubicBezTo>
                  <a:cubicBezTo>
                    <a:pt x="81" y="235"/>
                    <a:pt x="69" y="241"/>
                    <a:pt x="69" y="243"/>
                  </a:cubicBezTo>
                  <a:cubicBezTo>
                    <a:pt x="70" y="245"/>
                    <a:pt x="67" y="247"/>
                    <a:pt x="64" y="247"/>
                  </a:cubicBezTo>
                  <a:cubicBezTo>
                    <a:pt x="60" y="246"/>
                    <a:pt x="63" y="244"/>
                    <a:pt x="66" y="242"/>
                  </a:cubicBezTo>
                  <a:cubicBezTo>
                    <a:pt x="69" y="241"/>
                    <a:pt x="77" y="234"/>
                    <a:pt x="81" y="233"/>
                  </a:cubicBezTo>
                  <a:cubicBezTo>
                    <a:pt x="86" y="233"/>
                    <a:pt x="94" y="229"/>
                    <a:pt x="94" y="227"/>
                  </a:cubicBezTo>
                  <a:cubicBezTo>
                    <a:pt x="94" y="225"/>
                    <a:pt x="90" y="227"/>
                    <a:pt x="87" y="226"/>
                  </a:cubicBezTo>
                  <a:cubicBezTo>
                    <a:pt x="84" y="226"/>
                    <a:pt x="79" y="229"/>
                    <a:pt x="74" y="231"/>
                  </a:cubicBezTo>
                  <a:cubicBezTo>
                    <a:pt x="69" y="233"/>
                    <a:pt x="64" y="233"/>
                    <a:pt x="65" y="235"/>
                  </a:cubicBezTo>
                  <a:cubicBezTo>
                    <a:pt x="67" y="238"/>
                    <a:pt x="61" y="235"/>
                    <a:pt x="60" y="237"/>
                  </a:cubicBezTo>
                  <a:cubicBezTo>
                    <a:pt x="58" y="239"/>
                    <a:pt x="56" y="237"/>
                    <a:pt x="58" y="236"/>
                  </a:cubicBezTo>
                  <a:cubicBezTo>
                    <a:pt x="60" y="235"/>
                    <a:pt x="54" y="233"/>
                    <a:pt x="54" y="234"/>
                  </a:cubicBezTo>
                  <a:cubicBezTo>
                    <a:pt x="54" y="235"/>
                    <a:pt x="53" y="237"/>
                    <a:pt x="48" y="237"/>
                  </a:cubicBezTo>
                  <a:cubicBezTo>
                    <a:pt x="44" y="237"/>
                    <a:pt x="40" y="240"/>
                    <a:pt x="43" y="242"/>
                  </a:cubicBezTo>
                  <a:cubicBezTo>
                    <a:pt x="45" y="244"/>
                    <a:pt x="47" y="245"/>
                    <a:pt x="46" y="247"/>
                  </a:cubicBezTo>
                  <a:cubicBezTo>
                    <a:pt x="44" y="248"/>
                    <a:pt x="40" y="243"/>
                    <a:pt x="34" y="243"/>
                  </a:cubicBezTo>
                  <a:cubicBezTo>
                    <a:pt x="27" y="244"/>
                    <a:pt x="15" y="237"/>
                    <a:pt x="15" y="235"/>
                  </a:cubicBezTo>
                  <a:cubicBezTo>
                    <a:pt x="15" y="233"/>
                    <a:pt x="6" y="234"/>
                    <a:pt x="0" y="234"/>
                  </a:cubicBezTo>
                  <a:cubicBezTo>
                    <a:pt x="0" y="357"/>
                    <a:pt x="0" y="357"/>
                    <a:pt x="0" y="357"/>
                  </a:cubicBezTo>
                  <a:cubicBezTo>
                    <a:pt x="0" y="357"/>
                    <a:pt x="3" y="359"/>
                    <a:pt x="4" y="358"/>
                  </a:cubicBezTo>
                  <a:cubicBezTo>
                    <a:pt x="6" y="356"/>
                    <a:pt x="8" y="358"/>
                    <a:pt x="12" y="356"/>
                  </a:cubicBezTo>
                  <a:cubicBezTo>
                    <a:pt x="16" y="354"/>
                    <a:pt x="17" y="358"/>
                    <a:pt x="17" y="360"/>
                  </a:cubicBezTo>
                  <a:cubicBezTo>
                    <a:pt x="17" y="362"/>
                    <a:pt x="23" y="365"/>
                    <a:pt x="25" y="368"/>
                  </a:cubicBezTo>
                  <a:cubicBezTo>
                    <a:pt x="28" y="371"/>
                    <a:pt x="29" y="374"/>
                    <a:pt x="31" y="372"/>
                  </a:cubicBezTo>
                  <a:cubicBezTo>
                    <a:pt x="34" y="371"/>
                    <a:pt x="39" y="370"/>
                    <a:pt x="39" y="367"/>
                  </a:cubicBezTo>
                  <a:cubicBezTo>
                    <a:pt x="39" y="364"/>
                    <a:pt x="50" y="363"/>
                    <a:pt x="50" y="367"/>
                  </a:cubicBezTo>
                  <a:cubicBezTo>
                    <a:pt x="50" y="371"/>
                    <a:pt x="61" y="376"/>
                    <a:pt x="67" y="387"/>
                  </a:cubicBezTo>
                  <a:cubicBezTo>
                    <a:pt x="73" y="398"/>
                    <a:pt x="72" y="400"/>
                    <a:pt x="81" y="404"/>
                  </a:cubicBezTo>
                  <a:cubicBezTo>
                    <a:pt x="90" y="407"/>
                    <a:pt x="90" y="409"/>
                    <a:pt x="89" y="412"/>
                  </a:cubicBezTo>
                  <a:cubicBezTo>
                    <a:pt x="88" y="415"/>
                    <a:pt x="94" y="417"/>
                    <a:pt x="91" y="420"/>
                  </a:cubicBezTo>
                  <a:cubicBezTo>
                    <a:pt x="89" y="421"/>
                    <a:pt x="87" y="422"/>
                    <a:pt x="85" y="424"/>
                  </a:cubicBezTo>
                  <a:cubicBezTo>
                    <a:pt x="85" y="425"/>
                    <a:pt x="87" y="426"/>
                    <a:pt x="89" y="428"/>
                  </a:cubicBezTo>
                  <a:cubicBezTo>
                    <a:pt x="91" y="429"/>
                    <a:pt x="85" y="429"/>
                    <a:pt x="86" y="431"/>
                  </a:cubicBezTo>
                  <a:cubicBezTo>
                    <a:pt x="88" y="433"/>
                    <a:pt x="86" y="435"/>
                    <a:pt x="88" y="437"/>
                  </a:cubicBezTo>
                  <a:cubicBezTo>
                    <a:pt x="90" y="439"/>
                    <a:pt x="93" y="438"/>
                    <a:pt x="95" y="437"/>
                  </a:cubicBezTo>
                  <a:cubicBezTo>
                    <a:pt x="97" y="435"/>
                    <a:pt x="98" y="439"/>
                    <a:pt x="97" y="441"/>
                  </a:cubicBezTo>
                  <a:cubicBezTo>
                    <a:pt x="95" y="444"/>
                    <a:pt x="98" y="446"/>
                    <a:pt x="100" y="444"/>
                  </a:cubicBezTo>
                  <a:cubicBezTo>
                    <a:pt x="102" y="442"/>
                    <a:pt x="105" y="447"/>
                    <a:pt x="107" y="448"/>
                  </a:cubicBezTo>
                  <a:cubicBezTo>
                    <a:pt x="108" y="449"/>
                    <a:pt x="110" y="452"/>
                    <a:pt x="107" y="452"/>
                  </a:cubicBezTo>
                  <a:cubicBezTo>
                    <a:pt x="104" y="452"/>
                    <a:pt x="105" y="456"/>
                    <a:pt x="107" y="457"/>
                  </a:cubicBezTo>
                  <a:cubicBezTo>
                    <a:pt x="109" y="457"/>
                    <a:pt x="109" y="459"/>
                    <a:pt x="109" y="461"/>
                  </a:cubicBezTo>
                  <a:cubicBezTo>
                    <a:pt x="109" y="462"/>
                    <a:pt x="115" y="465"/>
                    <a:pt x="117" y="464"/>
                  </a:cubicBezTo>
                  <a:cubicBezTo>
                    <a:pt x="119" y="463"/>
                    <a:pt x="122" y="465"/>
                    <a:pt x="123" y="467"/>
                  </a:cubicBezTo>
                  <a:cubicBezTo>
                    <a:pt x="124" y="469"/>
                    <a:pt x="128" y="471"/>
                    <a:pt x="130" y="470"/>
                  </a:cubicBezTo>
                  <a:cubicBezTo>
                    <a:pt x="131" y="468"/>
                    <a:pt x="132" y="472"/>
                    <a:pt x="133" y="474"/>
                  </a:cubicBezTo>
                  <a:cubicBezTo>
                    <a:pt x="133" y="477"/>
                    <a:pt x="137" y="475"/>
                    <a:pt x="139" y="475"/>
                  </a:cubicBezTo>
                  <a:cubicBezTo>
                    <a:pt x="141" y="475"/>
                    <a:pt x="142" y="478"/>
                    <a:pt x="143" y="478"/>
                  </a:cubicBezTo>
                  <a:cubicBezTo>
                    <a:pt x="147" y="476"/>
                    <a:pt x="148" y="482"/>
                    <a:pt x="150" y="485"/>
                  </a:cubicBezTo>
                  <a:cubicBezTo>
                    <a:pt x="371" y="484"/>
                    <a:pt x="371" y="484"/>
                    <a:pt x="371" y="484"/>
                  </a:cubicBezTo>
                  <a:cubicBezTo>
                    <a:pt x="371" y="484"/>
                    <a:pt x="371" y="478"/>
                    <a:pt x="374" y="480"/>
                  </a:cubicBezTo>
                  <a:cubicBezTo>
                    <a:pt x="377" y="482"/>
                    <a:pt x="374" y="485"/>
                    <a:pt x="377" y="487"/>
                  </a:cubicBezTo>
                  <a:cubicBezTo>
                    <a:pt x="381" y="488"/>
                    <a:pt x="383" y="490"/>
                    <a:pt x="384" y="489"/>
                  </a:cubicBezTo>
                  <a:cubicBezTo>
                    <a:pt x="386" y="488"/>
                    <a:pt x="389" y="486"/>
                    <a:pt x="392" y="489"/>
                  </a:cubicBezTo>
                  <a:cubicBezTo>
                    <a:pt x="395" y="492"/>
                    <a:pt x="397" y="490"/>
                    <a:pt x="398" y="492"/>
                  </a:cubicBezTo>
                  <a:cubicBezTo>
                    <a:pt x="400" y="494"/>
                    <a:pt x="403" y="496"/>
                    <a:pt x="405" y="493"/>
                  </a:cubicBezTo>
                  <a:cubicBezTo>
                    <a:pt x="407" y="491"/>
                    <a:pt x="414" y="493"/>
                    <a:pt x="417" y="495"/>
                  </a:cubicBezTo>
                  <a:cubicBezTo>
                    <a:pt x="421" y="491"/>
                    <a:pt x="424" y="485"/>
                    <a:pt x="427" y="485"/>
                  </a:cubicBezTo>
                  <a:cubicBezTo>
                    <a:pt x="432" y="485"/>
                    <a:pt x="444" y="486"/>
                    <a:pt x="444" y="492"/>
                  </a:cubicBezTo>
                  <a:cubicBezTo>
                    <a:pt x="445" y="498"/>
                    <a:pt x="452" y="492"/>
                    <a:pt x="453" y="498"/>
                  </a:cubicBezTo>
                  <a:cubicBezTo>
                    <a:pt x="454" y="503"/>
                    <a:pt x="458" y="507"/>
                    <a:pt x="457" y="509"/>
                  </a:cubicBezTo>
                  <a:cubicBezTo>
                    <a:pt x="459" y="510"/>
                    <a:pt x="461" y="511"/>
                    <a:pt x="462" y="512"/>
                  </a:cubicBezTo>
                  <a:cubicBezTo>
                    <a:pt x="464" y="512"/>
                    <a:pt x="470" y="513"/>
                    <a:pt x="474" y="514"/>
                  </a:cubicBezTo>
                  <a:cubicBezTo>
                    <a:pt x="479" y="516"/>
                    <a:pt x="487" y="512"/>
                    <a:pt x="489" y="518"/>
                  </a:cubicBezTo>
                  <a:cubicBezTo>
                    <a:pt x="492" y="524"/>
                    <a:pt x="498" y="529"/>
                    <a:pt x="492" y="529"/>
                  </a:cubicBezTo>
                  <a:cubicBezTo>
                    <a:pt x="488" y="529"/>
                    <a:pt x="481" y="523"/>
                    <a:pt x="482" y="526"/>
                  </a:cubicBezTo>
                  <a:cubicBezTo>
                    <a:pt x="482" y="530"/>
                    <a:pt x="479" y="528"/>
                    <a:pt x="479" y="534"/>
                  </a:cubicBezTo>
                  <a:cubicBezTo>
                    <a:pt x="479" y="539"/>
                    <a:pt x="476" y="546"/>
                    <a:pt x="474" y="546"/>
                  </a:cubicBezTo>
                  <a:cubicBezTo>
                    <a:pt x="474" y="546"/>
                    <a:pt x="473" y="546"/>
                    <a:pt x="473" y="546"/>
                  </a:cubicBezTo>
                  <a:cubicBezTo>
                    <a:pt x="473" y="548"/>
                    <a:pt x="473" y="551"/>
                    <a:pt x="475" y="552"/>
                  </a:cubicBezTo>
                  <a:cubicBezTo>
                    <a:pt x="477" y="550"/>
                    <a:pt x="481" y="547"/>
                    <a:pt x="485" y="547"/>
                  </a:cubicBezTo>
                  <a:cubicBezTo>
                    <a:pt x="490" y="548"/>
                    <a:pt x="491" y="551"/>
                    <a:pt x="495" y="548"/>
                  </a:cubicBezTo>
                  <a:cubicBezTo>
                    <a:pt x="499" y="546"/>
                    <a:pt x="499" y="545"/>
                    <a:pt x="500" y="546"/>
                  </a:cubicBezTo>
                  <a:cubicBezTo>
                    <a:pt x="500" y="547"/>
                    <a:pt x="500" y="547"/>
                    <a:pt x="500" y="547"/>
                  </a:cubicBezTo>
                  <a:cubicBezTo>
                    <a:pt x="501" y="547"/>
                    <a:pt x="502" y="546"/>
                    <a:pt x="502" y="545"/>
                  </a:cubicBezTo>
                  <a:cubicBezTo>
                    <a:pt x="502" y="544"/>
                    <a:pt x="502" y="543"/>
                    <a:pt x="502" y="542"/>
                  </a:cubicBezTo>
                  <a:cubicBezTo>
                    <a:pt x="498" y="543"/>
                    <a:pt x="497" y="543"/>
                    <a:pt x="496" y="540"/>
                  </a:cubicBezTo>
                  <a:cubicBezTo>
                    <a:pt x="495" y="537"/>
                    <a:pt x="507" y="533"/>
                    <a:pt x="512" y="534"/>
                  </a:cubicBezTo>
                  <a:cubicBezTo>
                    <a:pt x="518" y="535"/>
                    <a:pt x="522" y="531"/>
                    <a:pt x="524" y="533"/>
                  </a:cubicBezTo>
                  <a:cubicBezTo>
                    <a:pt x="527" y="530"/>
                    <a:pt x="533" y="525"/>
                    <a:pt x="534" y="525"/>
                  </a:cubicBezTo>
                  <a:cubicBezTo>
                    <a:pt x="537" y="525"/>
                    <a:pt x="562" y="525"/>
                    <a:pt x="562" y="525"/>
                  </a:cubicBezTo>
                  <a:cubicBezTo>
                    <a:pt x="562" y="525"/>
                    <a:pt x="571" y="519"/>
                    <a:pt x="572" y="514"/>
                  </a:cubicBezTo>
                  <a:cubicBezTo>
                    <a:pt x="573" y="509"/>
                    <a:pt x="579" y="497"/>
                    <a:pt x="582" y="500"/>
                  </a:cubicBezTo>
                  <a:cubicBezTo>
                    <a:pt x="585" y="503"/>
                    <a:pt x="593" y="501"/>
                    <a:pt x="593" y="503"/>
                  </a:cubicBezTo>
                  <a:cubicBezTo>
                    <a:pt x="593" y="505"/>
                    <a:pt x="590" y="513"/>
                    <a:pt x="600" y="526"/>
                  </a:cubicBezTo>
                  <a:cubicBezTo>
                    <a:pt x="603" y="524"/>
                    <a:pt x="606" y="522"/>
                    <a:pt x="608" y="522"/>
                  </a:cubicBezTo>
                  <a:cubicBezTo>
                    <a:pt x="611" y="522"/>
                    <a:pt x="616" y="518"/>
                    <a:pt x="618" y="515"/>
                  </a:cubicBezTo>
                  <a:cubicBezTo>
                    <a:pt x="619" y="513"/>
                    <a:pt x="621" y="518"/>
                    <a:pt x="618" y="519"/>
                  </a:cubicBezTo>
                  <a:cubicBezTo>
                    <a:pt x="615" y="520"/>
                    <a:pt x="620" y="522"/>
                    <a:pt x="625" y="522"/>
                  </a:cubicBezTo>
                  <a:cubicBezTo>
                    <a:pt x="630" y="521"/>
                    <a:pt x="623" y="523"/>
                    <a:pt x="619" y="523"/>
                  </a:cubicBezTo>
                  <a:cubicBezTo>
                    <a:pt x="616" y="523"/>
                    <a:pt x="614" y="523"/>
                    <a:pt x="609" y="528"/>
                  </a:cubicBezTo>
                  <a:cubicBezTo>
                    <a:pt x="604" y="533"/>
                    <a:pt x="605" y="535"/>
                    <a:pt x="608" y="537"/>
                  </a:cubicBezTo>
                  <a:cubicBezTo>
                    <a:pt x="611" y="540"/>
                    <a:pt x="615" y="539"/>
                    <a:pt x="619" y="535"/>
                  </a:cubicBezTo>
                  <a:cubicBezTo>
                    <a:pt x="623" y="532"/>
                    <a:pt x="622" y="529"/>
                    <a:pt x="626" y="529"/>
                  </a:cubicBezTo>
                  <a:cubicBezTo>
                    <a:pt x="630" y="529"/>
                    <a:pt x="640" y="525"/>
                    <a:pt x="645" y="524"/>
                  </a:cubicBezTo>
                  <a:cubicBezTo>
                    <a:pt x="649" y="522"/>
                    <a:pt x="646" y="522"/>
                    <a:pt x="646" y="520"/>
                  </a:cubicBezTo>
                  <a:cubicBezTo>
                    <a:pt x="646" y="518"/>
                    <a:pt x="654" y="518"/>
                    <a:pt x="657" y="516"/>
                  </a:cubicBezTo>
                  <a:cubicBezTo>
                    <a:pt x="660" y="514"/>
                    <a:pt x="657" y="512"/>
                    <a:pt x="654" y="513"/>
                  </a:cubicBezTo>
                  <a:close/>
                  <a:moveTo>
                    <a:pt x="190" y="281"/>
                  </a:moveTo>
                  <a:cubicBezTo>
                    <a:pt x="185" y="287"/>
                    <a:pt x="184" y="288"/>
                    <a:pt x="179" y="287"/>
                  </a:cubicBezTo>
                  <a:cubicBezTo>
                    <a:pt x="174" y="286"/>
                    <a:pt x="171" y="289"/>
                    <a:pt x="173" y="290"/>
                  </a:cubicBezTo>
                  <a:cubicBezTo>
                    <a:pt x="176" y="292"/>
                    <a:pt x="176" y="294"/>
                    <a:pt x="171" y="295"/>
                  </a:cubicBezTo>
                  <a:cubicBezTo>
                    <a:pt x="166" y="296"/>
                    <a:pt x="163" y="300"/>
                    <a:pt x="161" y="299"/>
                  </a:cubicBezTo>
                  <a:cubicBezTo>
                    <a:pt x="159" y="299"/>
                    <a:pt x="169" y="291"/>
                    <a:pt x="167" y="289"/>
                  </a:cubicBezTo>
                  <a:cubicBezTo>
                    <a:pt x="164" y="287"/>
                    <a:pt x="157" y="293"/>
                    <a:pt x="157" y="295"/>
                  </a:cubicBezTo>
                  <a:cubicBezTo>
                    <a:pt x="157" y="298"/>
                    <a:pt x="153" y="298"/>
                    <a:pt x="150" y="298"/>
                  </a:cubicBezTo>
                  <a:cubicBezTo>
                    <a:pt x="147" y="297"/>
                    <a:pt x="144" y="295"/>
                    <a:pt x="146" y="295"/>
                  </a:cubicBezTo>
                  <a:cubicBezTo>
                    <a:pt x="149" y="294"/>
                    <a:pt x="147" y="291"/>
                    <a:pt x="151" y="290"/>
                  </a:cubicBezTo>
                  <a:cubicBezTo>
                    <a:pt x="155" y="289"/>
                    <a:pt x="150" y="286"/>
                    <a:pt x="151" y="285"/>
                  </a:cubicBezTo>
                  <a:cubicBezTo>
                    <a:pt x="152" y="283"/>
                    <a:pt x="160" y="286"/>
                    <a:pt x="160" y="284"/>
                  </a:cubicBezTo>
                  <a:cubicBezTo>
                    <a:pt x="160" y="281"/>
                    <a:pt x="153" y="278"/>
                    <a:pt x="150" y="280"/>
                  </a:cubicBezTo>
                  <a:cubicBezTo>
                    <a:pt x="148" y="282"/>
                    <a:pt x="142" y="286"/>
                    <a:pt x="134" y="283"/>
                  </a:cubicBezTo>
                  <a:cubicBezTo>
                    <a:pt x="132" y="282"/>
                    <a:pt x="152" y="279"/>
                    <a:pt x="156" y="276"/>
                  </a:cubicBezTo>
                  <a:cubicBezTo>
                    <a:pt x="159" y="273"/>
                    <a:pt x="174" y="270"/>
                    <a:pt x="176" y="272"/>
                  </a:cubicBezTo>
                  <a:cubicBezTo>
                    <a:pt x="177" y="275"/>
                    <a:pt x="167" y="277"/>
                    <a:pt x="172" y="280"/>
                  </a:cubicBezTo>
                  <a:cubicBezTo>
                    <a:pt x="176" y="282"/>
                    <a:pt x="184" y="281"/>
                    <a:pt x="186" y="278"/>
                  </a:cubicBezTo>
                  <a:cubicBezTo>
                    <a:pt x="187" y="275"/>
                    <a:pt x="195" y="276"/>
                    <a:pt x="190" y="281"/>
                  </a:cubicBezTo>
                  <a:close/>
                  <a:moveTo>
                    <a:pt x="235" y="339"/>
                  </a:moveTo>
                  <a:cubicBezTo>
                    <a:pt x="229" y="344"/>
                    <a:pt x="230" y="342"/>
                    <a:pt x="225" y="343"/>
                  </a:cubicBezTo>
                  <a:cubicBezTo>
                    <a:pt x="220" y="344"/>
                    <a:pt x="224" y="349"/>
                    <a:pt x="218" y="349"/>
                  </a:cubicBezTo>
                  <a:cubicBezTo>
                    <a:pt x="212" y="350"/>
                    <a:pt x="198" y="350"/>
                    <a:pt x="196" y="347"/>
                  </a:cubicBezTo>
                  <a:cubicBezTo>
                    <a:pt x="196" y="346"/>
                    <a:pt x="204" y="347"/>
                    <a:pt x="205" y="344"/>
                  </a:cubicBezTo>
                  <a:cubicBezTo>
                    <a:pt x="205" y="342"/>
                    <a:pt x="207" y="338"/>
                    <a:pt x="211" y="338"/>
                  </a:cubicBezTo>
                  <a:cubicBezTo>
                    <a:pt x="215" y="338"/>
                    <a:pt x="214" y="333"/>
                    <a:pt x="208" y="330"/>
                  </a:cubicBezTo>
                  <a:cubicBezTo>
                    <a:pt x="203" y="328"/>
                    <a:pt x="217" y="326"/>
                    <a:pt x="220" y="330"/>
                  </a:cubicBezTo>
                  <a:cubicBezTo>
                    <a:pt x="223" y="335"/>
                    <a:pt x="229" y="338"/>
                    <a:pt x="232" y="335"/>
                  </a:cubicBezTo>
                  <a:cubicBezTo>
                    <a:pt x="236" y="332"/>
                    <a:pt x="254" y="323"/>
                    <a:pt x="254" y="327"/>
                  </a:cubicBezTo>
                  <a:cubicBezTo>
                    <a:pt x="254" y="331"/>
                    <a:pt x="241" y="334"/>
                    <a:pt x="235" y="339"/>
                  </a:cubicBezTo>
                  <a:close/>
                  <a:moveTo>
                    <a:pt x="359" y="468"/>
                  </a:moveTo>
                  <a:cubicBezTo>
                    <a:pt x="355" y="469"/>
                    <a:pt x="359" y="458"/>
                    <a:pt x="352" y="454"/>
                  </a:cubicBezTo>
                  <a:cubicBezTo>
                    <a:pt x="344" y="449"/>
                    <a:pt x="340" y="441"/>
                    <a:pt x="340" y="436"/>
                  </a:cubicBezTo>
                  <a:cubicBezTo>
                    <a:pt x="340" y="432"/>
                    <a:pt x="347" y="429"/>
                    <a:pt x="350" y="433"/>
                  </a:cubicBezTo>
                  <a:cubicBezTo>
                    <a:pt x="353" y="437"/>
                    <a:pt x="357" y="451"/>
                    <a:pt x="360" y="456"/>
                  </a:cubicBezTo>
                  <a:cubicBezTo>
                    <a:pt x="362" y="461"/>
                    <a:pt x="362" y="468"/>
                    <a:pt x="359" y="468"/>
                  </a:cubicBezTo>
                  <a:close/>
                </a:path>
              </a:pathLst>
            </a:custGeom>
            <a:grpFill/>
            <a:ln w="3175"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0" name="Freeform 158">
              <a:extLst>
                <a:ext uri="{FF2B5EF4-FFF2-40B4-BE49-F238E27FC236}">
                  <a16:creationId xmlns:a16="http://schemas.microsoft.com/office/drawing/2014/main" id="{EE44F834-B905-40E8-9998-901300796D67}"/>
                </a:ext>
              </a:extLst>
            </p:cNvPr>
            <p:cNvSpPr>
              <a:spLocks noEditPoints="1"/>
            </p:cNvSpPr>
            <p:nvPr userDrawn="1"/>
          </p:nvSpPr>
          <p:spPr bwMode="auto">
            <a:xfrm>
              <a:off x="8665054" y="4555002"/>
              <a:ext cx="942010" cy="833557"/>
            </a:xfrm>
            <a:custGeom>
              <a:avLst/>
              <a:gdLst>
                <a:gd name="T0" fmla="*/ 326 w 331"/>
                <a:gd name="T1" fmla="*/ 128 h 293"/>
                <a:gd name="T2" fmla="*/ 312 w 331"/>
                <a:gd name="T3" fmla="*/ 114 h 293"/>
                <a:gd name="T4" fmla="*/ 302 w 331"/>
                <a:gd name="T5" fmla="*/ 99 h 293"/>
                <a:gd name="T6" fmla="*/ 293 w 331"/>
                <a:gd name="T7" fmla="*/ 88 h 293"/>
                <a:gd name="T8" fmla="*/ 270 w 331"/>
                <a:gd name="T9" fmla="*/ 66 h 293"/>
                <a:gd name="T10" fmla="*/ 262 w 331"/>
                <a:gd name="T11" fmla="*/ 38 h 293"/>
                <a:gd name="T12" fmla="*/ 248 w 331"/>
                <a:gd name="T13" fmla="*/ 24 h 293"/>
                <a:gd name="T14" fmla="*/ 235 w 331"/>
                <a:gd name="T15" fmla="*/ 7 h 293"/>
                <a:gd name="T16" fmla="*/ 231 w 331"/>
                <a:gd name="T17" fmla="*/ 36 h 293"/>
                <a:gd name="T18" fmla="*/ 212 w 331"/>
                <a:gd name="T19" fmla="*/ 54 h 293"/>
                <a:gd name="T20" fmla="*/ 189 w 331"/>
                <a:gd name="T21" fmla="*/ 42 h 293"/>
                <a:gd name="T22" fmla="*/ 185 w 331"/>
                <a:gd name="T23" fmla="*/ 25 h 293"/>
                <a:gd name="T24" fmla="*/ 191 w 331"/>
                <a:gd name="T25" fmla="*/ 12 h 293"/>
                <a:gd name="T26" fmla="*/ 179 w 331"/>
                <a:gd name="T27" fmla="*/ 13 h 293"/>
                <a:gd name="T28" fmla="*/ 159 w 331"/>
                <a:gd name="T29" fmla="*/ 9 h 293"/>
                <a:gd name="T30" fmla="*/ 138 w 331"/>
                <a:gd name="T31" fmla="*/ 22 h 293"/>
                <a:gd name="T32" fmla="*/ 131 w 331"/>
                <a:gd name="T33" fmla="*/ 36 h 293"/>
                <a:gd name="T34" fmla="*/ 119 w 331"/>
                <a:gd name="T35" fmla="*/ 31 h 293"/>
                <a:gd name="T36" fmla="*/ 105 w 331"/>
                <a:gd name="T37" fmla="*/ 32 h 293"/>
                <a:gd name="T38" fmla="*/ 94 w 331"/>
                <a:gd name="T39" fmla="*/ 39 h 293"/>
                <a:gd name="T40" fmla="*/ 87 w 331"/>
                <a:gd name="T41" fmla="*/ 52 h 293"/>
                <a:gd name="T42" fmla="*/ 76 w 331"/>
                <a:gd name="T43" fmla="*/ 53 h 293"/>
                <a:gd name="T44" fmla="*/ 49 w 331"/>
                <a:gd name="T45" fmla="*/ 78 h 293"/>
                <a:gd name="T46" fmla="*/ 24 w 331"/>
                <a:gd name="T47" fmla="*/ 86 h 293"/>
                <a:gd name="T48" fmla="*/ 9 w 331"/>
                <a:gd name="T49" fmla="*/ 93 h 293"/>
                <a:gd name="T50" fmla="*/ 4 w 331"/>
                <a:gd name="T51" fmla="*/ 121 h 293"/>
                <a:gd name="T52" fmla="*/ 6 w 331"/>
                <a:gd name="T53" fmla="*/ 133 h 293"/>
                <a:gd name="T54" fmla="*/ 15 w 331"/>
                <a:gd name="T55" fmla="*/ 162 h 293"/>
                <a:gd name="T56" fmla="*/ 16 w 331"/>
                <a:gd name="T57" fmla="*/ 198 h 293"/>
                <a:gd name="T58" fmla="*/ 40 w 331"/>
                <a:gd name="T59" fmla="*/ 210 h 293"/>
                <a:gd name="T60" fmla="*/ 74 w 331"/>
                <a:gd name="T61" fmla="*/ 200 h 293"/>
                <a:gd name="T62" fmla="*/ 112 w 331"/>
                <a:gd name="T63" fmla="*/ 185 h 293"/>
                <a:gd name="T64" fmla="*/ 156 w 331"/>
                <a:gd name="T65" fmla="*/ 183 h 293"/>
                <a:gd name="T66" fmla="*/ 171 w 331"/>
                <a:gd name="T67" fmla="*/ 191 h 293"/>
                <a:gd name="T68" fmla="*/ 187 w 331"/>
                <a:gd name="T69" fmla="*/ 205 h 293"/>
                <a:gd name="T70" fmla="*/ 198 w 331"/>
                <a:gd name="T71" fmla="*/ 203 h 293"/>
                <a:gd name="T72" fmla="*/ 205 w 331"/>
                <a:gd name="T73" fmla="*/ 206 h 293"/>
                <a:gd name="T74" fmla="*/ 217 w 331"/>
                <a:gd name="T75" fmla="*/ 226 h 293"/>
                <a:gd name="T76" fmla="*/ 245 w 331"/>
                <a:gd name="T77" fmla="*/ 245 h 293"/>
                <a:gd name="T78" fmla="*/ 260 w 331"/>
                <a:gd name="T79" fmla="*/ 243 h 293"/>
                <a:gd name="T80" fmla="*/ 271 w 331"/>
                <a:gd name="T81" fmla="*/ 248 h 293"/>
                <a:gd name="T82" fmla="*/ 299 w 331"/>
                <a:gd name="T83" fmla="*/ 235 h 293"/>
                <a:gd name="T84" fmla="*/ 316 w 331"/>
                <a:gd name="T85" fmla="*/ 189 h 293"/>
                <a:gd name="T86" fmla="*/ 327 w 331"/>
                <a:gd name="T87" fmla="*/ 162 h 293"/>
                <a:gd name="T88" fmla="*/ 150 w 331"/>
                <a:gd name="T89" fmla="*/ 7 h 293"/>
                <a:gd name="T90" fmla="*/ 190 w 331"/>
                <a:gd name="T91" fmla="*/ 219 h 293"/>
                <a:gd name="T92" fmla="*/ 270 w 331"/>
                <a:gd name="T93" fmla="*/ 268 h 293"/>
                <a:gd name="T94" fmla="*/ 271 w 331"/>
                <a:gd name="T95" fmla="*/ 293 h 293"/>
                <a:gd name="T96" fmla="*/ 282 w 331"/>
                <a:gd name="T97" fmla="*/ 286 h 293"/>
                <a:gd name="T98" fmla="*/ 270 w 331"/>
                <a:gd name="T99" fmla="*/ 268 h 2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331" h="293">
                  <a:moveTo>
                    <a:pt x="328" y="147"/>
                  </a:moveTo>
                  <a:cubicBezTo>
                    <a:pt x="330" y="146"/>
                    <a:pt x="328" y="140"/>
                    <a:pt x="326" y="141"/>
                  </a:cubicBezTo>
                  <a:cubicBezTo>
                    <a:pt x="325" y="142"/>
                    <a:pt x="325" y="132"/>
                    <a:pt x="326" y="128"/>
                  </a:cubicBezTo>
                  <a:cubicBezTo>
                    <a:pt x="327" y="123"/>
                    <a:pt x="326" y="124"/>
                    <a:pt x="324" y="126"/>
                  </a:cubicBezTo>
                  <a:cubicBezTo>
                    <a:pt x="322" y="129"/>
                    <a:pt x="319" y="122"/>
                    <a:pt x="319" y="120"/>
                  </a:cubicBezTo>
                  <a:cubicBezTo>
                    <a:pt x="318" y="118"/>
                    <a:pt x="315" y="113"/>
                    <a:pt x="312" y="114"/>
                  </a:cubicBezTo>
                  <a:cubicBezTo>
                    <a:pt x="309" y="115"/>
                    <a:pt x="311" y="110"/>
                    <a:pt x="308" y="110"/>
                  </a:cubicBezTo>
                  <a:cubicBezTo>
                    <a:pt x="306" y="111"/>
                    <a:pt x="305" y="106"/>
                    <a:pt x="306" y="102"/>
                  </a:cubicBezTo>
                  <a:cubicBezTo>
                    <a:pt x="306" y="98"/>
                    <a:pt x="304" y="101"/>
                    <a:pt x="302" y="99"/>
                  </a:cubicBezTo>
                  <a:cubicBezTo>
                    <a:pt x="301" y="97"/>
                    <a:pt x="300" y="99"/>
                    <a:pt x="298" y="100"/>
                  </a:cubicBezTo>
                  <a:cubicBezTo>
                    <a:pt x="296" y="100"/>
                    <a:pt x="295" y="96"/>
                    <a:pt x="296" y="94"/>
                  </a:cubicBezTo>
                  <a:cubicBezTo>
                    <a:pt x="296" y="92"/>
                    <a:pt x="295" y="90"/>
                    <a:pt x="293" y="88"/>
                  </a:cubicBezTo>
                  <a:cubicBezTo>
                    <a:pt x="290" y="86"/>
                    <a:pt x="290" y="85"/>
                    <a:pt x="290" y="82"/>
                  </a:cubicBezTo>
                  <a:cubicBezTo>
                    <a:pt x="290" y="80"/>
                    <a:pt x="275" y="72"/>
                    <a:pt x="272" y="71"/>
                  </a:cubicBezTo>
                  <a:cubicBezTo>
                    <a:pt x="268" y="71"/>
                    <a:pt x="271" y="67"/>
                    <a:pt x="270" y="66"/>
                  </a:cubicBezTo>
                  <a:cubicBezTo>
                    <a:pt x="268" y="65"/>
                    <a:pt x="268" y="60"/>
                    <a:pt x="268" y="56"/>
                  </a:cubicBezTo>
                  <a:cubicBezTo>
                    <a:pt x="268" y="52"/>
                    <a:pt x="263" y="51"/>
                    <a:pt x="263" y="48"/>
                  </a:cubicBezTo>
                  <a:cubicBezTo>
                    <a:pt x="263" y="44"/>
                    <a:pt x="261" y="41"/>
                    <a:pt x="262" y="38"/>
                  </a:cubicBezTo>
                  <a:cubicBezTo>
                    <a:pt x="262" y="34"/>
                    <a:pt x="257" y="33"/>
                    <a:pt x="256" y="31"/>
                  </a:cubicBezTo>
                  <a:cubicBezTo>
                    <a:pt x="256" y="29"/>
                    <a:pt x="253" y="31"/>
                    <a:pt x="250" y="32"/>
                  </a:cubicBezTo>
                  <a:cubicBezTo>
                    <a:pt x="247" y="32"/>
                    <a:pt x="247" y="28"/>
                    <a:pt x="248" y="24"/>
                  </a:cubicBezTo>
                  <a:cubicBezTo>
                    <a:pt x="248" y="19"/>
                    <a:pt x="246" y="13"/>
                    <a:pt x="244" y="11"/>
                  </a:cubicBezTo>
                  <a:cubicBezTo>
                    <a:pt x="241" y="9"/>
                    <a:pt x="241" y="2"/>
                    <a:pt x="240" y="1"/>
                  </a:cubicBezTo>
                  <a:cubicBezTo>
                    <a:pt x="239" y="0"/>
                    <a:pt x="235" y="4"/>
                    <a:pt x="235" y="7"/>
                  </a:cubicBezTo>
                  <a:cubicBezTo>
                    <a:pt x="235" y="9"/>
                    <a:pt x="234" y="12"/>
                    <a:pt x="233" y="13"/>
                  </a:cubicBezTo>
                  <a:cubicBezTo>
                    <a:pt x="231" y="15"/>
                    <a:pt x="234" y="20"/>
                    <a:pt x="232" y="22"/>
                  </a:cubicBezTo>
                  <a:cubicBezTo>
                    <a:pt x="230" y="24"/>
                    <a:pt x="232" y="32"/>
                    <a:pt x="231" y="36"/>
                  </a:cubicBezTo>
                  <a:cubicBezTo>
                    <a:pt x="231" y="41"/>
                    <a:pt x="231" y="46"/>
                    <a:pt x="229" y="49"/>
                  </a:cubicBezTo>
                  <a:cubicBezTo>
                    <a:pt x="226" y="52"/>
                    <a:pt x="226" y="57"/>
                    <a:pt x="222" y="58"/>
                  </a:cubicBezTo>
                  <a:cubicBezTo>
                    <a:pt x="217" y="60"/>
                    <a:pt x="212" y="56"/>
                    <a:pt x="212" y="54"/>
                  </a:cubicBezTo>
                  <a:cubicBezTo>
                    <a:pt x="212" y="52"/>
                    <a:pt x="207" y="50"/>
                    <a:pt x="205" y="51"/>
                  </a:cubicBezTo>
                  <a:cubicBezTo>
                    <a:pt x="202" y="51"/>
                    <a:pt x="201" y="47"/>
                    <a:pt x="197" y="44"/>
                  </a:cubicBezTo>
                  <a:cubicBezTo>
                    <a:pt x="193" y="41"/>
                    <a:pt x="190" y="45"/>
                    <a:pt x="189" y="42"/>
                  </a:cubicBezTo>
                  <a:cubicBezTo>
                    <a:pt x="188" y="38"/>
                    <a:pt x="186" y="37"/>
                    <a:pt x="183" y="35"/>
                  </a:cubicBezTo>
                  <a:cubicBezTo>
                    <a:pt x="181" y="34"/>
                    <a:pt x="181" y="34"/>
                    <a:pt x="184" y="32"/>
                  </a:cubicBezTo>
                  <a:cubicBezTo>
                    <a:pt x="187" y="30"/>
                    <a:pt x="186" y="27"/>
                    <a:pt x="185" y="25"/>
                  </a:cubicBezTo>
                  <a:cubicBezTo>
                    <a:pt x="183" y="22"/>
                    <a:pt x="186" y="23"/>
                    <a:pt x="190" y="21"/>
                  </a:cubicBezTo>
                  <a:cubicBezTo>
                    <a:pt x="194" y="19"/>
                    <a:pt x="190" y="17"/>
                    <a:pt x="193" y="16"/>
                  </a:cubicBezTo>
                  <a:cubicBezTo>
                    <a:pt x="195" y="15"/>
                    <a:pt x="194" y="12"/>
                    <a:pt x="191" y="12"/>
                  </a:cubicBezTo>
                  <a:cubicBezTo>
                    <a:pt x="188" y="11"/>
                    <a:pt x="189" y="15"/>
                    <a:pt x="188" y="15"/>
                  </a:cubicBezTo>
                  <a:cubicBezTo>
                    <a:pt x="187" y="15"/>
                    <a:pt x="186" y="11"/>
                    <a:pt x="185" y="11"/>
                  </a:cubicBezTo>
                  <a:cubicBezTo>
                    <a:pt x="184" y="11"/>
                    <a:pt x="181" y="16"/>
                    <a:pt x="179" y="13"/>
                  </a:cubicBezTo>
                  <a:cubicBezTo>
                    <a:pt x="177" y="11"/>
                    <a:pt x="167" y="9"/>
                    <a:pt x="163" y="8"/>
                  </a:cubicBezTo>
                  <a:cubicBezTo>
                    <a:pt x="159" y="8"/>
                    <a:pt x="158" y="3"/>
                    <a:pt x="156" y="4"/>
                  </a:cubicBezTo>
                  <a:cubicBezTo>
                    <a:pt x="153" y="5"/>
                    <a:pt x="156" y="6"/>
                    <a:pt x="159" y="9"/>
                  </a:cubicBezTo>
                  <a:cubicBezTo>
                    <a:pt x="161" y="12"/>
                    <a:pt x="150" y="14"/>
                    <a:pt x="146" y="13"/>
                  </a:cubicBezTo>
                  <a:cubicBezTo>
                    <a:pt x="143" y="12"/>
                    <a:pt x="147" y="15"/>
                    <a:pt x="144" y="15"/>
                  </a:cubicBezTo>
                  <a:cubicBezTo>
                    <a:pt x="141" y="15"/>
                    <a:pt x="141" y="20"/>
                    <a:pt x="138" y="22"/>
                  </a:cubicBezTo>
                  <a:cubicBezTo>
                    <a:pt x="136" y="25"/>
                    <a:pt x="138" y="27"/>
                    <a:pt x="135" y="28"/>
                  </a:cubicBezTo>
                  <a:cubicBezTo>
                    <a:pt x="133" y="30"/>
                    <a:pt x="132" y="32"/>
                    <a:pt x="135" y="35"/>
                  </a:cubicBezTo>
                  <a:cubicBezTo>
                    <a:pt x="138" y="39"/>
                    <a:pt x="134" y="39"/>
                    <a:pt x="131" y="36"/>
                  </a:cubicBezTo>
                  <a:cubicBezTo>
                    <a:pt x="129" y="33"/>
                    <a:pt x="126" y="33"/>
                    <a:pt x="126" y="36"/>
                  </a:cubicBezTo>
                  <a:cubicBezTo>
                    <a:pt x="126" y="39"/>
                    <a:pt x="123" y="38"/>
                    <a:pt x="124" y="35"/>
                  </a:cubicBezTo>
                  <a:cubicBezTo>
                    <a:pt x="124" y="31"/>
                    <a:pt x="120" y="33"/>
                    <a:pt x="119" y="31"/>
                  </a:cubicBezTo>
                  <a:cubicBezTo>
                    <a:pt x="118" y="29"/>
                    <a:pt x="115" y="26"/>
                    <a:pt x="112" y="26"/>
                  </a:cubicBezTo>
                  <a:cubicBezTo>
                    <a:pt x="110" y="26"/>
                    <a:pt x="110" y="29"/>
                    <a:pt x="108" y="29"/>
                  </a:cubicBezTo>
                  <a:cubicBezTo>
                    <a:pt x="105" y="29"/>
                    <a:pt x="105" y="30"/>
                    <a:pt x="105" y="32"/>
                  </a:cubicBezTo>
                  <a:cubicBezTo>
                    <a:pt x="105" y="35"/>
                    <a:pt x="102" y="32"/>
                    <a:pt x="99" y="32"/>
                  </a:cubicBezTo>
                  <a:cubicBezTo>
                    <a:pt x="96" y="33"/>
                    <a:pt x="99" y="36"/>
                    <a:pt x="97" y="36"/>
                  </a:cubicBezTo>
                  <a:cubicBezTo>
                    <a:pt x="96" y="36"/>
                    <a:pt x="96" y="39"/>
                    <a:pt x="94" y="39"/>
                  </a:cubicBezTo>
                  <a:cubicBezTo>
                    <a:pt x="91" y="39"/>
                    <a:pt x="92" y="44"/>
                    <a:pt x="92" y="47"/>
                  </a:cubicBezTo>
                  <a:cubicBezTo>
                    <a:pt x="92" y="49"/>
                    <a:pt x="89" y="45"/>
                    <a:pt x="86" y="46"/>
                  </a:cubicBezTo>
                  <a:cubicBezTo>
                    <a:pt x="84" y="47"/>
                    <a:pt x="87" y="49"/>
                    <a:pt x="87" y="52"/>
                  </a:cubicBezTo>
                  <a:cubicBezTo>
                    <a:pt x="88" y="55"/>
                    <a:pt x="86" y="55"/>
                    <a:pt x="85" y="56"/>
                  </a:cubicBezTo>
                  <a:cubicBezTo>
                    <a:pt x="84" y="57"/>
                    <a:pt x="82" y="53"/>
                    <a:pt x="82" y="50"/>
                  </a:cubicBezTo>
                  <a:cubicBezTo>
                    <a:pt x="82" y="47"/>
                    <a:pt x="79" y="50"/>
                    <a:pt x="76" y="53"/>
                  </a:cubicBezTo>
                  <a:cubicBezTo>
                    <a:pt x="72" y="57"/>
                    <a:pt x="77" y="62"/>
                    <a:pt x="75" y="63"/>
                  </a:cubicBezTo>
                  <a:cubicBezTo>
                    <a:pt x="74" y="64"/>
                    <a:pt x="67" y="70"/>
                    <a:pt x="64" y="74"/>
                  </a:cubicBezTo>
                  <a:cubicBezTo>
                    <a:pt x="60" y="79"/>
                    <a:pt x="52" y="76"/>
                    <a:pt x="49" y="78"/>
                  </a:cubicBezTo>
                  <a:cubicBezTo>
                    <a:pt x="47" y="80"/>
                    <a:pt x="44" y="79"/>
                    <a:pt x="42" y="81"/>
                  </a:cubicBezTo>
                  <a:cubicBezTo>
                    <a:pt x="39" y="83"/>
                    <a:pt x="35" y="86"/>
                    <a:pt x="34" y="84"/>
                  </a:cubicBezTo>
                  <a:cubicBezTo>
                    <a:pt x="33" y="82"/>
                    <a:pt x="27" y="83"/>
                    <a:pt x="24" y="86"/>
                  </a:cubicBezTo>
                  <a:cubicBezTo>
                    <a:pt x="22" y="89"/>
                    <a:pt x="17" y="92"/>
                    <a:pt x="14" y="92"/>
                  </a:cubicBezTo>
                  <a:cubicBezTo>
                    <a:pt x="11" y="92"/>
                    <a:pt x="11" y="97"/>
                    <a:pt x="10" y="98"/>
                  </a:cubicBezTo>
                  <a:cubicBezTo>
                    <a:pt x="9" y="99"/>
                    <a:pt x="9" y="94"/>
                    <a:pt x="9" y="93"/>
                  </a:cubicBezTo>
                  <a:cubicBezTo>
                    <a:pt x="9" y="91"/>
                    <a:pt x="6" y="95"/>
                    <a:pt x="5" y="99"/>
                  </a:cubicBezTo>
                  <a:cubicBezTo>
                    <a:pt x="4" y="102"/>
                    <a:pt x="8" y="104"/>
                    <a:pt x="5" y="108"/>
                  </a:cubicBezTo>
                  <a:cubicBezTo>
                    <a:pt x="3" y="112"/>
                    <a:pt x="0" y="116"/>
                    <a:pt x="4" y="121"/>
                  </a:cubicBezTo>
                  <a:cubicBezTo>
                    <a:pt x="8" y="126"/>
                    <a:pt x="10" y="129"/>
                    <a:pt x="9" y="131"/>
                  </a:cubicBezTo>
                  <a:cubicBezTo>
                    <a:pt x="7" y="134"/>
                    <a:pt x="5" y="126"/>
                    <a:pt x="4" y="127"/>
                  </a:cubicBezTo>
                  <a:cubicBezTo>
                    <a:pt x="3" y="128"/>
                    <a:pt x="7" y="131"/>
                    <a:pt x="6" y="133"/>
                  </a:cubicBezTo>
                  <a:cubicBezTo>
                    <a:pt x="5" y="134"/>
                    <a:pt x="1" y="127"/>
                    <a:pt x="0" y="129"/>
                  </a:cubicBezTo>
                  <a:cubicBezTo>
                    <a:pt x="0" y="130"/>
                    <a:pt x="8" y="142"/>
                    <a:pt x="9" y="147"/>
                  </a:cubicBezTo>
                  <a:cubicBezTo>
                    <a:pt x="9" y="151"/>
                    <a:pt x="16" y="156"/>
                    <a:pt x="15" y="162"/>
                  </a:cubicBezTo>
                  <a:cubicBezTo>
                    <a:pt x="15" y="168"/>
                    <a:pt x="21" y="179"/>
                    <a:pt x="23" y="180"/>
                  </a:cubicBezTo>
                  <a:cubicBezTo>
                    <a:pt x="24" y="182"/>
                    <a:pt x="20" y="186"/>
                    <a:pt x="21" y="191"/>
                  </a:cubicBezTo>
                  <a:cubicBezTo>
                    <a:pt x="21" y="196"/>
                    <a:pt x="19" y="198"/>
                    <a:pt x="16" y="198"/>
                  </a:cubicBezTo>
                  <a:cubicBezTo>
                    <a:pt x="13" y="198"/>
                    <a:pt x="15" y="203"/>
                    <a:pt x="18" y="203"/>
                  </a:cubicBezTo>
                  <a:cubicBezTo>
                    <a:pt x="22" y="203"/>
                    <a:pt x="20" y="206"/>
                    <a:pt x="24" y="208"/>
                  </a:cubicBezTo>
                  <a:cubicBezTo>
                    <a:pt x="28" y="211"/>
                    <a:pt x="37" y="210"/>
                    <a:pt x="40" y="210"/>
                  </a:cubicBezTo>
                  <a:cubicBezTo>
                    <a:pt x="43" y="210"/>
                    <a:pt x="44" y="205"/>
                    <a:pt x="48" y="205"/>
                  </a:cubicBezTo>
                  <a:cubicBezTo>
                    <a:pt x="52" y="205"/>
                    <a:pt x="52" y="203"/>
                    <a:pt x="54" y="201"/>
                  </a:cubicBezTo>
                  <a:cubicBezTo>
                    <a:pt x="56" y="198"/>
                    <a:pt x="65" y="199"/>
                    <a:pt x="74" y="200"/>
                  </a:cubicBezTo>
                  <a:cubicBezTo>
                    <a:pt x="84" y="200"/>
                    <a:pt x="88" y="197"/>
                    <a:pt x="89" y="193"/>
                  </a:cubicBezTo>
                  <a:cubicBezTo>
                    <a:pt x="90" y="190"/>
                    <a:pt x="97" y="190"/>
                    <a:pt x="100" y="187"/>
                  </a:cubicBezTo>
                  <a:cubicBezTo>
                    <a:pt x="103" y="185"/>
                    <a:pt x="105" y="185"/>
                    <a:pt x="112" y="185"/>
                  </a:cubicBezTo>
                  <a:cubicBezTo>
                    <a:pt x="119" y="185"/>
                    <a:pt x="125" y="182"/>
                    <a:pt x="130" y="180"/>
                  </a:cubicBezTo>
                  <a:cubicBezTo>
                    <a:pt x="134" y="178"/>
                    <a:pt x="142" y="179"/>
                    <a:pt x="147" y="178"/>
                  </a:cubicBezTo>
                  <a:cubicBezTo>
                    <a:pt x="151" y="177"/>
                    <a:pt x="152" y="183"/>
                    <a:pt x="156" y="183"/>
                  </a:cubicBezTo>
                  <a:cubicBezTo>
                    <a:pt x="161" y="182"/>
                    <a:pt x="163" y="184"/>
                    <a:pt x="166" y="184"/>
                  </a:cubicBezTo>
                  <a:cubicBezTo>
                    <a:pt x="168" y="184"/>
                    <a:pt x="168" y="186"/>
                    <a:pt x="171" y="186"/>
                  </a:cubicBezTo>
                  <a:cubicBezTo>
                    <a:pt x="173" y="187"/>
                    <a:pt x="173" y="189"/>
                    <a:pt x="171" y="191"/>
                  </a:cubicBezTo>
                  <a:cubicBezTo>
                    <a:pt x="170" y="193"/>
                    <a:pt x="175" y="193"/>
                    <a:pt x="178" y="198"/>
                  </a:cubicBezTo>
                  <a:cubicBezTo>
                    <a:pt x="182" y="203"/>
                    <a:pt x="178" y="203"/>
                    <a:pt x="180" y="207"/>
                  </a:cubicBezTo>
                  <a:cubicBezTo>
                    <a:pt x="182" y="210"/>
                    <a:pt x="183" y="210"/>
                    <a:pt x="187" y="205"/>
                  </a:cubicBezTo>
                  <a:cubicBezTo>
                    <a:pt x="190" y="200"/>
                    <a:pt x="194" y="203"/>
                    <a:pt x="195" y="198"/>
                  </a:cubicBezTo>
                  <a:cubicBezTo>
                    <a:pt x="195" y="194"/>
                    <a:pt x="199" y="189"/>
                    <a:pt x="202" y="191"/>
                  </a:cubicBezTo>
                  <a:cubicBezTo>
                    <a:pt x="204" y="193"/>
                    <a:pt x="200" y="195"/>
                    <a:pt x="198" y="203"/>
                  </a:cubicBezTo>
                  <a:cubicBezTo>
                    <a:pt x="197" y="211"/>
                    <a:pt x="194" y="207"/>
                    <a:pt x="193" y="209"/>
                  </a:cubicBezTo>
                  <a:cubicBezTo>
                    <a:pt x="193" y="211"/>
                    <a:pt x="201" y="213"/>
                    <a:pt x="201" y="208"/>
                  </a:cubicBezTo>
                  <a:cubicBezTo>
                    <a:pt x="201" y="204"/>
                    <a:pt x="202" y="202"/>
                    <a:pt x="205" y="206"/>
                  </a:cubicBezTo>
                  <a:cubicBezTo>
                    <a:pt x="208" y="210"/>
                    <a:pt x="203" y="213"/>
                    <a:pt x="204" y="215"/>
                  </a:cubicBezTo>
                  <a:cubicBezTo>
                    <a:pt x="205" y="217"/>
                    <a:pt x="208" y="214"/>
                    <a:pt x="210" y="215"/>
                  </a:cubicBezTo>
                  <a:cubicBezTo>
                    <a:pt x="213" y="215"/>
                    <a:pt x="217" y="222"/>
                    <a:pt x="217" y="226"/>
                  </a:cubicBezTo>
                  <a:cubicBezTo>
                    <a:pt x="216" y="229"/>
                    <a:pt x="215" y="233"/>
                    <a:pt x="221" y="236"/>
                  </a:cubicBezTo>
                  <a:cubicBezTo>
                    <a:pt x="227" y="239"/>
                    <a:pt x="225" y="240"/>
                    <a:pt x="229" y="240"/>
                  </a:cubicBezTo>
                  <a:cubicBezTo>
                    <a:pt x="234" y="240"/>
                    <a:pt x="243" y="243"/>
                    <a:pt x="245" y="245"/>
                  </a:cubicBezTo>
                  <a:cubicBezTo>
                    <a:pt x="248" y="247"/>
                    <a:pt x="254" y="244"/>
                    <a:pt x="256" y="239"/>
                  </a:cubicBezTo>
                  <a:cubicBezTo>
                    <a:pt x="257" y="235"/>
                    <a:pt x="262" y="239"/>
                    <a:pt x="259" y="241"/>
                  </a:cubicBezTo>
                  <a:cubicBezTo>
                    <a:pt x="257" y="242"/>
                    <a:pt x="260" y="245"/>
                    <a:pt x="260" y="243"/>
                  </a:cubicBezTo>
                  <a:cubicBezTo>
                    <a:pt x="261" y="241"/>
                    <a:pt x="262" y="239"/>
                    <a:pt x="263" y="241"/>
                  </a:cubicBezTo>
                  <a:cubicBezTo>
                    <a:pt x="264" y="244"/>
                    <a:pt x="267" y="244"/>
                    <a:pt x="268" y="246"/>
                  </a:cubicBezTo>
                  <a:cubicBezTo>
                    <a:pt x="269" y="248"/>
                    <a:pt x="271" y="250"/>
                    <a:pt x="271" y="248"/>
                  </a:cubicBezTo>
                  <a:cubicBezTo>
                    <a:pt x="271" y="246"/>
                    <a:pt x="271" y="245"/>
                    <a:pt x="274" y="244"/>
                  </a:cubicBezTo>
                  <a:cubicBezTo>
                    <a:pt x="277" y="243"/>
                    <a:pt x="279" y="241"/>
                    <a:pt x="282" y="238"/>
                  </a:cubicBezTo>
                  <a:cubicBezTo>
                    <a:pt x="285" y="236"/>
                    <a:pt x="297" y="235"/>
                    <a:pt x="299" y="235"/>
                  </a:cubicBezTo>
                  <a:cubicBezTo>
                    <a:pt x="300" y="235"/>
                    <a:pt x="301" y="225"/>
                    <a:pt x="301" y="219"/>
                  </a:cubicBezTo>
                  <a:cubicBezTo>
                    <a:pt x="302" y="213"/>
                    <a:pt x="307" y="213"/>
                    <a:pt x="307" y="207"/>
                  </a:cubicBezTo>
                  <a:cubicBezTo>
                    <a:pt x="308" y="201"/>
                    <a:pt x="314" y="190"/>
                    <a:pt x="316" y="189"/>
                  </a:cubicBezTo>
                  <a:cubicBezTo>
                    <a:pt x="318" y="189"/>
                    <a:pt x="321" y="187"/>
                    <a:pt x="321" y="184"/>
                  </a:cubicBezTo>
                  <a:cubicBezTo>
                    <a:pt x="321" y="180"/>
                    <a:pt x="325" y="177"/>
                    <a:pt x="325" y="173"/>
                  </a:cubicBezTo>
                  <a:cubicBezTo>
                    <a:pt x="325" y="169"/>
                    <a:pt x="327" y="164"/>
                    <a:pt x="327" y="162"/>
                  </a:cubicBezTo>
                  <a:cubicBezTo>
                    <a:pt x="327" y="161"/>
                    <a:pt x="325" y="157"/>
                    <a:pt x="328" y="154"/>
                  </a:cubicBezTo>
                  <a:cubicBezTo>
                    <a:pt x="331" y="152"/>
                    <a:pt x="327" y="148"/>
                    <a:pt x="328" y="147"/>
                  </a:cubicBezTo>
                  <a:close/>
                  <a:moveTo>
                    <a:pt x="150" y="7"/>
                  </a:moveTo>
                  <a:cubicBezTo>
                    <a:pt x="149" y="5"/>
                    <a:pt x="136" y="8"/>
                    <a:pt x="139" y="10"/>
                  </a:cubicBezTo>
                  <a:cubicBezTo>
                    <a:pt x="141" y="11"/>
                    <a:pt x="150" y="10"/>
                    <a:pt x="150" y="7"/>
                  </a:cubicBezTo>
                  <a:close/>
                  <a:moveTo>
                    <a:pt x="190" y="219"/>
                  </a:moveTo>
                  <a:cubicBezTo>
                    <a:pt x="192" y="220"/>
                    <a:pt x="198" y="220"/>
                    <a:pt x="199" y="217"/>
                  </a:cubicBezTo>
                  <a:cubicBezTo>
                    <a:pt x="200" y="215"/>
                    <a:pt x="188" y="217"/>
                    <a:pt x="190" y="219"/>
                  </a:cubicBezTo>
                  <a:close/>
                  <a:moveTo>
                    <a:pt x="270" y="268"/>
                  </a:moveTo>
                  <a:cubicBezTo>
                    <a:pt x="265" y="269"/>
                    <a:pt x="258" y="264"/>
                    <a:pt x="257" y="264"/>
                  </a:cubicBezTo>
                  <a:cubicBezTo>
                    <a:pt x="255" y="265"/>
                    <a:pt x="263" y="277"/>
                    <a:pt x="260" y="280"/>
                  </a:cubicBezTo>
                  <a:cubicBezTo>
                    <a:pt x="258" y="284"/>
                    <a:pt x="268" y="292"/>
                    <a:pt x="271" y="293"/>
                  </a:cubicBezTo>
                  <a:cubicBezTo>
                    <a:pt x="274" y="293"/>
                    <a:pt x="273" y="289"/>
                    <a:pt x="275" y="290"/>
                  </a:cubicBezTo>
                  <a:cubicBezTo>
                    <a:pt x="278" y="290"/>
                    <a:pt x="277" y="287"/>
                    <a:pt x="277" y="286"/>
                  </a:cubicBezTo>
                  <a:cubicBezTo>
                    <a:pt x="278" y="284"/>
                    <a:pt x="280" y="287"/>
                    <a:pt x="282" y="286"/>
                  </a:cubicBezTo>
                  <a:cubicBezTo>
                    <a:pt x="284" y="285"/>
                    <a:pt x="281" y="278"/>
                    <a:pt x="284" y="278"/>
                  </a:cubicBezTo>
                  <a:cubicBezTo>
                    <a:pt x="287" y="278"/>
                    <a:pt x="285" y="268"/>
                    <a:pt x="284" y="265"/>
                  </a:cubicBezTo>
                  <a:cubicBezTo>
                    <a:pt x="283" y="262"/>
                    <a:pt x="275" y="268"/>
                    <a:pt x="270" y="268"/>
                  </a:cubicBezTo>
                  <a:close/>
                </a:path>
              </a:pathLst>
            </a:custGeom>
            <a:grpFill/>
            <a:ln w="3175"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1" name="Freeform 164">
              <a:extLst>
                <a:ext uri="{FF2B5EF4-FFF2-40B4-BE49-F238E27FC236}">
                  <a16:creationId xmlns:a16="http://schemas.microsoft.com/office/drawing/2014/main" id="{EFCA5072-EC6D-4592-AE80-E929E60CA39B}"/>
                </a:ext>
              </a:extLst>
            </p:cNvPr>
            <p:cNvSpPr>
              <a:spLocks noEditPoints="1"/>
            </p:cNvSpPr>
            <p:nvPr userDrawn="1"/>
          </p:nvSpPr>
          <p:spPr bwMode="auto">
            <a:xfrm>
              <a:off x="6553272" y="1795588"/>
              <a:ext cx="3907491" cy="1501332"/>
            </a:xfrm>
            <a:custGeom>
              <a:avLst/>
              <a:gdLst>
                <a:gd name="T0" fmla="*/ 361 w 1373"/>
                <a:gd name="T1" fmla="*/ 11 h 527"/>
                <a:gd name="T2" fmla="*/ 610 w 1373"/>
                <a:gd name="T3" fmla="*/ 5 h 527"/>
                <a:gd name="T4" fmla="*/ 480 w 1373"/>
                <a:gd name="T5" fmla="*/ 151 h 527"/>
                <a:gd name="T6" fmla="*/ 662 w 1373"/>
                <a:gd name="T7" fmla="*/ 50 h 527"/>
                <a:gd name="T8" fmla="*/ 1002 w 1373"/>
                <a:gd name="T9" fmla="*/ 111 h 527"/>
                <a:gd name="T10" fmla="*/ 1053 w 1373"/>
                <a:gd name="T11" fmla="*/ 117 h 527"/>
                <a:gd name="T12" fmla="*/ 981 w 1373"/>
                <a:gd name="T13" fmla="*/ 426 h 527"/>
                <a:gd name="T14" fmla="*/ 243 w 1373"/>
                <a:gd name="T15" fmla="*/ 23 h 527"/>
                <a:gd name="T16" fmla="*/ 1331 w 1373"/>
                <a:gd name="T17" fmla="*/ 242 h 527"/>
                <a:gd name="T18" fmla="*/ 1193 w 1373"/>
                <a:gd name="T19" fmla="*/ 203 h 527"/>
                <a:gd name="T20" fmla="*/ 1062 w 1373"/>
                <a:gd name="T21" fmla="*/ 177 h 527"/>
                <a:gd name="T22" fmla="*/ 973 w 1373"/>
                <a:gd name="T23" fmla="*/ 150 h 527"/>
                <a:gd name="T24" fmla="*/ 902 w 1373"/>
                <a:gd name="T25" fmla="*/ 168 h 527"/>
                <a:gd name="T26" fmla="*/ 844 w 1373"/>
                <a:gd name="T27" fmla="*/ 139 h 527"/>
                <a:gd name="T28" fmla="*/ 747 w 1373"/>
                <a:gd name="T29" fmla="*/ 136 h 527"/>
                <a:gd name="T30" fmla="*/ 737 w 1373"/>
                <a:gd name="T31" fmla="*/ 118 h 527"/>
                <a:gd name="T32" fmla="*/ 698 w 1373"/>
                <a:gd name="T33" fmla="*/ 84 h 527"/>
                <a:gd name="T34" fmla="*/ 630 w 1373"/>
                <a:gd name="T35" fmla="*/ 96 h 527"/>
                <a:gd name="T36" fmla="*/ 546 w 1373"/>
                <a:gd name="T37" fmla="*/ 114 h 527"/>
                <a:gd name="T38" fmla="*/ 519 w 1373"/>
                <a:gd name="T39" fmla="*/ 137 h 527"/>
                <a:gd name="T40" fmla="*/ 478 w 1373"/>
                <a:gd name="T41" fmla="*/ 178 h 527"/>
                <a:gd name="T42" fmla="*/ 455 w 1373"/>
                <a:gd name="T43" fmla="*/ 204 h 527"/>
                <a:gd name="T44" fmla="*/ 421 w 1373"/>
                <a:gd name="T45" fmla="*/ 244 h 527"/>
                <a:gd name="T46" fmla="*/ 437 w 1373"/>
                <a:gd name="T47" fmla="*/ 213 h 527"/>
                <a:gd name="T48" fmla="*/ 386 w 1373"/>
                <a:gd name="T49" fmla="*/ 188 h 527"/>
                <a:gd name="T50" fmla="*/ 326 w 1373"/>
                <a:gd name="T51" fmla="*/ 196 h 527"/>
                <a:gd name="T52" fmla="*/ 268 w 1373"/>
                <a:gd name="T53" fmla="*/ 211 h 527"/>
                <a:gd name="T54" fmla="*/ 195 w 1373"/>
                <a:gd name="T55" fmla="*/ 214 h 527"/>
                <a:gd name="T56" fmla="*/ 149 w 1373"/>
                <a:gd name="T57" fmla="*/ 263 h 527"/>
                <a:gd name="T58" fmla="*/ 102 w 1373"/>
                <a:gd name="T59" fmla="*/ 234 h 527"/>
                <a:gd name="T60" fmla="*/ 107 w 1373"/>
                <a:gd name="T61" fmla="*/ 200 h 527"/>
                <a:gd name="T62" fmla="*/ 78 w 1373"/>
                <a:gd name="T63" fmla="*/ 231 h 527"/>
                <a:gd name="T64" fmla="*/ 70 w 1373"/>
                <a:gd name="T65" fmla="*/ 316 h 527"/>
                <a:gd name="T66" fmla="*/ 73 w 1373"/>
                <a:gd name="T67" fmla="*/ 370 h 527"/>
                <a:gd name="T68" fmla="*/ 114 w 1373"/>
                <a:gd name="T69" fmla="*/ 412 h 527"/>
                <a:gd name="T70" fmla="*/ 160 w 1373"/>
                <a:gd name="T71" fmla="*/ 451 h 527"/>
                <a:gd name="T72" fmla="*/ 164 w 1373"/>
                <a:gd name="T73" fmla="*/ 503 h 527"/>
                <a:gd name="T74" fmla="*/ 238 w 1373"/>
                <a:gd name="T75" fmla="*/ 476 h 527"/>
                <a:gd name="T76" fmla="*/ 236 w 1373"/>
                <a:gd name="T77" fmla="*/ 430 h 527"/>
                <a:gd name="T78" fmla="*/ 325 w 1373"/>
                <a:gd name="T79" fmla="*/ 433 h 527"/>
                <a:gd name="T80" fmla="*/ 373 w 1373"/>
                <a:gd name="T81" fmla="*/ 388 h 527"/>
                <a:gd name="T82" fmla="*/ 450 w 1373"/>
                <a:gd name="T83" fmla="*/ 396 h 527"/>
                <a:gd name="T84" fmla="*/ 541 w 1373"/>
                <a:gd name="T85" fmla="*/ 442 h 527"/>
                <a:gd name="T86" fmla="*/ 624 w 1373"/>
                <a:gd name="T87" fmla="*/ 433 h 527"/>
                <a:gd name="T88" fmla="*/ 696 w 1373"/>
                <a:gd name="T89" fmla="*/ 437 h 527"/>
                <a:gd name="T90" fmla="*/ 803 w 1373"/>
                <a:gd name="T91" fmla="*/ 420 h 527"/>
                <a:gd name="T92" fmla="*/ 887 w 1373"/>
                <a:gd name="T93" fmla="*/ 453 h 527"/>
                <a:gd name="T94" fmla="*/ 898 w 1373"/>
                <a:gd name="T95" fmla="*/ 508 h 527"/>
                <a:gd name="T96" fmla="*/ 960 w 1373"/>
                <a:gd name="T97" fmla="*/ 393 h 527"/>
                <a:gd name="T98" fmla="*/ 969 w 1373"/>
                <a:gd name="T99" fmla="*/ 349 h 527"/>
                <a:gd name="T100" fmla="*/ 1078 w 1373"/>
                <a:gd name="T101" fmla="*/ 337 h 527"/>
                <a:gd name="T102" fmla="*/ 1152 w 1373"/>
                <a:gd name="T103" fmla="*/ 299 h 527"/>
                <a:gd name="T104" fmla="*/ 1097 w 1373"/>
                <a:gd name="T105" fmla="*/ 424 h 527"/>
                <a:gd name="T106" fmla="*/ 1150 w 1373"/>
                <a:gd name="T107" fmla="*/ 352 h 527"/>
                <a:gd name="T108" fmla="*/ 1234 w 1373"/>
                <a:gd name="T109" fmla="*/ 309 h 527"/>
                <a:gd name="T110" fmla="*/ 1292 w 1373"/>
                <a:gd name="T111" fmla="*/ 262 h 527"/>
                <a:gd name="T112" fmla="*/ 1347 w 1373"/>
                <a:gd name="T113" fmla="*/ 268 h 527"/>
                <a:gd name="T114" fmla="*/ 707 w 1373"/>
                <a:gd name="T115" fmla="*/ 392 h 527"/>
                <a:gd name="T116" fmla="*/ 276 w 1373"/>
                <a:gd name="T117" fmla="*/ 24 h 527"/>
                <a:gd name="T118" fmla="*/ 281 w 1373"/>
                <a:gd name="T119" fmla="*/ 15 h 527"/>
                <a:gd name="T120" fmla="*/ 299 w 1373"/>
                <a:gd name="T121" fmla="*/ 146 h 527"/>
                <a:gd name="T122" fmla="*/ 300 w 1373"/>
                <a:gd name="T123" fmla="*/ 111 h 5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373" h="527">
                  <a:moveTo>
                    <a:pt x="20" y="381"/>
                  </a:moveTo>
                  <a:cubicBezTo>
                    <a:pt x="19" y="382"/>
                    <a:pt x="16" y="381"/>
                    <a:pt x="16" y="379"/>
                  </a:cubicBezTo>
                  <a:cubicBezTo>
                    <a:pt x="15" y="378"/>
                    <a:pt x="13" y="379"/>
                    <a:pt x="11" y="379"/>
                  </a:cubicBezTo>
                  <a:cubicBezTo>
                    <a:pt x="11" y="379"/>
                    <a:pt x="12" y="380"/>
                    <a:pt x="12" y="380"/>
                  </a:cubicBezTo>
                  <a:cubicBezTo>
                    <a:pt x="13" y="382"/>
                    <a:pt x="8" y="382"/>
                    <a:pt x="9" y="385"/>
                  </a:cubicBezTo>
                  <a:cubicBezTo>
                    <a:pt x="11" y="387"/>
                    <a:pt x="5" y="387"/>
                    <a:pt x="5" y="385"/>
                  </a:cubicBezTo>
                  <a:cubicBezTo>
                    <a:pt x="5" y="382"/>
                    <a:pt x="0" y="383"/>
                    <a:pt x="0" y="385"/>
                  </a:cubicBezTo>
                  <a:cubicBezTo>
                    <a:pt x="0" y="385"/>
                    <a:pt x="0" y="386"/>
                    <a:pt x="0" y="387"/>
                  </a:cubicBezTo>
                  <a:cubicBezTo>
                    <a:pt x="1" y="387"/>
                    <a:pt x="3" y="388"/>
                    <a:pt x="4" y="388"/>
                  </a:cubicBezTo>
                  <a:cubicBezTo>
                    <a:pt x="5" y="389"/>
                    <a:pt x="19" y="390"/>
                    <a:pt x="24" y="389"/>
                  </a:cubicBezTo>
                  <a:cubicBezTo>
                    <a:pt x="24" y="388"/>
                    <a:pt x="25" y="385"/>
                    <a:pt x="25" y="384"/>
                  </a:cubicBezTo>
                  <a:cubicBezTo>
                    <a:pt x="25" y="382"/>
                    <a:pt x="21" y="381"/>
                    <a:pt x="20" y="381"/>
                  </a:cubicBezTo>
                  <a:close/>
                  <a:moveTo>
                    <a:pt x="364" y="15"/>
                  </a:moveTo>
                  <a:cubicBezTo>
                    <a:pt x="373" y="14"/>
                    <a:pt x="373" y="9"/>
                    <a:pt x="368" y="8"/>
                  </a:cubicBezTo>
                  <a:cubicBezTo>
                    <a:pt x="364" y="7"/>
                    <a:pt x="363" y="11"/>
                    <a:pt x="361" y="11"/>
                  </a:cubicBezTo>
                  <a:cubicBezTo>
                    <a:pt x="358" y="10"/>
                    <a:pt x="349" y="12"/>
                    <a:pt x="351" y="14"/>
                  </a:cubicBezTo>
                  <a:cubicBezTo>
                    <a:pt x="353" y="17"/>
                    <a:pt x="360" y="15"/>
                    <a:pt x="364" y="15"/>
                  </a:cubicBezTo>
                  <a:close/>
                  <a:moveTo>
                    <a:pt x="410" y="147"/>
                  </a:moveTo>
                  <a:cubicBezTo>
                    <a:pt x="413" y="148"/>
                    <a:pt x="422" y="146"/>
                    <a:pt x="423" y="144"/>
                  </a:cubicBezTo>
                  <a:cubicBezTo>
                    <a:pt x="424" y="143"/>
                    <a:pt x="419" y="141"/>
                    <a:pt x="414" y="141"/>
                  </a:cubicBezTo>
                  <a:cubicBezTo>
                    <a:pt x="408" y="141"/>
                    <a:pt x="408" y="147"/>
                    <a:pt x="410" y="147"/>
                  </a:cubicBezTo>
                  <a:close/>
                  <a:moveTo>
                    <a:pt x="586" y="26"/>
                  </a:moveTo>
                  <a:cubicBezTo>
                    <a:pt x="591" y="28"/>
                    <a:pt x="589" y="29"/>
                    <a:pt x="584" y="29"/>
                  </a:cubicBezTo>
                  <a:cubicBezTo>
                    <a:pt x="579" y="29"/>
                    <a:pt x="575" y="30"/>
                    <a:pt x="578" y="32"/>
                  </a:cubicBezTo>
                  <a:cubicBezTo>
                    <a:pt x="581" y="33"/>
                    <a:pt x="581" y="35"/>
                    <a:pt x="586" y="36"/>
                  </a:cubicBezTo>
                  <a:cubicBezTo>
                    <a:pt x="591" y="37"/>
                    <a:pt x="596" y="33"/>
                    <a:pt x="595" y="31"/>
                  </a:cubicBezTo>
                  <a:cubicBezTo>
                    <a:pt x="595" y="28"/>
                    <a:pt x="612" y="25"/>
                    <a:pt x="617" y="24"/>
                  </a:cubicBezTo>
                  <a:cubicBezTo>
                    <a:pt x="622" y="23"/>
                    <a:pt x="614" y="18"/>
                    <a:pt x="619" y="17"/>
                  </a:cubicBezTo>
                  <a:cubicBezTo>
                    <a:pt x="625" y="17"/>
                    <a:pt x="622" y="14"/>
                    <a:pt x="616" y="13"/>
                  </a:cubicBezTo>
                  <a:cubicBezTo>
                    <a:pt x="610" y="13"/>
                    <a:pt x="612" y="7"/>
                    <a:pt x="610" y="5"/>
                  </a:cubicBezTo>
                  <a:cubicBezTo>
                    <a:pt x="608" y="3"/>
                    <a:pt x="607" y="8"/>
                    <a:pt x="598" y="9"/>
                  </a:cubicBezTo>
                  <a:cubicBezTo>
                    <a:pt x="590" y="11"/>
                    <a:pt x="586" y="13"/>
                    <a:pt x="589" y="15"/>
                  </a:cubicBezTo>
                  <a:cubicBezTo>
                    <a:pt x="593" y="16"/>
                    <a:pt x="589" y="20"/>
                    <a:pt x="586" y="20"/>
                  </a:cubicBezTo>
                  <a:cubicBezTo>
                    <a:pt x="582" y="20"/>
                    <a:pt x="582" y="24"/>
                    <a:pt x="586" y="26"/>
                  </a:cubicBezTo>
                  <a:close/>
                  <a:moveTo>
                    <a:pt x="599" y="32"/>
                  </a:moveTo>
                  <a:cubicBezTo>
                    <a:pt x="599" y="35"/>
                    <a:pt x="591" y="37"/>
                    <a:pt x="593" y="39"/>
                  </a:cubicBezTo>
                  <a:cubicBezTo>
                    <a:pt x="595" y="41"/>
                    <a:pt x="597" y="41"/>
                    <a:pt x="599" y="41"/>
                  </a:cubicBezTo>
                  <a:cubicBezTo>
                    <a:pt x="601" y="42"/>
                    <a:pt x="603" y="47"/>
                    <a:pt x="607" y="47"/>
                  </a:cubicBezTo>
                  <a:cubicBezTo>
                    <a:pt x="611" y="46"/>
                    <a:pt x="623" y="51"/>
                    <a:pt x="630" y="51"/>
                  </a:cubicBezTo>
                  <a:cubicBezTo>
                    <a:pt x="637" y="51"/>
                    <a:pt x="637" y="46"/>
                    <a:pt x="635" y="45"/>
                  </a:cubicBezTo>
                  <a:cubicBezTo>
                    <a:pt x="633" y="45"/>
                    <a:pt x="635" y="42"/>
                    <a:pt x="639" y="36"/>
                  </a:cubicBezTo>
                  <a:cubicBezTo>
                    <a:pt x="643" y="31"/>
                    <a:pt x="627" y="27"/>
                    <a:pt x="627" y="31"/>
                  </a:cubicBezTo>
                  <a:cubicBezTo>
                    <a:pt x="627" y="35"/>
                    <a:pt x="622" y="30"/>
                    <a:pt x="621" y="28"/>
                  </a:cubicBezTo>
                  <a:cubicBezTo>
                    <a:pt x="620" y="25"/>
                    <a:pt x="599" y="30"/>
                    <a:pt x="599" y="32"/>
                  </a:cubicBezTo>
                  <a:close/>
                  <a:moveTo>
                    <a:pt x="480" y="151"/>
                  </a:moveTo>
                  <a:cubicBezTo>
                    <a:pt x="484" y="153"/>
                    <a:pt x="486" y="152"/>
                    <a:pt x="486" y="148"/>
                  </a:cubicBezTo>
                  <a:cubicBezTo>
                    <a:pt x="485" y="144"/>
                    <a:pt x="477" y="149"/>
                    <a:pt x="480" y="151"/>
                  </a:cubicBezTo>
                  <a:close/>
                  <a:moveTo>
                    <a:pt x="580" y="9"/>
                  </a:moveTo>
                  <a:cubicBezTo>
                    <a:pt x="581" y="5"/>
                    <a:pt x="565" y="7"/>
                    <a:pt x="569" y="10"/>
                  </a:cubicBezTo>
                  <a:cubicBezTo>
                    <a:pt x="571" y="11"/>
                    <a:pt x="579" y="12"/>
                    <a:pt x="580" y="9"/>
                  </a:cubicBezTo>
                  <a:close/>
                  <a:moveTo>
                    <a:pt x="1280" y="181"/>
                  </a:moveTo>
                  <a:cubicBezTo>
                    <a:pt x="1284" y="184"/>
                    <a:pt x="1287" y="178"/>
                    <a:pt x="1291" y="181"/>
                  </a:cubicBezTo>
                  <a:cubicBezTo>
                    <a:pt x="1295" y="184"/>
                    <a:pt x="1304" y="180"/>
                    <a:pt x="1308" y="179"/>
                  </a:cubicBezTo>
                  <a:cubicBezTo>
                    <a:pt x="1312" y="178"/>
                    <a:pt x="1310" y="174"/>
                    <a:pt x="1299" y="172"/>
                  </a:cubicBezTo>
                  <a:cubicBezTo>
                    <a:pt x="1288" y="171"/>
                    <a:pt x="1275" y="179"/>
                    <a:pt x="1280" y="181"/>
                  </a:cubicBezTo>
                  <a:close/>
                  <a:moveTo>
                    <a:pt x="636" y="66"/>
                  </a:moveTo>
                  <a:cubicBezTo>
                    <a:pt x="639" y="68"/>
                    <a:pt x="650" y="63"/>
                    <a:pt x="657" y="64"/>
                  </a:cubicBezTo>
                  <a:cubicBezTo>
                    <a:pt x="664" y="64"/>
                    <a:pt x="684" y="58"/>
                    <a:pt x="684" y="54"/>
                  </a:cubicBezTo>
                  <a:cubicBezTo>
                    <a:pt x="685" y="51"/>
                    <a:pt x="677" y="51"/>
                    <a:pt x="674" y="47"/>
                  </a:cubicBezTo>
                  <a:cubicBezTo>
                    <a:pt x="671" y="44"/>
                    <a:pt x="664" y="47"/>
                    <a:pt x="662" y="50"/>
                  </a:cubicBezTo>
                  <a:cubicBezTo>
                    <a:pt x="661" y="53"/>
                    <a:pt x="659" y="50"/>
                    <a:pt x="663" y="46"/>
                  </a:cubicBezTo>
                  <a:cubicBezTo>
                    <a:pt x="668" y="41"/>
                    <a:pt x="659" y="37"/>
                    <a:pt x="659" y="40"/>
                  </a:cubicBezTo>
                  <a:cubicBezTo>
                    <a:pt x="658" y="43"/>
                    <a:pt x="650" y="41"/>
                    <a:pt x="650" y="43"/>
                  </a:cubicBezTo>
                  <a:cubicBezTo>
                    <a:pt x="650" y="46"/>
                    <a:pt x="647" y="47"/>
                    <a:pt x="647" y="50"/>
                  </a:cubicBezTo>
                  <a:cubicBezTo>
                    <a:pt x="647" y="52"/>
                    <a:pt x="641" y="48"/>
                    <a:pt x="641" y="54"/>
                  </a:cubicBezTo>
                  <a:cubicBezTo>
                    <a:pt x="641" y="60"/>
                    <a:pt x="632" y="64"/>
                    <a:pt x="636" y="66"/>
                  </a:cubicBezTo>
                  <a:close/>
                  <a:moveTo>
                    <a:pt x="942" y="115"/>
                  </a:moveTo>
                  <a:cubicBezTo>
                    <a:pt x="946" y="116"/>
                    <a:pt x="947" y="118"/>
                    <a:pt x="949" y="120"/>
                  </a:cubicBezTo>
                  <a:cubicBezTo>
                    <a:pt x="951" y="122"/>
                    <a:pt x="958" y="119"/>
                    <a:pt x="961" y="118"/>
                  </a:cubicBezTo>
                  <a:cubicBezTo>
                    <a:pt x="963" y="117"/>
                    <a:pt x="964" y="122"/>
                    <a:pt x="968" y="120"/>
                  </a:cubicBezTo>
                  <a:cubicBezTo>
                    <a:pt x="973" y="117"/>
                    <a:pt x="977" y="118"/>
                    <a:pt x="982" y="118"/>
                  </a:cubicBezTo>
                  <a:cubicBezTo>
                    <a:pt x="988" y="118"/>
                    <a:pt x="981" y="112"/>
                    <a:pt x="982" y="109"/>
                  </a:cubicBezTo>
                  <a:cubicBezTo>
                    <a:pt x="982" y="106"/>
                    <a:pt x="988" y="108"/>
                    <a:pt x="986" y="110"/>
                  </a:cubicBezTo>
                  <a:cubicBezTo>
                    <a:pt x="984" y="113"/>
                    <a:pt x="989" y="118"/>
                    <a:pt x="996" y="118"/>
                  </a:cubicBezTo>
                  <a:cubicBezTo>
                    <a:pt x="1004" y="117"/>
                    <a:pt x="998" y="112"/>
                    <a:pt x="1002" y="111"/>
                  </a:cubicBezTo>
                  <a:cubicBezTo>
                    <a:pt x="1006" y="109"/>
                    <a:pt x="1006" y="107"/>
                    <a:pt x="1000" y="104"/>
                  </a:cubicBezTo>
                  <a:cubicBezTo>
                    <a:pt x="995" y="101"/>
                    <a:pt x="987" y="103"/>
                    <a:pt x="983" y="101"/>
                  </a:cubicBezTo>
                  <a:cubicBezTo>
                    <a:pt x="978" y="98"/>
                    <a:pt x="972" y="98"/>
                    <a:pt x="971" y="103"/>
                  </a:cubicBezTo>
                  <a:cubicBezTo>
                    <a:pt x="971" y="109"/>
                    <a:pt x="961" y="98"/>
                    <a:pt x="956" y="96"/>
                  </a:cubicBezTo>
                  <a:cubicBezTo>
                    <a:pt x="951" y="94"/>
                    <a:pt x="934" y="111"/>
                    <a:pt x="942" y="115"/>
                  </a:cubicBezTo>
                  <a:close/>
                  <a:moveTo>
                    <a:pt x="992" y="145"/>
                  </a:moveTo>
                  <a:cubicBezTo>
                    <a:pt x="996" y="144"/>
                    <a:pt x="989" y="136"/>
                    <a:pt x="981" y="135"/>
                  </a:cubicBezTo>
                  <a:cubicBezTo>
                    <a:pt x="974" y="134"/>
                    <a:pt x="967" y="140"/>
                    <a:pt x="968" y="141"/>
                  </a:cubicBezTo>
                  <a:cubicBezTo>
                    <a:pt x="970" y="145"/>
                    <a:pt x="988" y="146"/>
                    <a:pt x="992" y="145"/>
                  </a:cubicBezTo>
                  <a:close/>
                  <a:moveTo>
                    <a:pt x="973" y="130"/>
                  </a:moveTo>
                  <a:cubicBezTo>
                    <a:pt x="973" y="126"/>
                    <a:pt x="960" y="131"/>
                    <a:pt x="965" y="133"/>
                  </a:cubicBezTo>
                  <a:cubicBezTo>
                    <a:pt x="968" y="134"/>
                    <a:pt x="973" y="133"/>
                    <a:pt x="973" y="130"/>
                  </a:cubicBezTo>
                  <a:close/>
                  <a:moveTo>
                    <a:pt x="1014" y="115"/>
                  </a:moveTo>
                  <a:cubicBezTo>
                    <a:pt x="1020" y="115"/>
                    <a:pt x="1023" y="120"/>
                    <a:pt x="1034" y="121"/>
                  </a:cubicBezTo>
                  <a:cubicBezTo>
                    <a:pt x="1045" y="122"/>
                    <a:pt x="1053" y="120"/>
                    <a:pt x="1053" y="117"/>
                  </a:cubicBezTo>
                  <a:cubicBezTo>
                    <a:pt x="1053" y="115"/>
                    <a:pt x="1043" y="111"/>
                    <a:pt x="1040" y="113"/>
                  </a:cubicBezTo>
                  <a:cubicBezTo>
                    <a:pt x="1037" y="115"/>
                    <a:pt x="1035" y="110"/>
                    <a:pt x="1031" y="111"/>
                  </a:cubicBezTo>
                  <a:cubicBezTo>
                    <a:pt x="1027" y="113"/>
                    <a:pt x="1022" y="112"/>
                    <a:pt x="1020" y="109"/>
                  </a:cubicBezTo>
                  <a:cubicBezTo>
                    <a:pt x="1018" y="106"/>
                    <a:pt x="1011" y="114"/>
                    <a:pt x="1014" y="115"/>
                  </a:cubicBezTo>
                  <a:close/>
                  <a:moveTo>
                    <a:pt x="220" y="18"/>
                  </a:moveTo>
                  <a:cubicBezTo>
                    <a:pt x="225" y="13"/>
                    <a:pt x="232" y="18"/>
                    <a:pt x="233" y="15"/>
                  </a:cubicBezTo>
                  <a:cubicBezTo>
                    <a:pt x="234" y="13"/>
                    <a:pt x="223" y="12"/>
                    <a:pt x="219" y="14"/>
                  </a:cubicBezTo>
                  <a:cubicBezTo>
                    <a:pt x="215" y="17"/>
                    <a:pt x="206" y="15"/>
                    <a:pt x="207" y="18"/>
                  </a:cubicBezTo>
                  <a:cubicBezTo>
                    <a:pt x="207" y="19"/>
                    <a:pt x="214" y="23"/>
                    <a:pt x="220" y="18"/>
                  </a:cubicBezTo>
                  <a:close/>
                  <a:moveTo>
                    <a:pt x="990" y="420"/>
                  </a:moveTo>
                  <a:cubicBezTo>
                    <a:pt x="987" y="413"/>
                    <a:pt x="994" y="406"/>
                    <a:pt x="989" y="403"/>
                  </a:cubicBezTo>
                  <a:cubicBezTo>
                    <a:pt x="984" y="399"/>
                    <a:pt x="986" y="392"/>
                    <a:pt x="984" y="393"/>
                  </a:cubicBezTo>
                  <a:cubicBezTo>
                    <a:pt x="981" y="395"/>
                    <a:pt x="984" y="401"/>
                    <a:pt x="980" y="402"/>
                  </a:cubicBezTo>
                  <a:cubicBezTo>
                    <a:pt x="976" y="402"/>
                    <a:pt x="980" y="406"/>
                    <a:pt x="978" y="410"/>
                  </a:cubicBezTo>
                  <a:cubicBezTo>
                    <a:pt x="977" y="415"/>
                    <a:pt x="979" y="422"/>
                    <a:pt x="981" y="426"/>
                  </a:cubicBezTo>
                  <a:cubicBezTo>
                    <a:pt x="983" y="431"/>
                    <a:pt x="978" y="453"/>
                    <a:pt x="980" y="457"/>
                  </a:cubicBezTo>
                  <a:cubicBezTo>
                    <a:pt x="982" y="461"/>
                    <a:pt x="977" y="478"/>
                    <a:pt x="979" y="480"/>
                  </a:cubicBezTo>
                  <a:cubicBezTo>
                    <a:pt x="982" y="483"/>
                    <a:pt x="980" y="475"/>
                    <a:pt x="984" y="475"/>
                  </a:cubicBezTo>
                  <a:cubicBezTo>
                    <a:pt x="988" y="474"/>
                    <a:pt x="988" y="479"/>
                    <a:pt x="991" y="481"/>
                  </a:cubicBezTo>
                  <a:cubicBezTo>
                    <a:pt x="994" y="482"/>
                    <a:pt x="992" y="473"/>
                    <a:pt x="990" y="473"/>
                  </a:cubicBezTo>
                  <a:cubicBezTo>
                    <a:pt x="987" y="474"/>
                    <a:pt x="985" y="468"/>
                    <a:pt x="984" y="464"/>
                  </a:cubicBezTo>
                  <a:cubicBezTo>
                    <a:pt x="983" y="460"/>
                    <a:pt x="986" y="456"/>
                    <a:pt x="986" y="451"/>
                  </a:cubicBezTo>
                  <a:cubicBezTo>
                    <a:pt x="986" y="446"/>
                    <a:pt x="992" y="446"/>
                    <a:pt x="996" y="450"/>
                  </a:cubicBezTo>
                  <a:cubicBezTo>
                    <a:pt x="1000" y="453"/>
                    <a:pt x="1000" y="451"/>
                    <a:pt x="999" y="448"/>
                  </a:cubicBezTo>
                  <a:cubicBezTo>
                    <a:pt x="997" y="446"/>
                    <a:pt x="993" y="427"/>
                    <a:pt x="990" y="420"/>
                  </a:cubicBezTo>
                  <a:close/>
                  <a:moveTo>
                    <a:pt x="242" y="16"/>
                  </a:moveTo>
                  <a:cubicBezTo>
                    <a:pt x="246" y="18"/>
                    <a:pt x="233" y="18"/>
                    <a:pt x="231" y="20"/>
                  </a:cubicBezTo>
                  <a:cubicBezTo>
                    <a:pt x="230" y="22"/>
                    <a:pt x="222" y="21"/>
                    <a:pt x="224" y="24"/>
                  </a:cubicBezTo>
                  <a:cubicBezTo>
                    <a:pt x="225" y="27"/>
                    <a:pt x="237" y="27"/>
                    <a:pt x="237" y="25"/>
                  </a:cubicBezTo>
                  <a:cubicBezTo>
                    <a:pt x="237" y="23"/>
                    <a:pt x="243" y="25"/>
                    <a:pt x="243" y="23"/>
                  </a:cubicBezTo>
                  <a:cubicBezTo>
                    <a:pt x="244" y="20"/>
                    <a:pt x="246" y="18"/>
                    <a:pt x="253" y="18"/>
                  </a:cubicBezTo>
                  <a:cubicBezTo>
                    <a:pt x="260" y="17"/>
                    <a:pt x="260" y="15"/>
                    <a:pt x="253" y="12"/>
                  </a:cubicBezTo>
                  <a:cubicBezTo>
                    <a:pt x="247" y="9"/>
                    <a:pt x="239" y="13"/>
                    <a:pt x="242" y="16"/>
                  </a:cubicBezTo>
                  <a:close/>
                  <a:moveTo>
                    <a:pt x="232" y="208"/>
                  </a:moveTo>
                  <a:cubicBezTo>
                    <a:pt x="238" y="214"/>
                    <a:pt x="244" y="205"/>
                    <a:pt x="247" y="205"/>
                  </a:cubicBezTo>
                  <a:cubicBezTo>
                    <a:pt x="250" y="204"/>
                    <a:pt x="245" y="201"/>
                    <a:pt x="240" y="200"/>
                  </a:cubicBezTo>
                  <a:cubicBezTo>
                    <a:pt x="235" y="198"/>
                    <a:pt x="227" y="204"/>
                    <a:pt x="232" y="208"/>
                  </a:cubicBezTo>
                  <a:close/>
                  <a:moveTo>
                    <a:pt x="1371" y="249"/>
                  </a:moveTo>
                  <a:cubicBezTo>
                    <a:pt x="1369" y="248"/>
                    <a:pt x="1361" y="243"/>
                    <a:pt x="1359" y="240"/>
                  </a:cubicBezTo>
                  <a:cubicBezTo>
                    <a:pt x="1357" y="237"/>
                    <a:pt x="1348" y="236"/>
                    <a:pt x="1348" y="237"/>
                  </a:cubicBezTo>
                  <a:cubicBezTo>
                    <a:pt x="1348" y="239"/>
                    <a:pt x="1345" y="237"/>
                    <a:pt x="1344" y="236"/>
                  </a:cubicBezTo>
                  <a:cubicBezTo>
                    <a:pt x="1344" y="234"/>
                    <a:pt x="1334" y="234"/>
                    <a:pt x="1334" y="235"/>
                  </a:cubicBezTo>
                  <a:cubicBezTo>
                    <a:pt x="1334" y="237"/>
                    <a:pt x="1336" y="237"/>
                    <a:pt x="1338" y="239"/>
                  </a:cubicBezTo>
                  <a:cubicBezTo>
                    <a:pt x="1339" y="241"/>
                    <a:pt x="1336" y="242"/>
                    <a:pt x="1337" y="244"/>
                  </a:cubicBezTo>
                  <a:cubicBezTo>
                    <a:pt x="1337" y="246"/>
                    <a:pt x="1333" y="243"/>
                    <a:pt x="1331" y="242"/>
                  </a:cubicBezTo>
                  <a:cubicBezTo>
                    <a:pt x="1330" y="241"/>
                    <a:pt x="1331" y="236"/>
                    <a:pt x="1331" y="234"/>
                  </a:cubicBezTo>
                  <a:cubicBezTo>
                    <a:pt x="1332" y="231"/>
                    <a:pt x="1328" y="232"/>
                    <a:pt x="1328" y="230"/>
                  </a:cubicBezTo>
                  <a:cubicBezTo>
                    <a:pt x="1328" y="227"/>
                    <a:pt x="1317" y="222"/>
                    <a:pt x="1312" y="220"/>
                  </a:cubicBezTo>
                  <a:cubicBezTo>
                    <a:pt x="1308" y="218"/>
                    <a:pt x="1302" y="217"/>
                    <a:pt x="1300" y="214"/>
                  </a:cubicBezTo>
                  <a:cubicBezTo>
                    <a:pt x="1299" y="212"/>
                    <a:pt x="1291" y="212"/>
                    <a:pt x="1288" y="209"/>
                  </a:cubicBezTo>
                  <a:cubicBezTo>
                    <a:pt x="1285" y="205"/>
                    <a:pt x="1271" y="200"/>
                    <a:pt x="1265" y="199"/>
                  </a:cubicBezTo>
                  <a:cubicBezTo>
                    <a:pt x="1259" y="199"/>
                    <a:pt x="1261" y="196"/>
                    <a:pt x="1258" y="196"/>
                  </a:cubicBezTo>
                  <a:cubicBezTo>
                    <a:pt x="1255" y="197"/>
                    <a:pt x="1243" y="196"/>
                    <a:pt x="1239" y="196"/>
                  </a:cubicBezTo>
                  <a:cubicBezTo>
                    <a:pt x="1235" y="195"/>
                    <a:pt x="1234" y="198"/>
                    <a:pt x="1232" y="197"/>
                  </a:cubicBezTo>
                  <a:cubicBezTo>
                    <a:pt x="1229" y="196"/>
                    <a:pt x="1215" y="191"/>
                    <a:pt x="1213" y="192"/>
                  </a:cubicBezTo>
                  <a:cubicBezTo>
                    <a:pt x="1211" y="194"/>
                    <a:pt x="1212" y="197"/>
                    <a:pt x="1210" y="198"/>
                  </a:cubicBezTo>
                  <a:cubicBezTo>
                    <a:pt x="1209" y="198"/>
                    <a:pt x="1210" y="200"/>
                    <a:pt x="1214" y="204"/>
                  </a:cubicBezTo>
                  <a:cubicBezTo>
                    <a:pt x="1218" y="208"/>
                    <a:pt x="1216" y="210"/>
                    <a:pt x="1212" y="212"/>
                  </a:cubicBezTo>
                  <a:cubicBezTo>
                    <a:pt x="1209" y="213"/>
                    <a:pt x="1203" y="210"/>
                    <a:pt x="1201" y="208"/>
                  </a:cubicBezTo>
                  <a:cubicBezTo>
                    <a:pt x="1200" y="205"/>
                    <a:pt x="1195" y="206"/>
                    <a:pt x="1193" y="203"/>
                  </a:cubicBezTo>
                  <a:cubicBezTo>
                    <a:pt x="1192" y="199"/>
                    <a:pt x="1195" y="198"/>
                    <a:pt x="1197" y="200"/>
                  </a:cubicBezTo>
                  <a:cubicBezTo>
                    <a:pt x="1200" y="202"/>
                    <a:pt x="1203" y="201"/>
                    <a:pt x="1203" y="198"/>
                  </a:cubicBezTo>
                  <a:cubicBezTo>
                    <a:pt x="1204" y="196"/>
                    <a:pt x="1197" y="194"/>
                    <a:pt x="1193" y="194"/>
                  </a:cubicBezTo>
                  <a:cubicBezTo>
                    <a:pt x="1189" y="194"/>
                    <a:pt x="1187" y="199"/>
                    <a:pt x="1184" y="201"/>
                  </a:cubicBezTo>
                  <a:cubicBezTo>
                    <a:pt x="1180" y="204"/>
                    <a:pt x="1165" y="201"/>
                    <a:pt x="1164" y="199"/>
                  </a:cubicBezTo>
                  <a:cubicBezTo>
                    <a:pt x="1162" y="198"/>
                    <a:pt x="1141" y="199"/>
                    <a:pt x="1139" y="201"/>
                  </a:cubicBezTo>
                  <a:cubicBezTo>
                    <a:pt x="1137" y="202"/>
                    <a:pt x="1139" y="208"/>
                    <a:pt x="1138" y="208"/>
                  </a:cubicBezTo>
                  <a:cubicBezTo>
                    <a:pt x="1137" y="209"/>
                    <a:pt x="1135" y="202"/>
                    <a:pt x="1135" y="200"/>
                  </a:cubicBezTo>
                  <a:cubicBezTo>
                    <a:pt x="1135" y="199"/>
                    <a:pt x="1133" y="198"/>
                    <a:pt x="1129" y="198"/>
                  </a:cubicBezTo>
                  <a:cubicBezTo>
                    <a:pt x="1126" y="198"/>
                    <a:pt x="1123" y="198"/>
                    <a:pt x="1125" y="196"/>
                  </a:cubicBezTo>
                  <a:cubicBezTo>
                    <a:pt x="1127" y="195"/>
                    <a:pt x="1124" y="193"/>
                    <a:pt x="1126" y="191"/>
                  </a:cubicBezTo>
                  <a:cubicBezTo>
                    <a:pt x="1129" y="189"/>
                    <a:pt x="1121" y="183"/>
                    <a:pt x="1113" y="180"/>
                  </a:cubicBezTo>
                  <a:cubicBezTo>
                    <a:pt x="1106" y="177"/>
                    <a:pt x="1088" y="179"/>
                    <a:pt x="1083" y="180"/>
                  </a:cubicBezTo>
                  <a:cubicBezTo>
                    <a:pt x="1078" y="181"/>
                    <a:pt x="1069" y="181"/>
                    <a:pt x="1064" y="181"/>
                  </a:cubicBezTo>
                  <a:cubicBezTo>
                    <a:pt x="1060" y="181"/>
                    <a:pt x="1063" y="179"/>
                    <a:pt x="1062" y="177"/>
                  </a:cubicBezTo>
                  <a:cubicBezTo>
                    <a:pt x="1061" y="175"/>
                    <a:pt x="1053" y="172"/>
                    <a:pt x="1052" y="174"/>
                  </a:cubicBezTo>
                  <a:cubicBezTo>
                    <a:pt x="1051" y="176"/>
                    <a:pt x="1049" y="174"/>
                    <a:pt x="1049" y="173"/>
                  </a:cubicBezTo>
                  <a:cubicBezTo>
                    <a:pt x="1049" y="172"/>
                    <a:pt x="1042" y="169"/>
                    <a:pt x="1039" y="170"/>
                  </a:cubicBezTo>
                  <a:cubicBezTo>
                    <a:pt x="1036" y="170"/>
                    <a:pt x="1035" y="167"/>
                    <a:pt x="1038" y="167"/>
                  </a:cubicBezTo>
                  <a:cubicBezTo>
                    <a:pt x="1041" y="167"/>
                    <a:pt x="1047" y="168"/>
                    <a:pt x="1044" y="164"/>
                  </a:cubicBezTo>
                  <a:cubicBezTo>
                    <a:pt x="1042" y="160"/>
                    <a:pt x="1020" y="159"/>
                    <a:pt x="1018" y="160"/>
                  </a:cubicBezTo>
                  <a:cubicBezTo>
                    <a:pt x="1016" y="160"/>
                    <a:pt x="1018" y="163"/>
                    <a:pt x="1014" y="167"/>
                  </a:cubicBezTo>
                  <a:cubicBezTo>
                    <a:pt x="1009" y="172"/>
                    <a:pt x="1005" y="169"/>
                    <a:pt x="1005" y="167"/>
                  </a:cubicBezTo>
                  <a:cubicBezTo>
                    <a:pt x="1006" y="165"/>
                    <a:pt x="1011" y="165"/>
                    <a:pt x="1011" y="163"/>
                  </a:cubicBezTo>
                  <a:cubicBezTo>
                    <a:pt x="1011" y="161"/>
                    <a:pt x="1004" y="162"/>
                    <a:pt x="1002" y="160"/>
                  </a:cubicBezTo>
                  <a:cubicBezTo>
                    <a:pt x="1001" y="158"/>
                    <a:pt x="1004" y="157"/>
                    <a:pt x="1007" y="158"/>
                  </a:cubicBezTo>
                  <a:cubicBezTo>
                    <a:pt x="1010" y="159"/>
                    <a:pt x="1015" y="159"/>
                    <a:pt x="1015" y="158"/>
                  </a:cubicBezTo>
                  <a:cubicBezTo>
                    <a:pt x="1015" y="157"/>
                    <a:pt x="1012" y="156"/>
                    <a:pt x="1007" y="156"/>
                  </a:cubicBezTo>
                  <a:cubicBezTo>
                    <a:pt x="1003" y="155"/>
                    <a:pt x="991" y="152"/>
                    <a:pt x="985" y="153"/>
                  </a:cubicBezTo>
                  <a:cubicBezTo>
                    <a:pt x="979" y="153"/>
                    <a:pt x="976" y="150"/>
                    <a:pt x="973" y="150"/>
                  </a:cubicBezTo>
                  <a:cubicBezTo>
                    <a:pt x="969" y="150"/>
                    <a:pt x="969" y="152"/>
                    <a:pt x="971" y="154"/>
                  </a:cubicBezTo>
                  <a:cubicBezTo>
                    <a:pt x="973" y="156"/>
                    <a:pt x="968" y="157"/>
                    <a:pt x="964" y="156"/>
                  </a:cubicBezTo>
                  <a:cubicBezTo>
                    <a:pt x="960" y="156"/>
                    <a:pt x="954" y="158"/>
                    <a:pt x="957" y="161"/>
                  </a:cubicBezTo>
                  <a:cubicBezTo>
                    <a:pt x="959" y="164"/>
                    <a:pt x="961" y="160"/>
                    <a:pt x="963" y="161"/>
                  </a:cubicBezTo>
                  <a:cubicBezTo>
                    <a:pt x="965" y="162"/>
                    <a:pt x="958" y="164"/>
                    <a:pt x="961" y="166"/>
                  </a:cubicBezTo>
                  <a:cubicBezTo>
                    <a:pt x="964" y="167"/>
                    <a:pt x="963" y="170"/>
                    <a:pt x="963" y="171"/>
                  </a:cubicBezTo>
                  <a:cubicBezTo>
                    <a:pt x="963" y="173"/>
                    <a:pt x="959" y="173"/>
                    <a:pt x="957" y="171"/>
                  </a:cubicBezTo>
                  <a:cubicBezTo>
                    <a:pt x="955" y="169"/>
                    <a:pt x="952" y="171"/>
                    <a:pt x="949" y="171"/>
                  </a:cubicBezTo>
                  <a:cubicBezTo>
                    <a:pt x="946" y="170"/>
                    <a:pt x="943" y="172"/>
                    <a:pt x="947" y="172"/>
                  </a:cubicBezTo>
                  <a:cubicBezTo>
                    <a:pt x="950" y="173"/>
                    <a:pt x="952" y="175"/>
                    <a:pt x="947" y="176"/>
                  </a:cubicBezTo>
                  <a:cubicBezTo>
                    <a:pt x="942" y="176"/>
                    <a:pt x="943" y="171"/>
                    <a:pt x="940" y="172"/>
                  </a:cubicBezTo>
                  <a:cubicBezTo>
                    <a:pt x="938" y="172"/>
                    <a:pt x="931" y="170"/>
                    <a:pt x="928" y="170"/>
                  </a:cubicBezTo>
                  <a:cubicBezTo>
                    <a:pt x="925" y="170"/>
                    <a:pt x="923" y="172"/>
                    <a:pt x="919" y="173"/>
                  </a:cubicBezTo>
                  <a:cubicBezTo>
                    <a:pt x="914" y="173"/>
                    <a:pt x="908" y="171"/>
                    <a:pt x="907" y="168"/>
                  </a:cubicBezTo>
                  <a:cubicBezTo>
                    <a:pt x="905" y="166"/>
                    <a:pt x="904" y="165"/>
                    <a:pt x="902" y="168"/>
                  </a:cubicBezTo>
                  <a:cubicBezTo>
                    <a:pt x="900" y="171"/>
                    <a:pt x="900" y="176"/>
                    <a:pt x="898" y="176"/>
                  </a:cubicBezTo>
                  <a:cubicBezTo>
                    <a:pt x="896" y="176"/>
                    <a:pt x="895" y="181"/>
                    <a:pt x="893" y="182"/>
                  </a:cubicBezTo>
                  <a:cubicBezTo>
                    <a:pt x="891" y="184"/>
                    <a:pt x="890" y="181"/>
                    <a:pt x="888" y="181"/>
                  </a:cubicBezTo>
                  <a:cubicBezTo>
                    <a:pt x="885" y="181"/>
                    <a:pt x="876" y="172"/>
                    <a:pt x="876" y="170"/>
                  </a:cubicBezTo>
                  <a:cubicBezTo>
                    <a:pt x="875" y="167"/>
                    <a:pt x="870" y="163"/>
                    <a:pt x="868" y="162"/>
                  </a:cubicBezTo>
                  <a:cubicBezTo>
                    <a:pt x="867" y="161"/>
                    <a:pt x="870" y="160"/>
                    <a:pt x="872" y="162"/>
                  </a:cubicBezTo>
                  <a:cubicBezTo>
                    <a:pt x="873" y="163"/>
                    <a:pt x="876" y="163"/>
                    <a:pt x="877" y="162"/>
                  </a:cubicBezTo>
                  <a:cubicBezTo>
                    <a:pt x="879" y="162"/>
                    <a:pt x="879" y="157"/>
                    <a:pt x="876" y="157"/>
                  </a:cubicBezTo>
                  <a:cubicBezTo>
                    <a:pt x="873" y="157"/>
                    <a:pt x="874" y="154"/>
                    <a:pt x="875" y="154"/>
                  </a:cubicBezTo>
                  <a:cubicBezTo>
                    <a:pt x="877" y="153"/>
                    <a:pt x="872" y="149"/>
                    <a:pt x="874" y="148"/>
                  </a:cubicBezTo>
                  <a:cubicBezTo>
                    <a:pt x="876" y="148"/>
                    <a:pt x="875" y="146"/>
                    <a:pt x="872" y="145"/>
                  </a:cubicBezTo>
                  <a:cubicBezTo>
                    <a:pt x="870" y="145"/>
                    <a:pt x="867" y="143"/>
                    <a:pt x="867" y="142"/>
                  </a:cubicBezTo>
                  <a:cubicBezTo>
                    <a:pt x="867" y="140"/>
                    <a:pt x="856" y="140"/>
                    <a:pt x="856" y="142"/>
                  </a:cubicBezTo>
                  <a:cubicBezTo>
                    <a:pt x="857" y="144"/>
                    <a:pt x="852" y="143"/>
                    <a:pt x="853" y="141"/>
                  </a:cubicBezTo>
                  <a:cubicBezTo>
                    <a:pt x="854" y="140"/>
                    <a:pt x="849" y="140"/>
                    <a:pt x="844" y="139"/>
                  </a:cubicBezTo>
                  <a:cubicBezTo>
                    <a:pt x="839" y="137"/>
                    <a:pt x="839" y="134"/>
                    <a:pt x="837" y="134"/>
                  </a:cubicBezTo>
                  <a:cubicBezTo>
                    <a:pt x="835" y="133"/>
                    <a:pt x="836" y="139"/>
                    <a:pt x="833" y="137"/>
                  </a:cubicBezTo>
                  <a:cubicBezTo>
                    <a:pt x="830" y="136"/>
                    <a:pt x="828" y="139"/>
                    <a:pt x="829" y="142"/>
                  </a:cubicBezTo>
                  <a:cubicBezTo>
                    <a:pt x="830" y="145"/>
                    <a:pt x="829" y="145"/>
                    <a:pt x="829" y="148"/>
                  </a:cubicBezTo>
                  <a:cubicBezTo>
                    <a:pt x="829" y="150"/>
                    <a:pt x="827" y="149"/>
                    <a:pt x="824" y="148"/>
                  </a:cubicBezTo>
                  <a:cubicBezTo>
                    <a:pt x="821" y="147"/>
                    <a:pt x="821" y="151"/>
                    <a:pt x="814" y="149"/>
                  </a:cubicBezTo>
                  <a:cubicBezTo>
                    <a:pt x="808" y="147"/>
                    <a:pt x="805" y="149"/>
                    <a:pt x="804" y="147"/>
                  </a:cubicBezTo>
                  <a:cubicBezTo>
                    <a:pt x="802" y="145"/>
                    <a:pt x="800" y="145"/>
                    <a:pt x="800" y="146"/>
                  </a:cubicBezTo>
                  <a:cubicBezTo>
                    <a:pt x="800" y="148"/>
                    <a:pt x="790" y="147"/>
                    <a:pt x="789" y="145"/>
                  </a:cubicBezTo>
                  <a:cubicBezTo>
                    <a:pt x="788" y="142"/>
                    <a:pt x="791" y="142"/>
                    <a:pt x="792" y="141"/>
                  </a:cubicBezTo>
                  <a:cubicBezTo>
                    <a:pt x="794" y="140"/>
                    <a:pt x="790" y="139"/>
                    <a:pt x="785" y="140"/>
                  </a:cubicBezTo>
                  <a:cubicBezTo>
                    <a:pt x="779" y="140"/>
                    <a:pt x="776" y="137"/>
                    <a:pt x="770" y="137"/>
                  </a:cubicBezTo>
                  <a:cubicBezTo>
                    <a:pt x="764" y="138"/>
                    <a:pt x="752" y="139"/>
                    <a:pt x="750" y="140"/>
                  </a:cubicBezTo>
                  <a:cubicBezTo>
                    <a:pt x="748" y="141"/>
                    <a:pt x="751" y="144"/>
                    <a:pt x="749" y="144"/>
                  </a:cubicBezTo>
                  <a:cubicBezTo>
                    <a:pt x="746" y="144"/>
                    <a:pt x="748" y="139"/>
                    <a:pt x="747" y="136"/>
                  </a:cubicBezTo>
                  <a:cubicBezTo>
                    <a:pt x="747" y="134"/>
                    <a:pt x="743" y="133"/>
                    <a:pt x="743" y="135"/>
                  </a:cubicBezTo>
                  <a:cubicBezTo>
                    <a:pt x="744" y="137"/>
                    <a:pt x="737" y="138"/>
                    <a:pt x="735" y="137"/>
                  </a:cubicBezTo>
                  <a:cubicBezTo>
                    <a:pt x="733" y="135"/>
                    <a:pt x="730" y="133"/>
                    <a:pt x="726" y="132"/>
                  </a:cubicBezTo>
                  <a:cubicBezTo>
                    <a:pt x="721" y="131"/>
                    <a:pt x="715" y="136"/>
                    <a:pt x="717" y="137"/>
                  </a:cubicBezTo>
                  <a:cubicBezTo>
                    <a:pt x="718" y="139"/>
                    <a:pt x="721" y="137"/>
                    <a:pt x="722" y="138"/>
                  </a:cubicBezTo>
                  <a:cubicBezTo>
                    <a:pt x="722" y="140"/>
                    <a:pt x="712" y="140"/>
                    <a:pt x="712" y="141"/>
                  </a:cubicBezTo>
                  <a:cubicBezTo>
                    <a:pt x="712" y="143"/>
                    <a:pt x="702" y="145"/>
                    <a:pt x="699" y="146"/>
                  </a:cubicBezTo>
                  <a:cubicBezTo>
                    <a:pt x="692" y="147"/>
                    <a:pt x="690" y="147"/>
                    <a:pt x="686" y="150"/>
                  </a:cubicBezTo>
                  <a:cubicBezTo>
                    <a:pt x="683" y="153"/>
                    <a:pt x="685" y="147"/>
                    <a:pt x="688" y="144"/>
                  </a:cubicBezTo>
                  <a:cubicBezTo>
                    <a:pt x="691" y="141"/>
                    <a:pt x="694" y="142"/>
                    <a:pt x="696" y="140"/>
                  </a:cubicBezTo>
                  <a:cubicBezTo>
                    <a:pt x="697" y="138"/>
                    <a:pt x="700" y="138"/>
                    <a:pt x="705" y="137"/>
                  </a:cubicBezTo>
                  <a:cubicBezTo>
                    <a:pt x="709" y="137"/>
                    <a:pt x="709" y="134"/>
                    <a:pt x="711" y="133"/>
                  </a:cubicBezTo>
                  <a:cubicBezTo>
                    <a:pt x="713" y="132"/>
                    <a:pt x="718" y="130"/>
                    <a:pt x="719" y="128"/>
                  </a:cubicBezTo>
                  <a:cubicBezTo>
                    <a:pt x="720" y="126"/>
                    <a:pt x="731" y="122"/>
                    <a:pt x="733" y="122"/>
                  </a:cubicBezTo>
                  <a:cubicBezTo>
                    <a:pt x="735" y="123"/>
                    <a:pt x="736" y="118"/>
                    <a:pt x="737" y="118"/>
                  </a:cubicBezTo>
                  <a:cubicBezTo>
                    <a:pt x="738" y="118"/>
                    <a:pt x="744" y="115"/>
                    <a:pt x="747" y="114"/>
                  </a:cubicBezTo>
                  <a:cubicBezTo>
                    <a:pt x="749" y="113"/>
                    <a:pt x="750" y="111"/>
                    <a:pt x="750" y="109"/>
                  </a:cubicBezTo>
                  <a:cubicBezTo>
                    <a:pt x="750" y="108"/>
                    <a:pt x="747" y="108"/>
                    <a:pt x="747" y="107"/>
                  </a:cubicBezTo>
                  <a:cubicBezTo>
                    <a:pt x="746" y="105"/>
                    <a:pt x="748" y="106"/>
                    <a:pt x="751" y="105"/>
                  </a:cubicBezTo>
                  <a:cubicBezTo>
                    <a:pt x="753" y="104"/>
                    <a:pt x="751" y="101"/>
                    <a:pt x="749" y="102"/>
                  </a:cubicBezTo>
                  <a:cubicBezTo>
                    <a:pt x="747" y="102"/>
                    <a:pt x="750" y="100"/>
                    <a:pt x="748" y="98"/>
                  </a:cubicBezTo>
                  <a:cubicBezTo>
                    <a:pt x="746" y="96"/>
                    <a:pt x="743" y="99"/>
                    <a:pt x="743" y="97"/>
                  </a:cubicBezTo>
                  <a:cubicBezTo>
                    <a:pt x="743" y="94"/>
                    <a:pt x="743" y="92"/>
                    <a:pt x="741" y="90"/>
                  </a:cubicBezTo>
                  <a:cubicBezTo>
                    <a:pt x="740" y="89"/>
                    <a:pt x="737" y="93"/>
                    <a:pt x="734" y="90"/>
                  </a:cubicBezTo>
                  <a:cubicBezTo>
                    <a:pt x="731" y="88"/>
                    <a:pt x="723" y="87"/>
                    <a:pt x="723" y="88"/>
                  </a:cubicBezTo>
                  <a:cubicBezTo>
                    <a:pt x="723" y="89"/>
                    <a:pt x="718" y="86"/>
                    <a:pt x="718" y="87"/>
                  </a:cubicBezTo>
                  <a:cubicBezTo>
                    <a:pt x="717" y="88"/>
                    <a:pt x="710" y="88"/>
                    <a:pt x="708" y="87"/>
                  </a:cubicBezTo>
                  <a:cubicBezTo>
                    <a:pt x="706" y="87"/>
                    <a:pt x="703" y="88"/>
                    <a:pt x="702" y="90"/>
                  </a:cubicBezTo>
                  <a:cubicBezTo>
                    <a:pt x="702" y="93"/>
                    <a:pt x="694" y="92"/>
                    <a:pt x="692" y="91"/>
                  </a:cubicBezTo>
                  <a:cubicBezTo>
                    <a:pt x="691" y="91"/>
                    <a:pt x="698" y="85"/>
                    <a:pt x="698" y="84"/>
                  </a:cubicBezTo>
                  <a:cubicBezTo>
                    <a:pt x="698" y="83"/>
                    <a:pt x="686" y="84"/>
                    <a:pt x="685" y="83"/>
                  </a:cubicBezTo>
                  <a:cubicBezTo>
                    <a:pt x="684" y="82"/>
                    <a:pt x="678" y="81"/>
                    <a:pt x="675" y="81"/>
                  </a:cubicBezTo>
                  <a:cubicBezTo>
                    <a:pt x="673" y="82"/>
                    <a:pt x="675" y="81"/>
                    <a:pt x="678" y="81"/>
                  </a:cubicBezTo>
                  <a:cubicBezTo>
                    <a:pt x="680" y="80"/>
                    <a:pt x="683" y="78"/>
                    <a:pt x="685" y="78"/>
                  </a:cubicBezTo>
                  <a:cubicBezTo>
                    <a:pt x="688" y="77"/>
                    <a:pt x="687" y="76"/>
                    <a:pt x="686" y="75"/>
                  </a:cubicBezTo>
                  <a:cubicBezTo>
                    <a:pt x="685" y="73"/>
                    <a:pt x="682" y="74"/>
                    <a:pt x="679" y="73"/>
                  </a:cubicBezTo>
                  <a:cubicBezTo>
                    <a:pt x="677" y="72"/>
                    <a:pt x="673" y="71"/>
                    <a:pt x="671" y="71"/>
                  </a:cubicBezTo>
                  <a:cubicBezTo>
                    <a:pt x="669" y="71"/>
                    <a:pt x="666" y="72"/>
                    <a:pt x="660" y="73"/>
                  </a:cubicBezTo>
                  <a:cubicBezTo>
                    <a:pt x="655" y="74"/>
                    <a:pt x="654" y="78"/>
                    <a:pt x="652" y="80"/>
                  </a:cubicBezTo>
                  <a:cubicBezTo>
                    <a:pt x="649" y="81"/>
                    <a:pt x="644" y="86"/>
                    <a:pt x="646" y="87"/>
                  </a:cubicBezTo>
                  <a:cubicBezTo>
                    <a:pt x="648" y="87"/>
                    <a:pt x="647" y="89"/>
                    <a:pt x="648" y="90"/>
                  </a:cubicBezTo>
                  <a:cubicBezTo>
                    <a:pt x="648" y="92"/>
                    <a:pt x="646" y="92"/>
                    <a:pt x="643" y="92"/>
                  </a:cubicBezTo>
                  <a:cubicBezTo>
                    <a:pt x="640" y="91"/>
                    <a:pt x="631" y="91"/>
                    <a:pt x="631" y="93"/>
                  </a:cubicBezTo>
                  <a:cubicBezTo>
                    <a:pt x="631" y="95"/>
                    <a:pt x="636" y="96"/>
                    <a:pt x="636" y="97"/>
                  </a:cubicBezTo>
                  <a:cubicBezTo>
                    <a:pt x="636" y="98"/>
                    <a:pt x="632" y="97"/>
                    <a:pt x="630" y="96"/>
                  </a:cubicBezTo>
                  <a:cubicBezTo>
                    <a:pt x="628" y="95"/>
                    <a:pt x="624" y="96"/>
                    <a:pt x="623" y="98"/>
                  </a:cubicBezTo>
                  <a:cubicBezTo>
                    <a:pt x="622" y="100"/>
                    <a:pt x="619" y="99"/>
                    <a:pt x="618" y="99"/>
                  </a:cubicBezTo>
                  <a:cubicBezTo>
                    <a:pt x="617" y="98"/>
                    <a:pt x="614" y="100"/>
                    <a:pt x="613" y="99"/>
                  </a:cubicBezTo>
                  <a:cubicBezTo>
                    <a:pt x="611" y="98"/>
                    <a:pt x="616" y="96"/>
                    <a:pt x="615" y="95"/>
                  </a:cubicBezTo>
                  <a:cubicBezTo>
                    <a:pt x="614" y="93"/>
                    <a:pt x="608" y="94"/>
                    <a:pt x="607" y="97"/>
                  </a:cubicBezTo>
                  <a:cubicBezTo>
                    <a:pt x="607" y="99"/>
                    <a:pt x="603" y="95"/>
                    <a:pt x="602" y="96"/>
                  </a:cubicBezTo>
                  <a:cubicBezTo>
                    <a:pt x="601" y="96"/>
                    <a:pt x="599" y="97"/>
                    <a:pt x="597" y="98"/>
                  </a:cubicBezTo>
                  <a:cubicBezTo>
                    <a:pt x="594" y="99"/>
                    <a:pt x="590" y="97"/>
                    <a:pt x="589" y="99"/>
                  </a:cubicBezTo>
                  <a:cubicBezTo>
                    <a:pt x="588" y="101"/>
                    <a:pt x="594" y="102"/>
                    <a:pt x="594" y="102"/>
                  </a:cubicBezTo>
                  <a:cubicBezTo>
                    <a:pt x="594" y="103"/>
                    <a:pt x="581" y="103"/>
                    <a:pt x="580" y="104"/>
                  </a:cubicBezTo>
                  <a:cubicBezTo>
                    <a:pt x="580" y="106"/>
                    <a:pt x="576" y="106"/>
                    <a:pt x="570" y="106"/>
                  </a:cubicBezTo>
                  <a:cubicBezTo>
                    <a:pt x="565" y="106"/>
                    <a:pt x="567" y="109"/>
                    <a:pt x="563" y="109"/>
                  </a:cubicBezTo>
                  <a:cubicBezTo>
                    <a:pt x="559" y="110"/>
                    <a:pt x="557" y="110"/>
                    <a:pt x="555" y="113"/>
                  </a:cubicBezTo>
                  <a:cubicBezTo>
                    <a:pt x="554" y="115"/>
                    <a:pt x="550" y="115"/>
                    <a:pt x="549" y="113"/>
                  </a:cubicBezTo>
                  <a:cubicBezTo>
                    <a:pt x="548" y="112"/>
                    <a:pt x="544" y="114"/>
                    <a:pt x="546" y="114"/>
                  </a:cubicBezTo>
                  <a:cubicBezTo>
                    <a:pt x="548" y="115"/>
                    <a:pt x="546" y="117"/>
                    <a:pt x="545" y="116"/>
                  </a:cubicBezTo>
                  <a:cubicBezTo>
                    <a:pt x="543" y="116"/>
                    <a:pt x="540" y="119"/>
                    <a:pt x="542" y="118"/>
                  </a:cubicBezTo>
                  <a:cubicBezTo>
                    <a:pt x="544" y="118"/>
                    <a:pt x="545" y="120"/>
                    <a:pt x="544" y="121"/>
                  </a:cubicBezTo>
                  <a:cubicBezTo>
                    <a:pt x="543" y="123"/>
                    <a:pt x="538" y="120"/>
                    <a:pt x="537" y="121"/>
                  </a:cubicBezTo>
                  <a:cubicBezTo>
                    <a:pt x="536" y="122"/>
                    <a:pt x="539" y="124"/>
                    <a:pt x="541" y="123"/>
                  </a:cubicBezTo>
                  <a:cubicBezTo>
                    <a:pt x="543" y="123"/>
                    <a:pt x="545" y="125"/>
                    <a:pt x="545" y="126"/>
                  </a:cubicBezTo>
                  <a:cubicBezTo>
                    <a:pt x="545" y="128"/>
                    <a:pt x="540" y="125"/>
                    <a:pt x="539" y="126"/>
                  </a:cubicBezTo>
                  <a:cubicBezTo>
                    <a:pt x="538" y="128"/>
                    <a:pt x="540" y="128"/>
                    <a:pt x="542" y="129"/>
                  </a:cubicBezTo>
                  <a:cubicBezTo>
                    <a:pt x="544" y="129"/>
                    <a:pt x="543" y="130"/>
                    <a:pt x="545" y="131"/>
                  </a:cubicBezTo>
                  <a:cubicBezTo>
                    <a:pt x="545" y="132"/>
                    <a:pt x="545" y="132"/>
                    <a:pt x="545" y="132"/>
                  </a:cubicBezTo>
                  <a:cubicBezTo>
                    <a:pt x="546" y="133"/>
                    <a:pt x="544" y="134"/>
                    <a:pt x="544" y="135"/>
                  </a:cubicBezTo>
                  <a:cubicBezTo>
                    <a:pt x="544" y="137"/>
                    <a:pt x="542" y="137"/>
                    <a:pt x="542" y="136"/>
                  </a:cubicBezTo>
                  <a:cubicBezTo>
                    <a:pt x="542" y="135"/>
                    <a:pt x="536" y="134"/>
                    <a:pt x="534" y="136"/>
                  </a:cubicBezTo>
                  <a:cubicBezTo>
                    <a:pt x="533" y="137"/>
                    <a:pt x="532" y="138"/>
                    <a:pt x="530" y="137"/>
                  </a:cubicBezTo>
                  <a:cubicBezTo>
                    <a:pt x="529" y="135"/>
                    <a:pt x="524" y="137"/>
                    <a:pt x="519" y="137"/>
                  </a:cubicBezTo>
                  <a:cubicBezTo>
                    <a:pt x="513" y="138"/>
                    <a:pt x="501" y="138"/>
                    <a:pt x="498" y="139"/>
                  </a:cubicBezTo>
                  <a:cubicBezTo>
                    <a:pt x="495" y="140"/>
                    <a:pt x="492" y="144"/>
                    <a:pt x="495" y="147"/>
                  </a:cubicBezTo>
                  <a:cubicBezTo>
                    <a:pt x="498" y="150"/>
                    <a:pt x="495" y="151"/>
                    <a:pt x="495" y="153"/>
                  </a:cubicBezTo>
                  <a:cubicBezTo>
                    <a:pt x="495" y="155"/>
                    <a:pt x="502" y="158"/>
                    <a:pt x="506" y="159"/>
                  </a:cubicBezTo>
                  <a:cubicBezTo>
                    <a:pt x="510" y="159"/>
                    <a:pt x="513" y="164"/>
                    <a:pt x="511" y="167"/>
                  </a:cubicBezTo>
                  <a:cubicBezTo>
                    <a:pt x="508" y="169"/>
                    <a:pt x="502" y="166"/>
                    <a:pt x="497" y="162"/>
                  </a:cubicBezTo>
                  <a:cubicBezTo>
                    <a:pt x="492" y="159"/>
                    <a:pt x="482" y="157"/>
                    <a:pt x="479" y="157"/>
                  </a:cubicBezTo>
                  <a:cubicBezTo>
                    <a:pt x="475" y="158"/>
                    <a:pt x="477" y="154"/>
                    <a:pt x="473" y="154"/>
                  </a:cubicBezTo>
                  <a:cubicBezTo>
                    <a:pt x="468" y="155"/>
                    <a:pt x="465" y="159"/>
                    <a:pt x="468" y="159"/>
                  </a:cubicBezTo>
                  <a:cubicBezTo>
                    <a:pt x="471" y="159"/>
                    <a:pt x="472" y="158"/>
                    <a:pt x="471" y="160"/>
                  </a:cubicBezTo>
                  <a:cubicBezTo>
                    <a:pt x="469" y="161"/>
                    <a:pt x="472" y="161"/>
                    <a:pt x="475" y="162"/>
                  </a:cubicBezTo>
                  <a:cubicBezTo>
                    <a:pt x="479" y="164"/>
                    <a:pt x="472" y="166"/>
                    <a:pt x="469" y="164"/>
                  </a:cubicBezTo>
                  <a:cubicBezTo>
                    <a:pt x="465" y="161"/>
                    <a:pt x="461" y="163"/>
                    <a:pt x="460" y="165"/>
                  </a:cubicBezTo>
                  <a:cubicBezTo>
                    <a:pt x="459" y="167"/>
                    <a:pt x="464" y="173"/>
                    <a:pt x="471" y="174"/>
                  </a:cubicBezTo>
                  <a:cubicBezTo>
                    <a:pt x="477" y="175"/>
                    <a:pt x="475" y="177"/>
                    <a:pt x="478" y="178"/>
                  </a:cubicBezTo>
                  <a:cubicBezTo>
                    <a:pt x="481" y="179"/>
                    <a:pt x="479" y="180"/>
                    <a:pt x="477" y="180"/>
                  </a:cubicBezTo>
                  <a:cubicBezTo>
                    <a:pt x="475" y="180"/>
                    <a:pt x="471" y="177"/>
                    <a:pt x="467" y="175"/>
                  </a:cubicBezTo>
                  <a:cubicBezTo>
                    <a:pt x="464" y="174"/>
                    <a:pt x="456" y="176"/>
                    <a:pt x="454" y="174"/>
                  </a:cubicBezTo>
                  <a:cubicBezTo>
                    <a:pt x="452" y="172"/>
                    <a:pt x="455" y="170"/>
                    <a:pt x="453" y="169"/>
                  </a:cubicBezTo>
                  <a:cubicBezTo>
                    <a:pt x="452" y="167"/>
                    <a:pt x="453" y="164"/>
                    <a:pt x="455" y="161"/>
                  </a:cubicBezTo>
                  <a:cubicBezTo>
                    <a:pt x="457" y="158"/>
                    <a:pt x="455" y="152"/>
                    <a:pt x="452" y="151"/>
                  </a:cubicBezTo>
                  <a:cubicBezTo>
                    <a:pt x="449" y="150"/>
                    <a:pt x="449" y="153"/>
                    <a:pt x="450" y="154"/>
                  </a:cubicBezTo>
                  <a:cubicBezTo>
                    <a:pt x="450" y="155"/>
                    <a:pt x="450" y="160"/>
                    <a:pt x="448" y="163"/>
                  </a:cubicBezTo>
                  <a:cubicBezTo>
                    <a:pt x="445" y="166"/>
                    <a:pt x="438" y="166"/>
                    <a:pt x="438" y="168"/>
                  </a:cubicBezTo>
                  <a:cubicBezTo>
                    <a:pt x="438" y="170"/>
                    <a:pt x="433" y="171"/>
                    <a:pt x="435" y="173"/>
                  </a:cubicBezTo>
                  <a:cubicBezTo>
                    <a:pt x="436" y="174"/>
                    <a:pt x="443" y="181"/>
                    <a:pt x="444" y="184"/>
                  </a:cubicBezTo>
                  <a:cubicBezTo>
                    <a:pt x="445" y="186"/>
                    <a:pt x="438" y="193"/>
                    <a:pt x="439" y="197"/>
                  </a:cubicBezTo>
                  <a:cubicBezTo>
                    <a:pt x="440" y="201"/>
                    <a:pt x="438" y="203"/>
                    <a:pt x="440" y="205"/>
                  </a:cubicBezTo>
                  <a:cubicBezTo>
                    <a:pt x="441" y="207"/>
                    <a:pt x="444" y="205"/>
                    <a:pt x="446" y="206"/>
                  </a:cubicBezTo>
                  <a:cubicBezTo>
                    <a:pt x="448" y="207"/>
                    <a:pt x="451" y="205"/>
                    <a:pt x="455" y="204"/>
                  </a:cubicBezTo>
                  <a:cubicBezTo>
                    <a:pt x="460" y="203"/>
                    <a:pt x="468" y="208"/>
                    <a:pt x="471" y="210"/>
                  </a:cubicBezTo>
                  <a:cubicBezTo>
                    <a:pt x="474" y="211"/>
                    <a:pt x="472" y="213"/>
                    <a:pt x="474" y="216"/>
                  </a:cubicBezTo>
                  <a:cubicBezTo>
                    <a:pt x="475" y="218"/>
                    <a:pt x="470" y="218"/>
                    <a:pt x="470" y="222"/>
                  </a:cubicBezTo>
                  <a:cubicBezTo>
                    <a:pt x="470" y="225"/>
                    <a:pt x="479" y="227"/>
                    <a:pt x="479" y="228"/>
                  </a:cubicBezTo>
                  <a:cubicBezTo>
                    <a:pt x="480" y="229"/>
                    <a:pt x="473" y="228"/>
                    <a:pt x="470" y="227"/>
                  </a:cubicBezTo>
                  <a:cubicBezTo>
                    <a:pt x="467" y="226"/>
                    <a:pt x="467" y="223"/>
                    <a:pt x="466" y="222"/>
                  </a:cubicBezTo>
                  <a:cubicBezTo>
                    <a:pt x="466" y="221"/>
                    <a:pt x="468" y="218"/>
                    <a:pt x="468" y="216"/>
                  </a:cubicBezTo>
                  <a:cubicBezTo>
                    <a:pt x="469" y="214"/>
                    <a:pt x="465" y="213"/>
                    <a:pt x="464" y="211"/>
                  </a:cubicBezTo>
                  <a:cubicBezTo>
                    <a:pt x="463" y="210"/>
                    <a:pt x="461" y="207"/>
                    <a:pt x="459" y="208"/>
                  </a:cubicBezTo>
                  <a:cubicBezTo>
                    <a:pt x="457" y="208"/>
                    <a:pt x="449" y="209"/>
                    <a:pt x="447" y="211"/>
                  </a:cubicBezTo>
                  <a:cubicBezTo>
                    <a:pt x="445" y="213"/>
                    <a:pt x="447" y="219"/>
                    <a:pt x="449" y="222"/>
                  </a:cubicBezTo>
                  <a:cubicBezTo>
                    <a:pt x="450" y="225"/>
                    <a:pt x="442" y="229"/>
                    <a:pt x="442" y="232"/>
                  </a:cubicBezTo>
                  <a:cubicBezTo>
                    <a:pt x="442" y="234"/>
                    <a:pt x="439" y="235"/>
                    <a:pt x="436" y="237"/>
                  </a:cubicBezTo>
                  <a:cubicBezTo>
                    <a:pt x="432" y="239"/>
                    <a:pt x="428" y="240"/>
                    <a:pt x="428" y="244"/>
                  </a:cubicBezTo>
                  <a:cubicBezTo>
                    <a:pt x="429" y="247"/>
                    <a:pt x="424" y="245"/>
                    <a:pt x="421" y="244"/>
                  </a:cubicBezTo>
                  <a:cubicBezTo>
                    <a:pt x="419" y="242"/>
                    <a:pt x="416" y="244"/>
                    <a:pt x="412" y="244"/>
                  </a:cubicBezTo>
                  <a:cubicBezTo>
                    <a:pt x="408" y="244"/>
                    <a:pt x="408" y="241"/>
                    <a:pt x="406" y="242"/>
                  </a:cubicBezTo>
                  <a:cubicBezTo>
                    <a:pt x="403" y="243"/>
                    <a:pt x="401" y="241"/>
                    <a:pt x="402" y="239"/>
                  </a:cubicBezTo>
                  <a:cubicBezTo>
                    <a:pt x="402" y="237"/>
                    <a:pt x="406" y="238"/>
                    <a:pt x="406" y="240"/>
                  </a:cubicBezTo>
                  <a:cubicBezTo>
                    <a:pt x="406" y="241"/>
                    <a:pt x="408" y="241"/>
                    <a:pt x="411" y="239"/>
                  </a:cubicBezTo>
                  <a:cubicBezTo>
                    <a:pt x="413" y="238"/>
                    <a:pt x="412" y="241"/>
                    <a:pt x="415" y="241"/>
                  </a:cubicBezTo>
                  <a:cubicBezTo>
                    <a:pt x="419" y="242"/>
                    <a:pt x="417" y="240"/>
                    <a:pt x="419" y="240"/>
                  </a:cubicBezTo>
                  <a:cubicBezTo>
                    <a:pt x="422" y="240"/>
                    <a:pt x="422" y="239"/>
                    <a:pt x="421" y="238"/>
                  </a:cubicBezTo>
                  <a:cubicBezTo>
                    <a:pt x="420" y="237"/>
                    <a:pt x="423" y="236"/>
                    <a:pt x="425" y="235"/>
                  </a:cubicBezTo>
                  <a:cubicBezTo>
                    <a:pt x="427" y="234"/>
                    <a:pt x="426" y="231"/>
                    <a:pt x="427" y="231"/>
                  </a:cubicBezTo>
                  <a:cubicBezTo>
                    <a:pt x="429" y="230"/>
                    <a:pt x="428" y="228"/>
                    <a:pt x="429" y="228"/>
                  </a:cubicBezTo>
                  <a:cubicBezTo>
                    <a:pt x="431" y="228"/>
                    <a:pt x="432" y="225"/>
                    <a:pt x="433" y="225"/>
                  </a:cubicBezTo>
                  <a:cubicBezTo>
                    <a:pt x="435" y="225"/>
                    <a:pt x="436" y="223"/>
                    <a:pt x="435" y="222"/>
                  </a:cubicBezTo>
                  <a:cubicBezTo>
                    <a:pt x="434" y="220"/>
                    <a:pt x="435" y="217"/>
                    <a:pt x="437" y="216"/>
                  </a:cubicBezTo>
                  <a:cubicBezTo>
                    <a:pt x="438" y="216"/>
                    <a:pt x="439" y="214"/>
                    <a:pt x="437" y="213"/>
                  </a:cubicBezTo>
                  <a:cubicBezTo>
                    <a:pt x="436" y="212"/>
                    <a:pt x="431" y="209"/>
                    <a:pt x="431" y="206"/>
                  </a:cubicBezTo>
                  <a:cubicBezTo>
                    <a:pt x="431" y="204"/>
                    <a:pt x="430" y="200"/>
                    <a:pt x="431" y="198"/>
                  </a:cubicBezTo>
                  <a:cubicBezTo>
                    <a:pt x="431" y="196"/>
                    <a:pt x="431" y="193"/>
                    <a:pt x="431" y="191"/>
                  </a:cubicBezTo>
                  <a:cubicBezTo>
                    <a:pt x="430" y="188"/>
                    <a:pt x="432" y="186"/>
                    <a:pt x="433" y="182"/>
                  </a:cubicBezTo>
                  <a:cubicBezTo>
                    <a:pt x="433" y="178"/>
                    <a:pt x="428" y="174"/>
                    <a:pt x="426" y="173"/>
                  </a:cubicBezTo>
                  <a:cubicBezTo>
                    <a:pt x="424" y="172"/>
                    <a:pt x="425" y="170"/>
                    <a:pt x="429" y="167"/>
                  </a:cubicBezTo>
                  <a:cubicBezTo>
                    <a:pt x="432" y="164"/>
                    <a:pt x="432" y="155"/>
                    <a:pt x="432" y="153"/>
                  </a:cubicBezTo>
                  <a:cubicBezTo>
                    <a:pt x="432" y="151"/>
                    <a:pt x="425" y="150"/>
                    <a:pt x="422" y="150"/>
                  </a:cubicBezTo>
                  <a:cubicBezTo>
                    <a:pt x="419" y="150"/>
                    <a:pt x="409" y="150"/>
                    <a:pt x="407" y="149"/>
                  </a:cubicBezTo>
                  <a:cubicBezTo>
                    <a:pt x="404" y="149"/>
                    <a:pt x="403" y="151"/>
                    <a:pt x="402" y="154"/>
                  </a:cubicBezTo>
                  <a:cubicBezTo>
                    <a:pt x="401" y="156"/>
                    <a:pt x="398" y="160"/>
                    <a:pt x="397" y="165"/>
                  </a:cubicBezTo>
                  <a:cubicBezTo>
                    <a:pt x="395" y="170"/>
                    <a:pt x="389" y="172"/>
                    <a:pt x="386" y="173"/>
                  </a:cubicBezTo>
                  <a:cubicBezTo>
                    <a:pt x="383" y="174"/>
                    <a:pt x="382" y="178"/>
                    <a:pt x="383" y="180"/>
                  </a:cubicBezTo>
                  <a:cubicBezTo>
                    <a:pt x="384" y="182"/>
                    <a:pt x="386" y="181"/>
                    <a:pt x="387" y="181"/>
                  </a:cubicBezTo>
                  <a:cubicBezTo>
                    <a:pt x="389" y="182"/>
                    <a:pt x="387" y="187"/>
                    <a:pt x="386" y="188"/>
                  </a:cubicBezTo>
                  <a:cubicBezTo>
                    <a:pt x="386" y="188"/>
                    <a:pt x="388" y="190"/>
                    <a:pt x="386" y="192"/>
                  </a:cubicBezTo>
                  <a:cubicBezTo>
                    <a:pt x="384" y="193"/>
                    <a:pt x="382" y="196"/>
                    <a:pt x="383" y="197"/>
                  </a:cubicBezTo>
                  <a:cubicBezTo>
                    <a:pt x="384" y="198"/>
                    <a:pt x="390" y="199"/>
                    <a:pt x="393" y="201"/>
                  </a:cubicBezTo>
                  <a:cubicBezTo>
                    <a:pt x="395" y="202"/>
                    <a:pt x="394" y="205"/>
                    <a:pt x="396" y="207"/>
                  </a:cubicBezTo>
                  <a:cubicBezTo>
                    <a:pt x="398" y="210"/>
                    <a:pt x="400" y="208"/>
                    <a:pt x="401" y="210"/>
                  </a:cubicBezTo>
                  <a:cubicBezTo>
                    <a:pt x="402" y="211"/>
                    <a:pt x="398" y="217"/>
                    <a:pt x="396" y="218"/>
                  </a:cubicBezTo>
                  <a:cubicBezTo>
                    <a:pt x="394" y="218"/>
                    <a:pt x="388" y="211"/>
                    <a:pt x="386" y="210"/>
                  </a:cubicBezTo>
                  <a:cubicBezTo>
                    <a:pt x="384" y="208"/>
                    <a:pt x="377" y="206"/>
                    <a:pt x="373" y="204"/>
                  </a:cubicBezTo>
                  <a:cubicBezTo>
                    <a:pt x="370" y="202"/>
                    <a:pt x="367" y="203"/>
                    <a:pt x="363" y="200"/>
                  </a:cubicBezTo>
                  <a:cubicBezTo>
                    <a:pt x="359" y="197"/>
                    <a:pt x="355" y="196"/>
                    <a:pt x="348" y="196"/>
                  </a:cubicBezTo>
                  <a:cubicBezTo>
                    <a:pt x="340" y="196"/>
                    <a:pt x="336" y="194"/>
                    <a:pt x="333" y="195"/>
                  </a:cubicBezTo>
                  <a:cubicBezTo>
                    <a:pt x="331" y="195"/>
                    <a:pt x="332" y="192"/>
                    <a:pt x="327" y="190"/>
                  </a:cubicBezTo>
                  <a:cubicBezTo>
                    <a:pt x="323" y="188"/>
                    <a:pt x="320" y="186"/>
                    <a:pt x="317" y="187"/>
                  </a:cubicBezTo>
                  <a:cubicBezTo>
                    <a:pt x="315" y="188"/>
                    <a:pt x="316" y="193"/>
                    <a:pt x="320" y="194"/>
                  </a:cubicBezTo>
                  <a:cubicBezTo>
                    <a:pt x="324" y="194"/>
                    <a:pt x="322" y="196"/>
                    <a:pt x="326" y="196"/>
                  </a:cubicBezTo>
                  <a:cubicBezTo>
                    <a:pt x="330" y="196"/>
                    <a:pt x="331" y="197"/>
                    <a:pt x="331" y="200"/>
                  </a:cubicBezTo>
                  <a:cubicBezTo>
                    <a:pt x="331" y="202"/>
                    <a:pt x="333" y="205"/>
                    <a:pt x="334" y="206"/>
                  </a:cubicBezTo>
                  <a:cubicBezTo>
                    <a:pt x="336" y="208"/>
                    <a:pt x="335" y="211"/>
                    <a:pt x="332" y="211"/>
                  </a:cubicBezTo>
                  <a:cubicBezTo>
                    <a:pt x="329" y="211"/>
                    <a:pt x="325" y="211"/>
                    <a:pt x="326" y="214"/>
                  </a:cubicBezTo>
                  <a:cubicBezTo>
                    <a:pt x="328" y="216"/>
                    <a:pt x="326" y="216"/>
                    <a:pt x="322" y="215"/>
                  </a:cubicBezTo>
                  <a:cubicBezTo>
                    <a:pt x="319" y="214"/>
                    <a:pt x="321" y="212"/>
                    <a:pt x="322" y="210"/>
                  </a:cubicBezTo>
                  <a:cubicBezTo>
                    <a:pt x="324" y="209"/>
                    <a:pt x="319" y="208"/>
                    <a:pt x="317" y="207"/>
                  </a:cubicBezTo>
                  <a:cubicBezTo>
                    <a:pt x="315" y="206"/>
                    <a:pt x="307" y="212"/>
                    <a:pt x="305" y="213"/>
                  </a:cubicBezTo>
                  <a:cubicBezTo>
                    <a:pt x="303" y="214"/>
                    <a:pt x="297" y="212"/>
                    <a:pt x="292" y="213"/>
                  </a:cubicBezTo>
                  <a:cubicBezTo>
                    <a:pt x="286" y="214"/>
                    <a:pt x="286" y="219"/>
                    <a:pt x="284" y="218"/>
                  </a:cubicBezTo>
                  <a:cubicBezTo>
                    <a:pt x="282" y="218"/>
                    <a:pt x="276" y="219"/>
                    <a:pt x="273" y="218"/>
                  </a:cubicBezTo>
                  <a:cubicBezTo>
                    <a:pt x="271" y="216"/>
                    <a:pt x="273" y="215"/>
                    <a:pt x="275" y="215"/>
                  </a:cubicBezTo>
                  <a:cubicBezTo>
                    <a:pt x="278" y="216"/>
                    <a:pt x="279" y="215"/>
                    <a:pt x="277" y="213"/>
                  </a:cubicBezTo>
                  <a:cubicBezTo>
                    <a:pt x="276" y="211"/>
                    <a:pt x="279" y="209"/>
                    <a:pt x="279" y="208"/>
                  </a:cubicBezTo>
                  <a:cubicBezTo>
                    <a:pt x="279" y="206"/>
                    <a:pt x="270" y="210"/>
                    <a:pt x="268" y="211"/>
                  </a:cubicBezTo>
                  <a:cubicBezTo>
                    <a:pt x="266" y="212"/>
                    <a:pt x="268" y="215"/>
                    <a:pt x="266" y="215"/>
                  </a:cubicBezTo>
                  <a:cubicBezTo>
                    <a:pt x="265" y="216"/>
                    <a:pt x="265" y="214"/>
                    <a:pt x="263" y="213"/>
                  </a:cubicBezTo>
                  <a:cubicBezTo>
                    <a:pt x="261" y="213"/>
                    <a:pt x="247" y="216"/>
                    <a:pt x="244" y="219"/>
                  </a:cubicBezTo>
                  <a:cubicBezTo>
                    <a:pt x="242" y="222"/>
                    <a:pt x="237" y="222"/>
                    <a:pt x="237" y="223"/>
                  </a:cubicBezTo>
                  <a:cubicBezTo>
                    <a:pt x="237" y="225"/>
                    <a:pt x="230" y="225"/>
                    <a:pt x="228" y="226"/>
                  </a:cubicBezTo>
                  <a:cubicBezTo>
                    <a:pt x="225" y="227"/>
                    <a:pt x="227" y="232"/>
                    <a:pt x="226" y="235"/>
                  </a:cubicBezTo>
                  <a:cubicBezTo>
                    <a:pt x="225" y="237"/>
                    <a:pt x="215" y="236"/>
                    <a:pt x="212" y="236"/>
                  </a:cubicBezTo>
                  <a:cubicBezTo>
                    <a:pt x="209" y="237"/>
                    <a:pt x="208" y="231"/>
                    <a:pt x="206" y="230"/>
                  </a:cubicBezTo>
                  <a:cubicBezTo>
                    <a:pt x="204" y="230"/>
                    <a:pt x="205" y="227"/>
                    <a:pt x="206" y="225"/>
                  </a:cubicBezTo>
                  <a:cubicBezTo>
                    <a:pt x="207" y="224"/>
                    <a:pt x="208" y="225"/>
                    <a:pt x="211" y="223"/>
                  </a:cubicBezTo>
                  <a:cubicBezTo>
                    <a:pt x="214" y="221"/>
                    <a:pt x="217" y="224"/>
                    <a:pt x="219" y="223"/>
                  </a:cubicBezTo>
                  <a:cubicBezTo>
                    <a:pt x="220" y="221"/>
                    <a:pt x="214" y="218"/>
                    <a:pt x="214" y="215"/>
                  </a:cubicBezTo>
                  <a:cubicBezTo>
                    <a:pt x="213" y="212"/>
                    <a:pt x="207" y="211"/>
                    <a:pt x="203" y="212"/>
                  </a:cubicBezTo>
                  <a:cubicBezTo>
                    <a:pt x="200" y="213"/>
                    <a:pt x="196" y="212"/>
                    <a:pt x="193" y="211"/>
                  </a:cubicBezTo>
                  <a:cubicBezTo>
                    <a:pt x="191" y="210"/>
                    <a:pt x="191" y="213"/>
                    <a:pt x="195" y="214"/>
                  </a:cubicBezTo>
                  <a:cubicBezTo>
                    <a:pt x="199" y="215"/>
                    <a:pt x="197" y="218"/>
                    <a:pt x="197" y="220"/>
                  </a:cubicBezTo>
                  <a:cubicBezTo>
                    <a:pt x="198" y="222"/>
                    <a:pt x="196" y="226"/>
                    <a:pt x="194" y="229"/>
                  </a:cubicBezTo>
                  <a:cubicBezTo>
                    <a:pt x="192" y="232"/>
                    <a:pt x="194" y="232"/>
                    <a:pt x="197" y="232"/>
                  </a:cubicBezTo>
                  <a:cubicBezTo>
                    <a:pt x="200" y="231"/>
                    <a:pt x="200" y="236"/>
                    <a:pt x="200" y="239"/>
                  </a:cubicBezTo>
                  <a:cubicBezTo>
                    <a:pt x="200" y="242"/>
                    <a:pt x="197" y="243"/>
                    <a:pt x="197" y="245"/>
                  </a:cubicBezTo>
                  <a:cubicBezTo>
                    <a:pt x="197" y="247"/>
                    <a:pt x="195" y="244"/>
                    <a:pt x="194" y="245"/>
                  </a:cubicBezTo>
                  <a:cubicBezTo>
                    <a:pt x="193" y="246"/>
                    <a:pt x="192" y="244"/>
                    <a:pt x="191" y="242"/>
                  </a:cubicBezTo>
                  <a:cubicBezTo>
                    <a:pt x="191" y="240"/>
                    <a:pt x="186" y="242"/>
                    <a:pt x="183" y="241"/>
                  </a:cubicBezTo>
                  <a:cubicBezTo>
                    <a:pt x="181" y="240"/>
                    <a:pt x="180" y="241"/>
                    <a:pt x="178" y="243"/>
                  </a:cubicBezTo>
                  <a:cubicBezTo>
                    <a:pt x="177" y="245"/>
                    <a:pt x="173" y="246"/>
                    <a:pt x="171" y="246"/>
                  </a:cubicBezTo>
                  <a:cubicBezTo>
                    <a:pt x="169" y="247"/>
                    <a:pt x="165" y="251"/>
                    <a:pt x="163" y="252"/>
                  </a:cubicBezTo>
                  <a:cubicBezTo>
                    <a:pt x="161" y="253"/>
                    <a:pt x="161" y="256"/>
                    <a:pt x="164" y="259"/>
                  </a:cubicBezTo>
                  <a:cubicBezTo>
                    <a:pt x="167" y="262"/>
                    <a:pt x="167" y="264"/>
                    <a:pt x="167" y="265"/>
                  </a:cubicBezTo>
                  <a:cubicBezTo>
                    <a:pt x="167" y="267"/>
                    <a:pt x="159" y="266"/>
                    <a:pt x="158" y="265"/>
                  </a:cubicBezTo>
                  <a:cubicBezTo>
                    <a:pt x="156" y="263"/>
                    <a:pt x="151" y="262"/>
                    <a:pt x="149" y="263"/>
                  </a:cubicBezTo>
                  <a:cubicBezTo>
                    <a:pt x="147" y="263"/>
                    <a:pt x="143" y="257"/>
                    <a:pt x="140" y="257"/>
                  </a:cubicBezTo>
                  <a:cubicBezTo>
                    <a:pt x="138" y="257"/>
                    <a:pt x="136" y="260"/>
                    <a:pt x="135" y="262"/>
                  </a:cubicBezTo>
                  <a:cubicBezTo>
                    <a:pt x="134" y="263"/>
                    <a:pt x="136" y="264"/>
                    <a:pt x="138" y="266"/>
                  </a:cubicBezTo>
                  <a:cubicBezTo>
                    <a:pt x="139" y="269"/>
                    <a:pt x="143" y="269"/>
                    <a:pt x="145" y="269"/>
                  </a:cubicBezTo>
                  <a:cubicBezTo>
                    <a:pt x="148" y="269"/>
                    <a:pt x="147" y="273"/>
                    <a:pt x="146" y="274"/>
                  </a:cubicBezTo>
                  <a:cubicBezTo>
                    <a:pt x="145" y="276"/>
                    <a:pt x="141" y="277"/>
                    <a:pt x="140" y="275"/>
                  </a:cubicBezTo>
                  <a:cubicBezTo>
                    <a:pt x="139" y="274"/>
                    <a:pt x="134" y="275"/>
                    <a:pt x="134" y="273"/>
                  </a:cubicBezTo>
                  <a:cubicBezTo>
                    <a:pt x="134" y="271"/>
                    <a:pt x="130" y="268"/>
                    <a:pt x="126" y="269"/>
                  </a:cubicBezTo>
                  <a:cubicBezTo>
                    <a:pt x="123" y="270"/>
                    <a:pt x="122" y="267"/>
                    <a:pt x="122" y="264"/>
                  </a:cubicBezTo>
                  <a:cubicBezTo>
                    <a:pt x="122" y="261"/>
                    <a:pt x="120" y="260"/>
                    <a:pt x="120" y="259"/>
                  </a:cubicBezTo>
                  <a:cubicBezTo>
                    <a:pt x="120" y="257"/>
                    <a:pt x="119" y="255"/>
                    <a:pt x="121" y="253"/>
                  </a:cubicBezTo>
                  <a:cubicBezTo>
                    <a:pt x="122" y="252"/>
                    <a:pt x="121" y="250"/>
                    <a:pt x="121" y="248"/>
                  </a:cubicBezTo>
                  <a:cubicBezTo>
                    <a:pt x="121" y="246"/>
                    <a:pt x="118" y="244"/>
                    <a:pt x="115" y="244"/>
                  </a:cubicBezTo>
                  <a:cubicBezTo>
                    <a:pt x="112" y="244"/>
                    <a:pt x="113" y="241"/>
                    <a:pt x="110" y="240"/>
                  </a:cubicBezTo>
                  <a:cubicBezTo>
                    <a:pt x="108" y="240"/>
                    <a:pt x="103" y="235"/>
                    <a:pt x="102" y="234"/>
                  </a:cubicBezTo>
                  <a:cubicBezTo>
                    <a:pt x="102" y="232"/>
                    <a:pt x="98" y="232"/>
                    <a:pt x="99" y="231"/>
                  </a:cubicBezTo>
                  <a:cubicBezTo>
                    <a:pt x="101" y="230"/>
                    <a:pt x="104" y="231"/>
                    <a:pt x="106" y="233"/>
                  </a:cubicBezTo>
                  <a:cubicBezTo>
                    <a:pt x="108" y="235"/>
                    <a:pt x="111" y="237"/>
                    <a:pt x="117" y="238"/>
                  </a:cubicBezTo>
                  <a:cubicBezTo>
                    <a:pt x="123" y="239"/>
                    <a:pt x="125" y="241"/>
                    <a:pt x="131" y="242"/>
                  </a:cubicBezTo>
                  <a:cubicBezTo>
                    <a:pt x="137" y="244"/>
                    <a:pt x="141" y="244"/>
                    <a:pt x="150" y="246"/>
                  </a:cubicBezTo>
                  <a:cubicBezTo>
                    <a:pt x="159" y="247"/>
                    <a:pt x="171" y="238"/>
                    <a:pt x="173" y="235"/>
                  </a:cubicBezTo>
                  <a:cubicBezTo>
                    <a:pt x="176" y="233"/>
                    <a:pt x="172" y="228"/>
                    <a:pt x="172" y="226"/>
                  </a:cubicBezTo>
                  <a:cubicBezTo>
                    <a:pt x="172" y="224"/>
                    <a:pt x="168" y="224"/>
                    <a:pt x="168" y="222"/>
                  </a:cubicBezTo>
                  <a:cubicBezTo>
                    <a:pt x="167" y="221"/>
                    <a:pt x="165" y="218"/>
                    <a:pt x="161" y="218"/>
                  </a:cubicBezTo>
                  <a:cubicBezTo>
                    <a:pt x="158" y="218"/>
                    <a:pt x="157" y="214"/>
                    <a:pt x="154" y="215"/>
                  </a:cubicBezTo>
                  <a:cubicBezTo>
                    <a:pt x="152" y="215"/>
                    <a:pt x="150" y="213"/>
                    <a:pt x="143" y="209"/>
                  </a:cubicBezTo>
                  <a:cubicBezTo>
                    <a:pt x="136" y="204"/>
                    <a:pt x="126" y="200"/>
                    <a:pt x="124" y="201"/>
                  </a:cubicBezTo>
                  <a:cubicBezTo>
                    <a:pt x="122" y="202"/>
                    <a:pt x="121" y="203"/>
                    <a:pt x="120" y="201"/>
                  </a:cubicBezTo>
                  <a:cubicBezTo>
                    <a:pt x="119" y="199"/>
                    <a:pt x="116" y="199"/>
                    <a:pt x="114" y="201"/>
                  </a:cubicBezTo>
                  <a:cubicBezTo>
                    <a:pt x="112" y="202"/>
                    <a:pt x="110" y="199"/>
                    <a:pt x="107" y="200"/>
                  </a:cubicBezTo>
                  <a:cubicBezTo>
                    <a:pt x="103" y="201"/>
                    <a:pt x="101" y="199"/>
                    <a:pt x="102" y="198"/>
                  </a:cubicBezTo>
                  <a:cubicBezTo>
                    <a:pt x="103" y="196"/>
                    <a:pt x="108" y="197"/>
                    <a:pt x="108" y="196"/>
                  </a:cubicBezTo>
                  <a:cubicBezTo>
                    <a:pt x="108" y="194"/>
                    <a:pt x="106" y="196"/>
                    <a:pt x="103" y="193"/>
                  </a:cubicBezTo>
                  <a:cubicBezTo>
                    <a:pt x="99" y="191"/>
                    <a:pt x="98" y="193"/>
                    <a:pt x="97" y="195"/>
                  </a:cubicBezTo>
                  <a:cubicBezTo>
                    <a:pt x="96" y="196"/>
                    <a:pt x="94" y="196"/>
                    <a:pt x="92" y="194"/>
                  </a:cubicBezTo>
                  <a:cubicBezTo>
                    <a:pt x="92" y="194"/>
                    <a:pt x="92" y="194"/>
                    <a:pt x="91" y="194"/>
                  </a:cubicBezTo>
                  <a:cubicBezTo>
                    <a:pt x="91" y="197"/>
                    <a:pt x="89" y="197"/>
                    <a:pt x="87" y="197"/>
                  </a:cubicBezTo>
                  <a:cubicBezTo>
                    <a:pt x="85" y="196"/>
                    <a:pt x="83" y="200"/>
                    <a:pt x="81" y="200"/>
                  </a:cubicBezTo>
                  <a:cubicBezTo>
                    <a:pt x="78" y="200"/>
                    <a:pt x="76" y="203"/>
                    <a:pt x="75" y="205"/>
                  </a:cubicBezTo>
                  <a:cubicBezTo>
                    <a:pt x="75" y="207"/>
                    <a:pt x="72" y="206"/>
                    <a:pt x="72" y="207"/>
                  </a:cubicBezTo>
                  <a:cubicBezTo>
                    <a:pt x="72" y="208"/>
                    <a:pt x="72" y="210"/>
                    <a:pt x="71" y="211"/>
                  </a:cubicBezTo>
                  <a:cubicBezTo>
                    <a:pt x="70" y="213"/>
                    <a:pt x="71" y="213"/>
                    <a:pt x="72" y="216"/>
                  </a:cubicBezTo>
                  <a:cubicBezTo>
                    <a:pt x="73" y="218"/>
                    <a:pt x="76" y="218"/>
                    <a:pt x="77" y="219"/>
                  </a:cubicBezTo>
                  <a:cubicBezTo>
                    <a:pt x="78" y="219"/>
                    <a:pt x="83" y="223"/>
                    <a:pt x="83" y="225"/>
                  </a:cubicBezTo>
                  <a:cubicBezTo>
                    <a:pt x="83" y="226"/>
                    <a:pt x="79" y="230"/>
                    <a:pt x="78" y="231"/>
                  </a:cubicBezTo>
                  <a:cubicBezTo>
                    <a:pt x="76" y="232"/>
                    <a:pt x="75" y="234"/>
                    <a:pt x="75" y="235"/>
                  </a:cubicBezTo>
                  <a:cubicBezTo>
                    <a:pt x="76" y="237"/>
                    <a:pt x="80" y="243"/>
                    <a:pt x="83" y="247"/>
                  </a:cubicBezTo>
                  <a:cubicBezTo>
                    <a:pt x="86" y="252"/>
                    <a:pt x="82" y="250"/>
                    <a:pt x="80" y="252"/>
                  </a:cubicBezTo>
                  <a:cubicBezTo>
                    <a:pt x="79" y="254"/>
                    <a:pt x="81" y="257"/>
                    <a:pt x="82" y="258"/>
                  </a:cubicBezTo>
                  <a:cubicBezTo>
                    <a:pt x="82" y="260"/>
                    <a:pt x="80" y="260"/>
                    <a:pt x="80" y="261"/>
                  </a:cubicBezTo>
                  <a:cubicBezTo>
                    <a:pt x="80" y="262"/>
                    <a:pt x="84" y="262"/>
                    <a:pt x="84" y="263"/>
                  </a:cubicBezTo>
                  <a:cubicBezTo>
                    <a:pt x="84" y="264"/>
                    <a:pt x="81" y="266"/>
                    <a:pt x="83" y="267"/>
                  </a:cubicBezTo>
                  <a:cubicBezTo>
                    <a:pt x="84" y="269"/>
                    <a:pt x="87" y="269"/>
                    <a:pt x="87" y="272"/>
                  </a:cubicBezTo>
                  <a:cubicBezTo>
                    <a:pt x="87" y="274"/>
                    <a:pt x="82" y="274"/>
                    <a:pt x="82" y="276"/>
                  </a:cubicBezTo>
                  <a:cubicBezTo>
                    <a:pt x="82" y="278"/>
                    <a:pt x="89" y="281"/>
                    <a:pt x="92" y="284"/>
                  </a:cubicBezTo>
                  <a:cubicBezTo>
                    <a:pt x="95" y="288"/>
                    <a:pt x="95" y="289"/>
                    <a:pt x="94" y="291"/>
                  </a:cubicBezTo>
                  <a:cubicBezTo>
                    <a:pt x="93" y="294"/>
                    <a:pt x="84" y="298"/>
                    <a:pt x="82" y="302"/>
                  </a:cubicBezTo>
                  <a:cubicBezTo>
                    <a:pt x="80" y="306"/>
                    <a:pt x="73" y="309"/>
                    <a:pt x="70" y="312"/>
                  </a:cubicBezTo>
                  <a:cubicBezTo>
                    <a:pt x="69" y="313"/>
                    <a:pt x="67" y="315"/>
                    <a:pt x="66" y="317"/>
                  </a:cubicBezTo>
                  <a:cubicBezTo>
                    <a:pt x="68" y="316"/>
                    <a:pt x="69" y="316"/>
                    <a:pt x="70" y="316"/>
                  </a:cubicBezTo>
                  <a:cubicBezTo>
                    <a:pt x="71" y="315"/>
                    <a:pt x="73" y="319"/>
                    <a:pt x="75" y="321"/>
                  </a:cubicBezTo>
                  <a:cubicBezTo>
                    <a:pt x="77" y="322"/>
                    <a:pt x="80" y="321"/>
                    <a:pt x="82" y="322"/>
                  </a:cubicBezTo>
                  <a:cubicBezTo>
                    <a:pt x="83" y="324"/>
                    <a:pt x="81" y="324"/>
                    <a:pt x="78" y="323"/>
                  </a:cubicBezTo>
                  <a:cubicBezTo>
                    <a:pt x="75" y="323"/>
                    <a:pt x="74" y="325"/>
                    <a:pt x="70" y="326"/>
                  </a:cubicBezTo>
                  <a:cubicBezTo>
                    <a:pt x="67" y="327"/>
                    <a:pt x="67" y="328"/>
                    <a:pt x="66" y="329"/>
                  </a:cubicBezTo>
                  <a:cubicBezTo>
                    <a:pt x="68" y="332"/>
                    <a:pt x="66" y="332"/>
                    <a:pt x="65" y="334"/>
                  </a:cubicBezTo>
                  <a:cubicBezTo>
                    <a:pt x="63" y="337"/>
                    <a:pt x="62" y="337"/>
                    <a:pt x="62" y="339"/>
                  </a:cubicBezTo>
                  <a:cubicBezTo>
                    <a:pt x="62" y="340"/>
                    <a:pt x="62" y="341"/>
                    <a:pt x="62" y="343"/>
                  </a:cubicBezTo>
                  <a:cubicBezTo>
                    <a:pt x="63" y="345"/>
                    <a:pt x="63" y="346"/>
                    <a:pt x="64" y="347"/>
                  </a:cubicBezTo>
                  <a:cubicBezTo>
                    <a:pt x="65" y="349"/>
                    <a:pt x="63" y="349"/>
                    <a:pt x="62" y="350"/>
                  </a:cubicBezTo>
                  <a:cubicBezTo>
                    <a:pt x="61" y="351"/>
                    <a:pt x="62" y="353"/>
                    <a:pt x="63" y="354"/>
                  </a:cubicBezTo>
                  <a:cubicBezTo>
                    <a:pt x="65" y="356"/>
                    <a:pt x="65" y="358"/>
                    <a:pt x="64" y="359"/>
                  </a:cubicBezTo>
                  <a:cubicBezTo>
                    <a:pt x="63" y="360"/>
                    <a:pt x="65" y="362"/>
                    <a:pt x="67" y="364"/>
                  </a:cubicBezTo>
                  <a:cubicBezTo>
                    <a:pt x="68" y="365"/>
                    <a:pt x="68" y="368"/>
                    <a:pt x="69" y="369"/>
                  </a:cubicBezTo>
                  <a:cubicBezTo>
                    <a:pt x="70" y="370"/>
                    <a:pt x="71" y="371"/>
                    <a:pt x="73" y="370"/>
                  </a:cubicBezTo>
                  <a:cubicBezTo>
                    <a:pt x="75" y="370"/>
                    <a:pt x="76" y="371"/>
                    <a:pt x="77" y="372"/>
                  </a:cubicBezTo>
                  <a:cubicBezTo>
                    <a:pt x="78" y="374"/>
                    <a:pt x="79" y="373"/>
                    <a:pt x="81" y="372"/>
                  </a:cubicBezTo>
                  <a:cubicBezTo>
                    <a:pt x="83" y="371"/>
                    <a:pt x="88" y="374"/>
                    <a:pt x="89" y="374"/>
                  </a:cubicBezTo>
                  <a:cubicBezTo>
                    <a:pt x="90" y="375"/>
                    <a:pt x="89" y="378"/>
                    <a:pt x="90" y="380"/>
                  </a:cubicBezTo>
                  <a:cubicBezTo>
                    <a:pt x="90" y="382"/>
                    <a:pt x="88" y="384"/>
                    <a:pt x="90" y="386"/>
                  </a:cubicBezTo>
                  <a:cubicBezTo>
                    <a:pt x="92" y="387"/>
                    <a:pt x="92" y="390"/>
                    <a:pt x="94" y="391"/>
                  </a:cubicBezTo>
                  <a:cubicBezTo>
                    <a:pt x="96" y="392"/>
                    <a:pt x="97" y="395"/>
                    <a:pt x="99" y="395"/>
                  </a:cubicBezTo>
                  <a:cubicBezTo>
                    <a:pt x="100" y="395"/>
                    <a:pt x="103" y="398"/>
                    <a:pt x="103" y="399"/>
                  </a:cubicBezTo>
                  <a:cubicBezTo>
                    <a:pt x="104" y="401"/>
                    <a:pt x="101" y="402"/>
                    <a:pt x="99" y="403"/>
                  </a:cubicBezTo>
                  <a:cubicBezTo>
                    <a:pt x="98" y="404"/>
                    <a:pt x="95" y="401"/>
                    <a:pt x="93" y="402"/>
                  </a:cubicBezTo>
                  <a:cubicBezTo>
                    <a:pt x="92" y="403"/>
                    <a:pt x="94" y="406"/>
                    <a:pt x="95" y="410"/>
                  </a:cubicBezTo>
                  <a:cubicBezTo>
                    <a:pt x="96" y="413"/>
                    <a:pt x="96" y="414"/>
                    <a:pt x="98" y="414"/>
                  </a:cubicBezTo>
                  <a:cubicBezTo>
                    <a:pt x="100" y="414"/>
                    <a:pt x="101" y="413"/>
                    <a:pt x="102" y="412"/>
                  </a:cubicBezTo>
                  <a:cubicBezTo>
                    <a:pt x="103" y="411"/>
                    <a:pt x="106" y="412"/>
                    <a:pt x="107" y="412"/>
                  </a:cubicBezTo>
                  <a:cubicBezTo>
                    <a:pt x="108" y="411"/>
                    <a:pt x="113" y="411"/>
                    <a:pt x="114" y="412"/>
                  </a:cubicBezTo>
                  <a:cubicBezTo>
                    <a:pt x="115" y="414"/>
                    <a:pt x="116" y="417"/>
                    <a:pt x="115" y="418"/>
                  </a:cubicBezTo>
                  <a:cubicBezTo>
                    <a:pt x="114" y="420"/>
                    <a:pt x="116" y="421"/>
                    <a:pt x="117" y="423"/>
                  </a:cubicBezTo>
                  <a:cubicBezTo>
                    <a:pt x="118" y="425"/>
                    <a:pt x="121" y="424"/>
                    <a:pt x="123" y="424"/>
                  </a:cubicBezTo>
                  <a:cubicBezTo>
                    <a:pt x="124" y="425"/>
                    <a:pt x="127" y="429"/>
                    <a:pt x="126" y="431"/>
                  </a:cubicBezTo>
                  <a:cubicBezTo>
                    <a:pt x="126" y="432"/>
                    <a:pt x="128" y="433"/>
                    <a:pt x="129" y="432"/>
                  </a:cubicBezTo>
                  <a:cubicBezTo>
                    <a:pt x="130" y="432"/>
                    <a:pt x="132" y="433"/>
                    <a:pt x="133" y="434"/>
                  </a:cubicBezTo>
                  <a:cubicBezTo>
                    <a:pt x="134" y="435"/>
                    <a:pt x="136" y="434"/>
                    <a:pt x="137" y="434"/>
                  </a:cubicBezTo>
                  <a:cubicBezTo>
                    <a:pt x="139" y="433"/>
                    <a:pt x="141" y="432"/>
                    <a:pt x="142" y="433"/>
                  </a:cubicBezTo>
                  <a:cubicBezTo>
                    <a:pt x="142" y="434"/>
                    <a:pt x="145" y="437"/>
                    <a:pt x="145" y="438"/>
                  </a:cubicBezTo>
                  <a:cubicBezTo>
                    <a:pt x="145" y="438"/>
                    <a:pt x="150" y="438"/>
                    <a:pt x="152" y="439"/>
                  </a:cubicBezTo>
                  <a:cubicBezTo>
                    <a:pt x="154" y="440"/>
                    <a:pt x="156" y="439"/>
                    <a:pt x="159" y="440"/>
                  </a:cubicBezTo>
                  <a:cubicBezTo>
                    <a:pt x="161" y="442"/>
                    <a:pt x="163" y="442"/>
                    <a:pt x="163" y="443"/>
                  </a:cubicBezTo>
                  <a:cubicBezTo>
                    <a:pt x="163" y="445"/>
                    <a:pt x="161" y="446"/>
                    <a:pt x="161" y="447"/>
                  </a:cubicBezTo>
                  <a:cubicBezTo>
                    <a:pt x="161" y="447"/>
                    <a:pt x="163" y="448"/>
                    <a:pt x="163" y="449"/>
                  </a:cubicBezTo>
                  <a:cubicBezTo>
                    <a:pt x="163" y="450"/>
                    <a:pt x="160" y="450"/>
                    <a:pt x="160" y="451"/>
                  </a:cubicBezTo>
                  <a:cubicBezTo>
                    <a:pt x="160" y="452"/>
                    <a:pt x="161" y="453"/>
                    <a:pt x="162" y="454"/>
                  </a:cubicBezTo>
                  <a:cubicBezTo>
                    <a:pt x="162" y="455"/>
                    <a:pt x="160" y="458"/>
                    <a:pt x="160" y="459"/>
                  </a:cubicBezTo>
                  <a:cubicBezTo>
                    <a:pt x="160" y="460"/>
                    <a:pt x="155" y="459"/>
                    <a:pt x="154" y="459"/>
                  </a:cubicBezTo>
                  <a:cubicBezTo>
                    <a:pt x="152" y="459"/>
                    <a:pt x="149" y="463"/>
                    <a:pt x="147" y="463"/>
                  </a:cubicBezTo>
                  <a:cubicBezTo>
                    <a:pt x="146" y="463"/>
                    <a:pt x="147" y="465"/>
                    <a:pt x="147" y="467"/>
                  </a:cubicBezTo>
                  <a:cubicBezTo>
                    <a:pt x="151" y="466"/>
                    <a:pt x="155" y="466"/>
                    <a:pt x="156" y="466"/>
                  </a:cubicBezTo>
                  <a:cubicBezTo>
                    <a:pt x="156" y="468"/>
                    <a:pt x="147" y="472"/>
                    <a:pt x="146" y="472"/>
                  </a:cubicBezTo>
                  <a:cubicBezTo>
                    <a:pt x="144" y="473"/>
                    <a:pt x="149" y="475"/>
                    <a:pt x="149" y="477"/>
                  </a:cubicBezTo>
                  <a:cubicBezTo>
                    <a:pt x="149" y="478"/>
                    <a:pt x="143" y="479"/>
                    <a:pt x="144" y="481"/>
                  </a:cubicBezTo>
                  <a:cubicBezTo>
                    <a:pt x="144" y="484"/>
                    <a:pt x="142" y="485"/>
                    <a:pt x="139" y="485"/>
                  </a:cubicBezTo>
                  <a:cubicBezTo>
                    <a:pt x="137" y="485"/>
                    <a:pt x="136" y="487"/>
                    <a:pt x="137" y="487"/>
                  </a:cubicBezTo>
                  <a:cubicBezTo>
                    <a:pt x="139" y="487"/>
                    <a:pt x="139" y="491"/>
                    <a:pt x="144" y="492"/>
                  </a:cubicBezTo>
                  <a:cubicBezTo>
                    <a:pt x="149" y="493"/>
                    <a:pt x="154" y="498"/>
                    <a:pt x="159" y="503"/>
                  </a:cubicBezTo>
                  <a:cubicBezTo>
                    <a:pt x="159" y="503"/>
                    <a:pt x="160" y="504"/>
                    <a:pt x="161" y="504"/>
                  </a:cubicBezTo>
                  <a:cubicBezTo>
                    <a:pt x="162" y="504"/>
                    <a:pt x="163" y="503"/>
                    <a:pt x="164" y="503"/>
                  </a:cubicBezTo>
                  <a:cubicBezTo>
                    <a:pt x="166" y="503"/>
                    <a:pt x="171" y="504"/>
                    <a:pt x="173" y="506"/>
                  </a:cubicBezTo>
                  <a:cubicBezTo>
                    <a:pt x="176" y="508"/>
                    <a:pt x="185" y="505"/>
                    <a:pt x="186" y="507"/>
                  </a:cubicBezTo>
                  <a:cubicBezTo>
                    <a:pt x="187" y="508"/>
                    <a:pt x="189" y="510"/>
                    <a:pt x="191" y="510"/>
                  </a:cubicBezTo>
                  <a:cubicBezTo>
                    <a:pt x="193" y="510"/>
                    <a:pt x="194" y="514"/>
                    <a:pt x="196" y="513"/>
                  </a:cubicBezTo>
                  <a:cubicBezTo>
                    <a:pt x="197" y="512"/>
                    <a:pt x="203" y="512"/>
                    <a:pt x="204" y="512"/>
                  </a:cubicBezTo>
                  <a:cubicBezTo>
                    <a:pt x="205" y="512"/>
                    <a:pt x="205" y="513"/>
                    <a:pt x="207" y="513"/>
                  </a:cubicBezTo>
                  <a:cubicBezTo>
                    <a:pt x="208" y="513"/>
                    <a:pt x="208" y="518"/>
                    <a:pt x="209" y="518"/>
                  </a:cubicBezTo>
                  <a:cubicBezTo>
                    <a:pt x="210" y="517"/>
                    <a:pt x="214" y="521"/>
                    <a:pt x="217" y="521"/>
                  </a:cubicBezTo>
                  <a:cubicBezTo>
                    <a:pt x="219" y="522"/>
                    <a:pt x="222" y="526"/>
                    <a:pt x="223" y="525"/>
                  </a:cubicBezTo>
                  <a:cubicBezTo>
                    <a:pt x="224" y="525"/>
                    <a:pt x="226" y="527"/>
                    <a:pt x="226" y="525"/>
                  </a:cubicBezTo>
                  <a:cubicBezTo>
                    <a:pt x="227" y="524"/>
                    <a:pt x="231" y="525"/>
                    <a:pt x="232" y="522"/>
                  </a:cubicBezTo>
                  <a:cubicBezTo>
                    <a:pt x="227" y="516"/>
                    <a:pt x="222" y="510"/>
                    <a:pt x="222" y="508"/>
                  </a:cubicBezTo>
                  <a:cubicBezTo>
                    <a:pt x="223" y="504"/>
                    <a:pt x="224" y="501"/>
                    <a:pt x="219" y="497"/>
                  </a:cubicBezTo>
                  <a:cubicBezTo>
                    <a:pt x="214" y="492"/>
                    <a:pt x="220" y="490"/>
                    <a:pt x="223" y="485"/>
                  </a:cubicBezTo>
                  <a:cubicBezTo>
                    <a:pt x="227" y="481"/>
                    <a:pt x="233" y="479"/>
                    <a:pt x="238" y="476"/>
                  </a:cubicBezTo>
                  <a:cubicBezTo>
                    <a:pt x="237" y="476"/>
                    <a:pt x="236" y="475"/>
                    <a:pt x="235" y="475"/>
                  </a:cubicBezTo>
                  <a:cubicBezTo>
                    <a:pt x="232" y="473"/>
                    <a:pt x="231" y="472"/>
                    <a:pt x="233" y="471"/>
                  </a:cubicBezTo>
                  <a:cubicBezTo>
                    <a:pt x="236" y="471"/>
                    <a:pt x="235" y="469"/>
                    <a:pt x="232" y="466"/>
                  </a:cubicBezTo>
                  <a:cubicBezTo>
                    <a:pt x="230" y="463"/>
                    <a:pt x="229" y="461"/>
                    <a:pt x="227" y="461"/>
                  </a:cubicBezTo>
                  <a:cubicBezTo>
                    <a:pt x="226" y="461"/>
                    <a:pt x="224" y="460"/>
                    <a:pt x="221" y="461"/>
                  </a:cubicBezTo>
                  <a:cubicBezTo>
                    <a:pt x="219" y="462"/>
                    <a:pt x="220" y="459"/>
                    <a:pt x="220" y="457"/>
                  </a:cubicBezTo>
                  <a:cubicBezTo>
                    <a:pt x="220" y="454"/>
                    <a:pt x="216" y="454"/>
                    <a:pt x="215" y="453"/>
                  </a:cubicBezTo>
                  <a:cubicBezTo>
                    <a:pt x="215" y="452"/>
                    <a:pt x="217" y="449"/>
                    <a:pt x="217" y="448"/>
                  </a:cubicBezTo>
                  <a:cubicBezTo>
                    <a:pt x="218" y="448"/>
                    <a:pt x="220" y="447"/>
                    <a:pt x="220" y="446"/>
                  </a:cubicBezTo>
                  <a:cubicBezTo>
                    <a:pt x="220" y="445"/>
                    <a:pt x="216" y="444"/>
                    <a:pt x="218" y="442"/>
                  </a:cubicBezTo>
                  <a:cubicBezTo>
                    <a:pt x="219" y="439"/>
                    <a:pt x="222" y="439"/>
                    <a:pt x="222" y="437"/>
                  </a:cubicBezTo>
                  <a:cubicBezTo>
                    <a:pt x="222" y="434"/>
                    <a:pt x="224" y="432"/>
                    <a:pt x="226" y="434"/>
                  </a:cubicBezTo>
                  <a:cubicBezTo>
                    <a:pt x="229" y="436"/>
                    <a:pt x="230" y="441"/>
                    <a:pt x="233" y="439"/>
                  </a:cubicBezTo>
                  <a:cubicBezTo>
                    <a:pt x="236" y="438"/>
                    <a:pt x="234" y="436"/>
                    <a:pt x="234" y="434"/>
                  </a:cubicBezTo>
                  <a:cubicBezTo>
                    <a:pt x="233" y="433"/>
                    <a:pt x="233" y="431"/>
                    <a:pt x="236" y="430"/>
                  </a:cubicBezTo>
                  <a:cubicBezTo>
                    <a:pt x="239" y="429"/>
                    <a:pt x="238" y="426"/>
                    <a:pt x="240" y="426"/>
                  </a:cubicBezTo>
                  <a:cubicBezTo>
                    <a:pt x="243" y="426"/>
                    <a:pt x="247" y="423"/>
                    <a:pt x="249" y="422"/>
                  </a:cubicBezTo>
                  <a:cubicBezTo>
                    <a:pt x="250" y="422"/>
                    <a:pt x="253" y="420"/>
                    <a:pt x="255" y="421"/>
                  </a:cubicBezTo>
                  <a:cubicBezTo>
                    <a:pt x="256" y="421"/>
                    <a:pt x="258" y="423"/>
                    <a:pt x="259" y="421"/>
                  </a:cubicBezTo>
                  <a:cubicBezTo>
                    <a:pt x="260" y="418"/>
                    <a:pt x="264" y="419"/>
                    <a:pt x="265" y="421"/>
                  </a:cubicBezTo>
                  <a:cubicBezTo>
                    <a:pt x="265" y="422"/>
                    <a:pt x="272" y="422"/>
                    <a:pt x="274" y="423"/>
                  </a:cubicBezTo>
                  <a:cubicBezTo>
                    <a:pt x="276" y="425"/>
                    <a:pt x="281" y="428"/>
                    <a:pt x="281" y="429"/>
                  </a:cubicBezTo>
                  <a:cubicBezTo>
                    <a:pt x="281" y="431"/>
                    <a:pt x="283" y="433"/>
                    <a:pt x="283" y="430"/>
                  </a:cubicBezTo>
                  <a:cubicBezTo>
                    <a:pt x="283" y="428"/>
                    <a:pt x="285" y="428"/>
                    <a:pt x="287" y="430"/>
                  </a:cubicBezTo>
                  <a:cubicBezTo>
                    <a:pt x="290" y="432"/>
                    <a:pt x="294" y="431"/>
                    <a:pt x="295" y="429"/>
                  </a:cubicBezTo>
                  <a:cubicBezTo>
                    <a:pt x="296" y="428"/>
                    <a:pt x="301" y="426"/>
                    <a:pt x="303" y="427"/>
                  </a:cubicBezTo>
                  <a:cubicBezTo>
                    <a:pt x="305" y="428"/>
                    <a:pt x="305" y="429"/>
                    <a:pt x="307" y="427"/>
                  </a:cubicBezTo>
                  <a:cubicBezTo>
                    <a:pt x="310" y="425"/>
                    <a:pt x="315" y="426"/>
                    <a:pt x="315" y="428"/>
                  </a:cubicBezTo>
                  <a:cubicBezTo>
                    <a:pt x="316" y="430"/>
                    <a:pt x="319" y="430"/>
                    <a:pt x="321" y="430"/>
                  </a:cubicBezTo>
                  <a:cubicBezTo>
                    <a:pt x="323" y="430"/>
                    <a:pt x="323" y="433"/>
                    <a:pt x="325" y="433"/>
                  </a:cubicBezTo>
                  <a:cubicBezTo>
                    <a:pt x="326" y="432"/>
                    <a:pt x="326" y="428"/>
                    <a:pt x="327" y="429"/>
                  </a:cubicBezTo>
                  <a:cubicBezTo>
                    <a:pt x="329" y="429"/>
                    <a:pt x="331" y="431"/>
                    <a:pt x="333" y="431"/>
                  </a:cubicBezTo>
                  <a:cubicBezTo>
                    <a:pt x="336" y="431"/>
                    <a:pt x="338" y="431"/>
                    <a:pt x="338" y="428"/>
                  </a:cubicBezTo>
                  <a:cubicBezTo>
                    <a:pt x="338" y="426"/>
                    <a:pt x="338" y="423"/>
                    <a:pt x="336" y="423"/>
                  </a:cubicBezTo>
                  <a:cubicBezTo>
                    <a:pt x="335" y="423"/>
                    <a:pt x="333" y="421"/>
                    <a:pt x="331" y="421"/>
                  </a:cubicBezTo>
                  <a:cubicBezTo>
                    <a:pt x="329" y="421"/>
                    <a:pt x="326" y="417"/>
                    <a:pt x="329" y="417"/>
                  </a:cubicBezTo>
                  <a:cubicBezTo>
                    <a:pt x="331" y="416"/>
                    <a:pt x="334" y="414"/>
                    <a:pt x="333" y="412"/>
                  </a:cubicBezTo>
                  <a:cubicBezTo>
                    <a:pt x="333" y="411"/>
                    <a:pt x="332" y="407"/>
                    <a:pt x="335" y="407"/>
                  </a:cubicBezTo>
                  <a:cubicBezTo>
                    <a:pt x="338" y="406"/>
                    <a:pt x="344" y="406"/>
                    <a:pt x="343" y="405"/>
                  </a:cubicBezTo>
                  <a:cubicBezTo>
                    <a:pt x="343" y="404"/>
                    <a:pt x="337" y="403"/>
                    <a:pt x="336" y="402"/>
                  </a:cubicBezTo>
                  <a:cubicBezTo>
                    <a:pt x="335" y="400"/>
                    <a:pt x="335" y="396"/>
                    <a:pt x="336" y="395"/>
                  </a:cubicBezTo>
                  <a:cubicBezTo>
                    <a:pt x="337" y="394"/>
                    <a:pt x="341" y="395"/>
                    <a:pt x="343" y="395"/>
                  </a:cubicBezTo>
                  <a:cubicBezTo>
                    <a:pt x="345" y="394"/>
                    <a:pt x="350" y="396"/>
                    <a:pt x="352" y="393"/>
                  </a:cubicBezTo>
                  <a:cubicBezTo>
                    <a:pt x="355" y="391"/>
                    <a:pt x="361" y="391"/>
                    <a:pt x="365" y="391"/>
                  </a:cubicBezTo>
                  <a:cubicBezTo>
                    <a:pt x="368" y="391"/>
                    <a:pt x="370" y="389"/>
                    <a:pt x="373" y="388"/>
                  </a:cubicBezTo>
                  <a:cubicBezTo>
                    <a:pt x="375" y="388"/>
                    <a:pt x="382" y="387"/>
                    <a:pt x="384" y="386"/>
                  </a:cubicBezTo>
                  <a:cubicBezTo>
                    <a:pt x="386" y="386"/>
                    <a:pt x="396" y="384"/>
                    <a:pt x="396" y="382"/>
                  </a:cubicBezTo>
                  <a:cubicBezTo>
                    <a:pt x="396" y="381"/>
                    <a:pt x="404" y="379"/>
                    <a:pt x="406" y="380"/>
                  </a:cubicBezTo>
                  <a:cubicBezTo>
                    <a:pt x="408" y="381"/>
                    <a:pt x="410" y="382"/>
                    <a:pt x="412" y="381"/>
                  </a:cubicBezTo>
                  <a:cubicBezTo>
                    <a:pt x="414" y="380"/>
                    <a:pt x="418" y="382"/>
                    <a:pt x="417" y="384"/>
                  </a:cubicBezTo>
                  <a:cubicBezTo>
                    <a:pt x="417" y="386"/>
                    <a:pt x="419" y="388"/>
                    <a:pt x="419" y="390"/>
                  </a:cubicBezTo>
                  <a:cubicBezTo>
                    <a:pt x="419" y="392"/>
                    <a:pt x="417" y="392"/>
                    <a:pt x="418" y="393"/>
                  </a:cubicBezTo>
                  <a:cubicBezTo>
                    <a:pt x="419" y="395"/>
                    <a:pt x="424" y="394"/>
                    <a:pt x="425" y="392"/>
                  </a:cubicBezTo>
                  <a:cubicBezTo>
                    <a:pt x="427" y="390"/>
                    <a:pt x="428" y="393"/>
                    <a:pt x="428" y="394"/>
                  </a:cubicBezTo>
                  <a:cubicBezTo>
                    <a:pt x="428" y="395"/>
                    <a:pt x="431" y="396"/>
                    <a:pt x="431" y="395"/>
                  </a:cubicBezTo>
                  <a:cubicBezTo>
                    <a:pt x="431" y="393"/>
                    <a:pt x="433" y="394"/>
                    <a:pt x="434" y="395"/>
                  </a:cubicBezTo>
                  <a:cubicBezTo>
                    <a:pt x="435" y="396"/>
                    <a:pt x="439" y="394"/>
                    <a:pt x="439" y="396"/>
                  </a:cubicBezTo>
                  <a:cubicBezTo>
                    <a:pt x="439" y="397"/>
                    <a:pt x="434" y="399"/>
                    <a:pt x="436" y="401"/>
                  </a:cubicBezTo>
                  <a:cubicBezTo>
                    <a:pt x="438" y="403"/>
                    <a:pt x="439" y="398"/>
                    <a:pt x="442" y="399"/>
                  </a:cubicBezTo>
                  <a:cubicBezTo>
                    <a:pt x="444" y="400"/>
                    <a:pt x="448" y="396"/>
                    <a:pt x="450" y="396"/>
                  </a:cubicBezTo>
                  <a:cubicBezTo>
                    <a:pt x="453" y="395"/>
                    <a:pt x="456" y="393"/>
                    <a:pt x="458" y="392"/>
                  </a:cubicBezTo>
                  <a:cubicBezTo>
                    <a:pt x="460" y="390"/>
                    <a:pt x="465" y="391"/>
                    <a:pt x="463" y="392"/>
                  </a:cubicBezTo>
                  <a:cubicBezTo>
                    <a:pt x="462" y="394"/>
                    <a:pt x="460" y="396"/>
                    <a:pt x="465" y="398"/>
                  </a:cubicBezTo>
                  <a:cubicBezTo>
                    <a:pt x="471" y="400"/>
                    <a:pt x="477" y="411"/>
                    <a:pt x="480" y="416"/>
                  </a:cubicBezTo>
                  <a:cubicBezTo>
                    <a:pt x="484" y="421"/>
                    <a:pt x="487" y="430"/>
                    <a:pt x="489" y="430"/>
                  </a:cubicBezTo>
                  <a:cubicBezTo>
                    <a:pt x="490" y="430"/>
                    <a:pt x="491" y="426"/>
                    <a:pt x="493" y="425"/>
                  </a:cubicBezTo>
                  <a:cubicBezTo>
                    <a:pt x="496" y="425"/>
                    <a:pt x="497" y="429"/>
                    <a:pt x="500" y="429"/>
                  </a:cubicBezTo>
                  <a:cubicBezTo>
                    <a:pt x="502" y="430"/>
                    <a:pt x="505" y="431"/>
                    <a:pt x="507" y="431"/>
                  </a:cubicBezTo>
                  <a:cubicBezTo>
                    <a:pt x="509" y="430"/>
                    <a:pt x="514" y="428"/>
                    <a:pt x="515" y="428"/>
                  </a:cubicBezTo>
                  <a:cubicBezTo>
                    <a:pt x="517" y="429"/>
                    <a:pt x="519" y="429"/>
                    <a:pt x="521" y="433"/>
                  </a:cubicBezTo>
                  <a:cubicBezTo>
                    <a:pt x="522" y="436"/>
                    <a:pt x="524" y="437"/>
                    <a:pt x="526" y="437"/>
                  </a:cubicBezTo>
                  <a:cubicBezTo>
                    <a:pt x="527" y="437"/>
                    <a:pt x="527" y="438"/>
                    <a:pt x="527" y="440"/>
                  </a:cubicBezTo>
                  <a:cubicBezTo>
                    <a:pt x="527" y="441"/>
                    <a:pt x="530" y="443"/>
                    <a:pt x="531" y="443"/>
                  </a:cubicBezTo>
                  <a:cubicBezTo>
                    <a:pt x="533" y="443"/>
                    <a:pt x="537" y="443"/>
                    <a:pt x="538" y="442"/>
                  </a:cubicBezTo>
                  <a:cubicBezTo>
                    <a:pt x="539" y="441"/>
                    <a:pt x="540" y="441"/>
                    <a:pt x="541" y="442"/>
                  </a:cubicBezTo>
                  <a:cubicBezTo>
                    <a:pt x="541" y="444"/>
                    <a:pt x="543" y="446"/>
                    <a:pt x="544" y="446"/>
                  </a:cubicBezTo>
                  <a:cubicBezTo>
                    <a:pt x="546" y="446"/>
                    <a:pt x="549" y="448"/>
                    <a:pt x="549" y="446"/>
                  </a:cubicBezTo>
                  <a:cubicBezTo>
                    <a:pt x="549" y="445"/>
                    <a:pt x="553" y="445"/>
                    <a:pt x="554" y="444"/>
                  </a:cubicBezTo>
                  <a:cubicBezTo>
                    <a:pt x="556" y="444"/>
                    <a:pt x="561" y="443"/>
                    <a:pt x="562" y="441"/>
                  </a:cubicBezTo>
                  <a:cubicBezTo>
                    <a:pt x="563" y="439"/>
                    <a:pt x="567" y="439"/>
                    <a:pt x="568" y="437"/>
                  </a:cubicBezTo>
                  <a:cubicBezTo>
                    <a:pt x="569" y="436"/>
                    <a:pt x="572" y="435"/>
                    <a:pt x="573" y="434"/>
                  </a:cubicBezTo>
                  <a:cubicBezTo>
                    <a:pt x="574" y="432"/>
                    <a:pt x="578" y="433"/>
                    <a:pt x="579" y="432"/>
                  </a:cubicBezTo>
                  <a:cubicBezTo>
                    <a:pt x="579" y="430"/>
                    <a:pt x="583" y="430"/>
                    <a:pt x="584" y="431"/>
                  </a:cubicBezTo>
                  <a:cubicBezTo>
                    <a:pt x="586" y="431"/>
                    <a:pt x="594" y="433"/>
                    <a:pt x="596" y="432"/>
                  </a:cubicBezTo>
                  <a:cubicBezTo>
                    <a:pt x="597" y="432"/>
                    <a:pt x="597" y="437"/>
                    <a:pt x="598" y="437"/>
                  </a:cubicBezTo>
                  <a:cubicBezTo>
                    <a:pt x="599" y="437"/>
                    <a:pt x="604" y="441"/>
                    <a:pt x="605" y="440"/>
                  </a:cubicBezTo>
                  <a:cubicBezTo>
                    <a:pt x="606" y="439"/>
                    <a:pt x="609" y="438"/>
                    <a:pt x="611" y="439"/>
                  </a:cubicBezTo>
                  <a:cubicBezTo>
                    <a:pt x="614" y="441"/>
                    <a:pt x="616" y="442"/>
                    <a:pt x="617" y="441"/>
                  </a:cubicBezTo>
                  <a:cubicBezTo>
                    <a:pt x="618" y="439"/>
                    <a:pt x="623" y="438"/>
                    <a:pt x="624" y="437"/>
                  </a:cubicBezTo>
                  <a:cubicBezTo>
                    <a:pt x="624" y="437"/>
                    <a:pt x="625" y="434"/>
                    <a:pt x="624" y="433"/>
                  </a:cubicBezTo>
                  <a:cubicBezTo>
                    <a:pt x="623" y="432"/>
                    <a:pt x="621" y="428"/>
                    <a:pt x="621" y="426"/>
                  </a:cubicBezTo>
                  <a:cubicBezTo>
                    <a:pt x="621" y="424"/>
                    <a:pt x="624" y="424"/>
                    <a:pt x="624" y="422"/>
                  </a:cubicBezTo>
                  <a:cubicBezTo>
                    <a:pt x="625" y="420"/>
                    <a:pt x="628" y="420"/>
                    <a:pt x="629" y="419"/>
                  </a:cubicBezTo>
                  <a:cubicBezTo>
                    <a:pt x="630" y="418"/>
                    <a:pt x="630" y="416"/>
                    <a:pt x="631" y="417"/>
                  </a:cubicBezTo>
                  <a:cubicBezTo>
                    <a:pt x="633" y="417"/>
                    <a:pt x="637" y="418"/>
                    <a:pt x="637" y="419"/>
                  </a:cubicBezTo>
                  <a:cubicBezTo>
                    <a:pt x="638" y="420"/>
                    <a:pt x="641" y="420"/>
                    <a:pt x="642" y="420"/>
                  </a:cubicBezTo>
                  <a:cubicBezTo>
                    <a:pt x="644" y="420"/>
                    <a:pt x="647" y="422"/>
                    <a:pt x="648" y="422"/>
                  </a:cubicBezTo>
                  <a:cubicBezTo>
                    <a:pt x="650" y="423"/>
                    <a:pt x="655" y="423"/>
                    <a:pt x="656" y="425"/>
                  </a:cubicBezTo>
                  <a:cubicBezTo>
                    <a:pt x="657" y="426"/>
                    <a:pt x="656" y="430"/>
                    <a:pt x="657" y="432"/>
                  </a:cubicBezTo>
                  <a:cubicBezTo>
                    <a:pt x="658" y="433"/>
                    <a:pt x="661" y="436"/>
                    <a:pt x="662" y="436"/>
                  </a:cubicBezTo>
                  <a:cubicBezTo>
                    <a:pt x="663" y="435"/>
                    <a:pt x="668" y="438"/>
                    <a:pt x="669" y="438"/>
                  </a:cubicBezTo>
                  <a:cubicBezTo>
                    <a:pt x="671" y="437"/>
                    <a:pt x="674" y="435"/>
                    <a:pt x="675" y="435"/>
                  </a:cubicBezTo>
                  <a:cubicBezTo>
                    <a:pt x="676" y="435"/>
                    <a:pt x="681" y="434"/>
                    <a:pt x="682" y="434"/>
                  </a:cubicBezTo>
                  <a:cubicBezTo>
                    <a:pt x="684" y="434"/>
                    <a:pt x="689" y="436"/>
                    <a:pt x="690" y="436"/>
                  </a:cubicBezTo>
                  <a:cubicBezTo>
                    <a:pt x="690" y="435"/>
                    <a:pt x="695" y="436"/>
                    <a:pt x="696" y="437"/>
                  </a:cubicBezTo>
                  <a:cubicBezTo>
                    <a:pt x="697" y="439"/>
                    <a:pt x="703" y="439"/>
                    <a:pt x="703" y="440"/>
                  </a:cubicBezTo>
                  <a:cubicBezTo>
                    <a:pt x="703" y="442"/>
                    <a:pt x="706" y="443"/>
                    <a:pt x="707" y="445"/>
                  </a:cubicBezTo>
                  <a:cubicBezTo>
                    <a:pt x="708" y="447"/>
                    <a:pt x="716" y="446"/>
                    <a:pt x="717" y="447"/>
                  </a:cubicBezTo>
                  <a:cubicBezTo>
                    <a:pt x="718" y="448"/>
                    <a:pt x="728" y="448"/>
                    <a:pt x="728" y="447"/>
                  </a:cubicBezTo>
                  <a:cubicBezTo>
                    <a:pt x="728" y="446"/>
                    <a:pt x="737" y="445"/>
                    <a:pt x="738" y="444"/>
                  </a:cubicBezTo>
                  <a:cubicBezTo>
                    <a:pt x="740" y="443"/>
                    <a:pt x="744" y="443"/>
                    <a:pt x="745" y="442"/>
                  </a:cubicBezTo>
                  <a:cubicBezTo>
                    <a:pt x="745" y="440"/>
                    <a:pt x="749" y="439"/>
                    <a:pt x="751" y="437"/>
                  </a:cubicBezTo>
                  <a:cubicBezTo>
                    <a:pt x="753" y="436"/>
                    <a:pt x="761" y="436"/>
                    <a:pt x="761" y="438"/>
                  </a:cubicBezTo>
                  <a:cubicBezTo>
                    <a:pt x="762" y="440"/>
                    <a:pt x="766" y="440"/>
                    <a:pt x="768" y="439"/>
                  </a:cubicBezTo>
                  <a:cubicBezTo>
                    <a:pt x="770" y="439"/>
                    <a:pt x="775" y="440"/>
                    <a:pt x="776" y="441"/>
                  </a:cubicBezTo>
                  <a:cubicBezTo>
                    <a:pt x="776" y="443"/>
                    <a:pt x="782" y="444"/>
                    <a:pt x="783" y="443"/>
                  </a:cubicBezTo>
                  <a:cubicBezTo>
                    <a:pt x="785" y="443"/>
                    <a:pt x="789" y="440"/>
                    <a:pt x="791" y="439"/>
                  </a:cubicBezTo>
                  <a:cubicBezTo>
                    <a:pt x="793" y="439"/>
                    <a:pt x="795" y="437"/>
                    <a:pt x="795" y="436"/>
                  </a:cubicBezTo>
                  <a:cubicBezTo>
                    <a:pt x="794" y="434"/>
                    <a:pt x="798" y="429"/>
                    <a:pt x="798" y="427"/>
                  </a:cubicBezTo>
                  <a:cubicBezTo>
                    <a:pt x="799" y="426"/>
                    <a:pt x="802" y="420"/>
                    <a:pt x="803" y="420"/>
                  </a:cubicBezTo>
                  <a:cubicBezTo>
                    <a:pt x="805" y="419"/>
                    <a:pt x="807" y="417"/>
                    <a:pt x="807" y="416"/>
                  </a:cubicBezTo>
                  <a:cubicBezTo>
                    <a:pt x="807" y="414"/>
                    <a:pt x="806" y="410"/>
                    <a:pt x="805" y="410"/>
                  </a:cubicBezTo>
                  <a:cubicBezTo>
                    <a:pt x="803" y="410"/>
                    <a:pt x="801" y="410"/>
                    <a:pt x="804" y="406"/>
                  </a:cubicBezTo>
                  <a:cubicBezTo>
                    <a:pt x="807" y="401"/>
                    <a:pt x="813" y="403"/>
                    <a:pt x="814" y="403"/>
                  </a:cubicBezTo>
                  <a:cubicBezTo>
                    <a:pt x="815" y="403"/>
                    <a:pt x="823" y="401"/>
                    <a:pt x="826" y="402"/>
                  </a:cubicBezTo>
                  <a:cubicBezTo>
                    <a:pt x="829" y="403"/>
                    <a:pt x="831" y="401"/>
                    <a:pt x="835" y="403"/>
                  </a:cubicBezTo>
                  <a:cubicBezTo>
                    <a:pt x="839" y="405"/>
                    <a:pt x="844" y="404"/>
                    <a:pt x="845" y="406"/>
                  </a:cubicBezTo>
                  <a:cubicBezTo>
                    <a:pt x="846" y="408"/>
                    <a:pt x="851" y="409"/>
                    <a:pt x="850" y="412"/>
                  </a:cubicBezTo>
                  <a:cubicBezTo>
                    <a:pt x="849" y="415"/>
                    <a:pt x="853" y="413"/>
                    <a:pt x="854" y="419"/>
                  </a:cubicBezTo>
                  <a:cubicBezTo>
                    <a:pt x="855" y="425"/>
                    <a:pt x="858" y="426"/>
                    <a:pt x="859" y="429"/>
                  </a:cubicBezTo>
                  <a:cubicBezTo>
                    <a:pt x="859" y="432"/>
                    <a:pt x="863" y="437"/>
                    <a:pt x="863" y="438"/>
                  </a:cubicBezTo>
                  <a:cubicBezTo>
                    <a:pt x="862" y="440"/>
                    <a:pt x="862" y="443"/>
                    <a:pt x="866" y="443"/>
                  </a:cubicBezTo>
                  <a:cubicBezTo>
                    <a:pt x="870" y="443"/>
                    <a:pt x="873" y="446"/>
                    <a:pt x="874" y="446"/>
                  </a:cubicBezTo>
                  <a:cubicBezTo>
                    <a:pt x="874" y="445"/>
                    <a:pt x="879" y="447"/>
                    <a:pt x="882" y="449"/>
                  </a:cubicBezTo>
                  <a:cubicBezTo>
                    <a:pt x="884" y="452"/>
                    <a:pt x="888" y="451"/>
                    <a:pt x="887" y="453"/>
                  </a:cubicBezTo>
                  <a:cubicBezTo>
                    <a:pt x="887" y="456"/>
                    <a:pt x="889" y="458"/>
                    <a:pt x="889" y="460"/>
                  </a:cubicBezTo>
                  <a:cubicBezTo>
                    <a:pt x="889" y="462"/>
                    <a:pt x="894" y="464"/>
                    <a:pt x="897" y="463"/>
                  </a:cubicBezTo>
                  <a:cubicBezTo>
                    <a:pt x="900" y="463"/>
                    <a:pt x="903" y="464"/>
                    <a:pt x="904" y="461"/>
                  </a:cubicBezTo>
                  <a:cubicBezTo>
                    <a:pt x="905" y="459"/>
                    <a:pt x="910" y="460"/>
                    <a:pt x="912" y="459"/>
                  </a:cubicBezTo>
                  <a:cubicBezTo>
                    <a:pt x="913" y="457"/>
                    <a:pt x="918" y="456"/>
                    <a:pt x="918" y="460"/>
                  </a:cubicBezTo>
                  <a:cubicBezTo>
                    <a:pt x="918" y="465"/>
                    <a:pt x="921" y="466"/>
                    <a:pt x="918" y="467"/>
                  </a:cubicBezTo>
                  <a:cubicBezTo>
                    <a:pt x="916" y="468"/>
                    <a:pt x="915" y="475"/>
                    <a:pt x="914" y="477"/>
                  </a:cubicBezTo>
                  <a:cubicBezTo>
                    <a:pt x="913" y="480"/>
                    <a:pt x="910" y="481"/>
                    <a:pt x="909" y="483"/>
                  </a:cubicBezTo>
                  <a:cubicBezTo>
                    <a:pt x="909" y="486"/>
                    <a:pt x="906" y="486"/>
                    <a:pt x="906" y="489"/>
                  </a:cubicBezTo>
                  <a:cubicBezTo>
                    <a:pt x="906" y="491"/>
                    <a:pt x="901" y="490"/>
                    <a:pt x="898" y="489"/>
                  </a:cubicBezTo>
                  <a:cubicBezTo>
                    <a:pt x="896" y="487"/>
                    <a:pt x="894" y="492"/>
                    <a:pt x="892" y="492"/>
                  </a:cubicBezTo>
                  <a:cubicBezTo>
                    <a:pt x="890" y="492"/>
                    <a:pt x="890" y="496"/>
                    <a:pt x="891" y="497"/>
                  </a:cubicBezTo>
                  <a:cubicBezTo>
                    <a:pt x="891" y="499"/>
                    <a:pt x="890" y="501"/>
                    <a:pt x="891" y="504"/>
                  </a:cubicBezTo>
                  <a:cubicBezTo>
                    <a:pt x="892" y="506"/>
                    <a:pt x="891" y="508"/>
                    <a:pt x="892" y="512"/>
                  </a:cubicBezTo>
                  <a:cubicBezTo>
                    <a:pt x="895" y="510"/>
                    <a:pt x="897" y="508"/>
                    <a:pt x="898" y="508"/>
                  </a:cubicBezTo>
                  <a:cubicBezTo>
                    <a:pt x="901" y="508"/>
                    <a:pt x="904" y="513"/>
                    <a:pt x="908" y="513"/>
                  </a:cubicBezTo>
                  <a:cubicBezTo>
                    <a:pt x="911" y="513"/>
                    <a:pt x="926" y="503"/>
                    <a:pt x="926" y="502"/>
                  </a:cubicBezTo>
                  <a:cubicBezTo>
                    <a:pt x="926" y="500"/>
                    <a:pt x="935" y="492"/>
                    <a:pt x="939" y="487"/>
                  </a:cubicBezTo>
                  <a:cubicBezTo>
                    <a:pt x="943" y="483"/>
                    <a:pt x="949" y="476"/>
                    <a:pt x="951" y="471"/>
                  </a:cubicBezTo>
                  <a:cubicBezTo>
                    <a:pt x="952" y="468"/>
                    <a:pt x="958" y="462"/>
                    <a:pt x="960" y="460"/>
                  </a:cubicBezTo>
                  <a:cubicBezTo>
                    <a:pt x="961" y="458"/>
                    <a:pt x="962" y="457"/>
                    <a:pt x="965" y="452"/>
                  </a:cubicBezTo>
                  <a:cubicBezTo>
                    <a:pt x="967" y="446"/>
                    <a:pt x="967" y="432"/>
                    <a:pt x="968" y="431"/>
                  </a:cubicBezTo>
                  <a:cubicBezTo>
                    <a:pt x="969" y="430"/>
                    <a:pt x="968" y="427"/>
                    <a:pt x="970" y="426"/>
                  </a:cubicBezTo>
                  <a:cubicBezTo>
                    <a:pt x="971" y="424"/>
                    <a:pt x="970" y="422"/>
                    <a:pt x="973" y="420"/>
                  </a:cubicBezTo>
                  <a:cubicBezTo>
                    <a:pt x="975" y="418"/>
                    <a:pt x="974" y="416"/>
                    <a:pt x="974" y="415"/>
                  </a:cubicBezTo>
                  <a:cubicBezTo>
                    <a:pt x="973" y="413"/>
                    <a:pt x="974" y="410"/>
                    <a:pt x="973" y="408"/>
                  </a:cubicBezTo>
                  <a:cubicBezTo>
                    <a:pt x="973" y="407"/>
                    <a:pt x="973" y="407"/>
                    <a:pt x="974" y="406"/>
                  </a:cubicBezTo>
                  <a:cubicBezTo>
                    <a:pt x="976" y="405"/>
                    <a:pt x="973" y="403"/>
                    <a:pt x="971" y="402"/>
                  </a:cubicBezTo>
                  <a:cubicBezTo>
                    <a:pt x="969" y="401"/>
                    <a:pt x="967" y="400"/>
                    <a:pt x="967" y="398"/>
                  </a:cubicBezTo>
                  <a:cubicBezTo>
                    <a:pt x="966" y="396"/>
                    <a:pt x="963" y="393"/>
                    <a:pt x="960" y="393"/>
                  </a:cubicBezTo>
                  <a:cubicBezTo>
                    <a:pt x="958" y="394"/>
                    <a:pt x="953" y="392"/>
                    <a:pt x="953" y="394"/>
                  </a:cubicBezTo>
                  <a:cubicBezTo>
                    <a:pt x="954" y="395"/>
                    <a:pt x="953" y="397"/>
                    <a:pt x="952" y="396"/>
                  </a:cubicBezTo>
                  <a:cubicBezTo>
                    <a:pt x="950" y="396"/>
                    <a:pt x="950" y="397"/>
                    <a:pt x="948" y="399"/>
                  </a:cubicBezTo>
                  <a:cubicBezTo>
                    <a:pt x="947" y="402"/>
                    <a:pt x="941" y="402"/>
                    <a:pt x="944" y="400"/>
                  </a:cubicBezTo>
                  <a:cubicBezTo>
                    <a:pt x="946" y="398"/>
                    <a:pt x="943" y="397"/>
                    <a:pt x="943" y="395"/>
                  </a:cubicBezTo>
                  <a:cubicBezTo>
                    <a:pt x="944" y="393"/>
                    <a:pt x="946" y="390"/>
                    <a:pt x="943" y="392"/>
                  </a:cubicBezTo>
                  <a:cubicBezTo>
                    <a:pt x="940" y="393"/>
                    <a:pt x="940" y="397"/>
                    <a:pt x="938" y="398"/>
                  </a:cubicBezTo>
                  <a:cubicBezTo>
                    <a:pt x="936" y="398"/>
                    <a:pt x="937" y="391"/>
                    <a:pt x="937" y="389"/>
                  </a:cubicBezTo>
                  <a:cubicBezTo>
                    <a:pt x="938" y="388"/>
                    <a:pt x="933" y="389"/>
                    <a:pt x="928" y="389"/>
                  </a:cubicBezTo>
                  <a:cubicBezTo>
                    <a:pt x="923" y="389"/>
                    <a:pt x="924" y="385"/>
                    <a:pt x="928" y="383"/>
                  </a:cubicBezTo>
                  <a:cubicBezTo>
                    <a:pt x="933" y="381"/>
                    <a:pt x="932" y="379"/>
                    <a:pt x="934" y="378"/>
                  </a:cubicBezTo>
                  <a:cubicBezTo>
                    <a:pt x="936" y="377"/>
                    <a:pt x="941" y="374"/>
                    <a:pt x="944" y="372"/>
                  </a:cubicBezTo>
                  <a:cubicBezTo>
                    <a:pt x="947" y="370"/>
                    <a:pt x="948" y="368"/>
                    <a:pt x="949" y="366"/>
                  </a:cubicBezTo>
                  <a:cubicBezTo>
                    <a:pt x="949" y="364"/>
                    <a:pt x="955" y="362"/>
                    <a:pt x="960" y="358"/>
                  </a:cubicBezTo>
                  <a:cubicBezTo>
                    <a:pt x="965" y="353"/>
                    <a:pt x="968" y="351"/>
                    <a:pt x="969" y="349"/>
                  </a:cubicBezTo>
                  <a:cubicBezTo>
                    <a:pt x="970" y="346"/>
                    <a:pt x="978" y="343"/>
                    <a:pt x="978" y="341"/>
                  </a:cubicBezTo>
                  <a:cubicBezTo>
                    <a:pt x="978" y="339"/>
                    <a:pt x="987" y="334"/>
                    <a:pt x="993" y="333"/>
                  </a:cubicBezTo>
                  <a:cubicBezTo>
                    <a:pt x="999" y="332"/>
                    <a:pt x="1009" y="334"/>
                    <a:pt x="1010" y="335"/>
                  </a:cubicBezTo>
                  <a:cubicBezTo>
                    <a:pt x="1012" y="337"/>
                    <a:pt x="1013" y="336"/>
                    <a:pt x="1015" y="335"/>
                  </a:cubicBezTo>
                  <a:cubicBezTo>
                    <a:pt x="1016" y="334"/>
                    <a:pt x="1018" y="335"/>
                    <a:pt x="1022" y="335"/>
                  </a:cubicBezTo>
                  <a:cubicBezTo>
                    <a:pt x="1026" y="336"/>
                    <a:pt x="1027" y="333"/>
                    <a:pt x="1030" y="334"/>
                  </a:cubicBezTo>
                  <a:cubicBezTo>
                    <a:pt x="1032" y="335"/>
                    <a:pt x="1035" y="335"/>
                    <a:pt x="1036" y="332"/>
                  </a:cubicBezTo>
                  <a:cubicBezTo>
                    <a:pt x="1038" y="329"/>
                    <a:pt x="1046" y="330"/>
                    <a:pt x="1048" y="331"/>
                  </a:cubicBezTo>
                  <a:cubicBezTo>
                    <a:pt x="1050" y="332"/>
                    <a:pt x="1051" y="334"/>
                    <a:pt x="1054" y="332"/>
                  </a:cubicBezTo>
                  <a:cubicBezTo>
                    <a:pt x="1057" y="330"/>
                    <a:pt x="1057" y="334"/>
                    <a:pt x="1059" y="335"/>
                  </a:cubicBezTo>
                  <a:cubicBezTo>
                    <a:pt x="1062" y="335"/>
                    <a:pt x="1060" y="338"/>
                    <a:pt x="1058" y="337"/>
                  </a:cubicBezTo>
                  <a:cubicBezTo>
                    <a:pt x="1056" y="337"/>
                    <a:pt x="1053" y="339"/>
                    <a:pt x="1055" y="340"/>
                  </a:cubicBezTo>
                  <a:cubicBezTo>
                    <a:pt x="1058" y="342"/>
                    <a:pt x="1061" y="339"/>
                    <a:pt x="1063" y="339"/>
                  </a:cubicBezTo>
                  <a:cubicBezTo>
                    <a:pt x="1066" y="339"/>
                    <a:pt x="1069" y="339"/>
                    <a:pt x="1072" y="337"/>
                  </a:cubicBezTo>
                  <a:cubicBezTo>
                    <a:pt x="1075" y="336"/>
                    <a:pt x="1076" y="339"/>
                    <a:pt x="1078" y="337"/>
                  </a:cubicBezTo>
                  <a:cubicBezTo>
                    <a:pt x="1079" y="336"/>
                    <a:pt x="1084" y="335"/>
                    <a:pt x="1086" y="335"/>
                  </a:cubicBezTo>
                  <a:cubicBezTo>
                    <a:pt x="1088" y="335"/>
                    <a:pt x="1086" y="333"/>
                    <a:pt x="1083" y="333"/>
                  </a:cubicBezTo>
                  <a:cubicBezTo>
                    <a:pt x="1079" y="333"/>
                    <a:pt x="1079" y="331"/>
                    <a:pt x="1082" y="326"/>
                  </a:cubicBezTo>
                  <a:cubicBezTo>
                    <a:pt x="1085" y="321"/>
                    <a:pt x="1090" y="319"/>
                    <a:pt x="1094" y="316"/>
                  </a:cubicBezTo>
                  <a:cubicBezTo>
                    <a:pt x="1097" y="313"/>
                    <a:pt x="1100" y="314"/>
                    <a:pt x="1100" y="312"/>
                  </a:cubicBezTo>
                  <a:cubicBezTo>
                    <a:pt x="1100" y="310"/>
                    <a:pt x="1101" y="305"/>
                    <a:pt x="1104" y="305"/>
                  </a:cubicBezTo>
                  <a:cubicBezTo>
                    <a:pt x="1107" y="305"/>
                    <a:pt x="1113" y="306"/>
                    <a:pt x="1117" y="304"/>
                  </a:cubicBezTo>
                  <a:cubicBezTo>
                    <a:pt x="1121" y="301"/>
                    <a:pt x="1121" y="305"/>
                    <a:pt x="1123" y="306"/>
                  </a:cubicBezTo>
                  <a:cubicBezTo>
                    <a:pt x="1124" y="306"/>
                    <a:pt x="1127" y="302"/>
                    <a:pt x="1128" y="304"/>
                  </a:cubicBezTo>
                  <a:cubicBezTo>
                    <a:pt x="1130" y="305"/>
                    <a:pt x="1126" y="308"/>
                    <a:pt x="1125" y="311"/>
                  </a:cubicBezTo>
                  <a:cubicBezTo>
                    <a:pt x="1123" y="315"/>
                    <a:pt x="1127" y="313"/>
                    <a:pt x="1129" y="314"/>
                  </a:cubicBezTo>
                  <a:cubicBezTo>
                    <a:pt x="1131" y="315"/>
                    <a:pt x="1126" y="317"/>
                    <a:pt x="1127" y="317"/>
                  </a:cubicBezTo>
                  <a:cubicBezTo>
                    <a:pt x="1127" y="318"/>
                    <a:pt x="1131" y="318"/>
                    <a:pt x="1137" y="313"/>
                  </a:cubicBezTo>
                  <a:cubicBezTo>
                    <a:pt x="1142" y="308"/>
                    <a:pt x="1147" y="307"/>
                    <a:pt x="1150" y="307"/>
                  </a:cubicBezTo>
                  <a:cubicBezTo>
                    <a:pt x="1153" y="307"/>
                    <a:pt x="1151" y="304"/>
                    <a:pt x="1152" y="299"/>
                  </a:cubicBezTo>
                  <a:cubicBezTo>
                    <a:pt x="1152" y="294"/>
                    <a:pt x="1162" y="293"/>
                    <a:pt x="1165" y="294"/>
                  </a:cubicBezTo>
                  <a:cubicBezTo>
                    <a:pt x="1169" y="296"/>
                    <a:pt x="1169" y="297"/>
                    <a:pt x="1165" y="296"/>
                  </a:cubicBezTo>
                  <a:cubicBezTo>
                    <a:pt x="1162" y="295"/>
                    <a:pt x="1159" y="298"/>
                    <a:pt x="1159" y="302"/>
                  </a:cubicBezTo>
                  <a:cubicBezTo>
                    <a:pt x="1159" y="306"/>
                    <a:pt x="1156" y="308"/>
                    <a:pt x="1158" y="309"/>
                  </a:cubicBezTo>
                  <a:cubicBezTo>
                    <a:pt x="1159" y="311"/>
                    <a:pt x="1156" y="311"/>
                    <a:pt x="1156" y="313"/>
                  </a:cubicBezTo>
                  <a:cubicBezTo>
                    <a:pt x="1155" y="314"/>
                    <a:pt x="1156" y="316"/>
                    <a:pt x="1153" y="316"/>
                  </a:cubicBezTo>
                  <a:cubicBezTo>
                    <a:pt x="1151" y="317"/>
                    <a:pt x="1143" y="318"/>
                    <a:pt x="1143" y="321"/>
                  </a:cubicBezTo>
                  <a:cubicBezTo>
                    <a:pt x="1142" y="324"/>
                    <a:pt x="1138" y="324"/>
                    <a:pt x="1136" y="328"/>
                  </a:cubicBezTo>
                  <a:cubicBezTo>
                    <a:pt x="1134" y="332"/>
                    <a:pt x="1126" y="334"/>
                    <a:pt x="1121" y="342"/>
                  </a:cubicBezTo>
                  <a:cubicBezTo>
                    <a:pt x="1116" y="349"/>
                    <a:pt x="1108" y="349"/>
                    <a:pt x="1108" y="351"/>
                  </a:cubicBezTo>
                  <a:cubicBezTo>
                    <a:pt x="1108" y="352"/>
                    <a:pt x="1102" y="352"/>
                    <a:pt x="1101" y="352"/>
                  </a:cubicBezTo>
                  <a:cubicBezTo>
                    <a:pt x="1099" y="353"/>
                    <a:pt x="1102" y="357"/>
                    <a:pt x="1098" y="362"/>
                  </a:cubicBezTo>
                  <a:cubicBezTo>
                    <a:pt x="1093" y="367"/>
                    <a:pt x="1090" y="374"/>
                    <a:pt x="1090" y="381"/>
                  </a:cubicBezTo>
                  <a:cubicBezTo>
                    <a:pt x="1091" y="387"/>
                    <a:pt x="1093" y="407"/>
                    <a:pt x="1095" y="410"/>
                  </a:cubicBezTo>
                  <a:cubicBezTo>
                    <a:pt x="1097" y="414"/>
                    <a:pt x="1096" y="422"/>
                    <a:pt x="1097" y="424"/>
                  </a:cubicBezTo>
                  <a:cubicBezTo>
                    <a:pt x="1099" y="426"/>
                    <a:pt x="1098" y="429"/>
                    <a:pt x="1099" y="430"/>
                  </a:cubicBezTo>
                  <a:cubicBezTo>
                    <a:pt x="1101" y="431"/>
                    <a:pt x="1105" y="425"/>
                    <a:pt x="1108" y="423"/>
                  </a:cubicBezTo>
                  <a:cubicBezTo>
                    <a:pt x="1111" y="420"/>
                    <a:pt x="1110" y="419"/>
                    <a:pt x="1112" y="418"/>
                  </a:cubicBezTo>
                  <a:cubicBezTo>
                    <a:pt x="1114" y="417"/>
                    <a:pt x="1113" y="411"/>
                    <a:pt x="1114" y="410"/>
                  </a:cubicBezTo>
                  <a:cubicBezTo>
                    <a:pt x="1114" y="408"/>
                    <a:pt x="1118" y="408"/>
                    <a:pt x="1119" y="406"/>
                  </a:cubicBezTo>
                  <a:cubicBezTo>
                    <a:pt x="1120" y="405"/>
                    <a:pt x="1123" y="405"/>
                    <a:pt x="1125" y="405"/>
                  </a:cubicBezTo>
                  <a:cubicBezTo>
                    <a:pt x="1127" y="404"/>
                    <a:pt x="1125" y="400"/>
                    <a:pt x="1124" y="398"/>
                  </a:cubicBezTo>
                  <a:cubicBezTo>
                    <a:pt x="1124" y="396"/>
                    <a:pt x="1129" y="393"/>
                    <a:pt x="1132" y="391"/>
                  </a:cubicBezTo>
                  <a:cubicBezTo>
                    <a:pt x="1135" y="389"/>
                    <a:pt x="1139" y="392"/>
                    <a:pt x="1142" y="389"/>
                  </a:cubicBezTo>
                  <a:cubicBezTo>
                    <a:pt x="1145" y="386"/>
                    <a:pt x="1142" y="383"/>
                    <a:pt x="1140" y="381"/>
                  </a:cubicBezTo>
                  <a:cubicBezTo>
                    <a:pt x="1139" y="380"/>
                    <a:pt x="1144" y="372"/>
                    <a:pt x="1146" y="371"/>
                  </a:cubicBezTo>
                  <a:cubicBezTo>
                    <a:pt x="1149" y="371"/>
                    <a:pt x="1150" y="373"/>
                    <a:pt x="1152" y="371"/>
                  </a:cubicBezTo>
                  <a:cubicBezTo>
                    <a:pt x="1155" y="369"/>
                    <a:pt x="1150" y="365"/>
                    <a:pt x="1148" y="366"/>
                  </a:cubicBezTo>
                  <a:cubicBezTo>
                    <a:pt x="1147" y="366"/>
                    <a:pt x="1146" y="360"/>
                    <a:pt x="1150" y="357"/>
                  </a:cubicBezTo>
                  <a:cubicBezTo>
                    <a:pt x="1154" y="354"/>
                    <a:pt x="1152" y="353"/>
                    <a:pt x="1150" y="352"/>
                  </a:cubicBezTo>
                  <a:cubicBezTo>
                    <a:pt x="1147" y="352"/>
                    <a:pt x="1147" y="353"/>
                    <a:pt x="1145" y="353"/>
                  </a:cubicBezTo>
                  <a:cubicBezTo>
                    <a:pt x="1143" y="353"/>
                    <a:pt x="1141" y="349"/>
                    <a:pt x="1144" y="344"/>
                  </a:cubicBezTo>
                  <a:cubicBezTo>
                    <a:pt x="1147" y="340"/>
                    <a:pt x="1150" y="341"/>
                    <a:pt x="1151" y="337"/>
                  </a:cubicBezTo>
                  <a:cubicBezTo>
                    <a:pt x="1151" y="334"/>
                    <a:pt x="1156" y="329"/>
                    <a:pt x="1157" y="327"/>
                  </a:cubicBezTo>
                  <a:cubicBezTo>
                    <a:pt x="1158" y="325"/>
                    <a:pt x="1162" y="327"/>
                    <a:pt x="1164" y="327"/>
                  </a:cubicBezTo>
                  <a:cubicBezTo>
                    <a:pt x="1165" y="326"/>
                    <a:pt x="1165" y="330"/>
                    <a:pt x="1167" y="328"/>
                  </a:cubicBezTo>
                  <a:cubicBezTo>
                    <a:pt x="1169" y="326"/>
                    <a:pt x="1172" y="320"/>
                    <a:pt x="1175" y="320"/>
                  </a:cubicBezTo>
                  <a:cubicBezTo>
                    <a:pt x="1178" y="320"/>
                    <a:pt x="1176" y="325"/>
                    <a:pt x="1176" y="327"/>
                  </a:cubicBezTo>
                  <a:cubicBezTo>
                    <a:pt x="1177" y="330"/>
                    <a:pt x="1179" y="327"/>
                    <a:pt x="1184" y="323"/>
                  </a:cubicBezTo>
                  <a:cubicBezTo>
                    <a:pt x="1189" y="320"/>
                    <a:pt x="1201" y="320"/>
                    <a:pt x="1204" y="322"/>
                  </a:cubicBezTo>
                  <a:cubicBezTo>
                    <a:pt x="1208" y="323"/>
                    <a:pt x="1208" y="327"/>
                    <a:pt x="1210" y="327"/>
                  </a:cubicBezTo>
                  <a:cubicBezTo>
                    <a:pt x="1213" y="326"/>
                    <a:pt x="1210" y="323"/>
                    <a:pt x="1213" y="322"/>
                  </a:cubicBezTo>
                  <a:cubicBezTo>
                    <a:pt x="1216" y="321"/>
                    <a:pt x="1221" y="318"/>
                    <a:pt x="1225" y="315"/>
                  </a:cubicBezTo>
                  <a:cubicBezTo>
                    <a:pt x="1229" y="313"/>
                    <a:pt x="1228" y="315"/>
                    <a:pt x="1230" y="312"/>
                  </a:cubicBezTo>
                  <a:cubicBezTo>
                    <a:pt x="1232" y="310"/>
                    <a:pt x="1234" y="311"/>
                    <a:pt x="1234" y="309"/>
                  </a:cubicBezTo>
                  <a:cubicBezTo>
                    <a:pt x="1235" y="308"/>
                    <a:pt x="1240" y="305"/>
                    <a:pt x="1248" y="303"/>
                  </a:cubicBezTo>
                  <a:cubicBezTo>
                    <a:pt x="1255" y="301"/>
                    <a:pt x="1265" y="296"/>
                    <a:pt x="1265" y="295"/>
                  </a:cubicBezTo>
                  <a:cubicBezTo>
                    <a:pt x="1264" y="293"/>
                    <a:pt x="1268" y="293"/>
                    <a:pt x="1268" y="294"/>
                  </a:cubicBezTo>
                  <a:cubicBezTo>
                    <a:pt x="1268" y="296"/>
                    <a:pt x="1271" y="295"/>
                    <a:pt x="1275" y="296"/>
                  </a:cubicBezTo>
                  <a:cubicBezTo>
                    <a:pt x="1279" y="297"/>
                    <a:pt x="1281" y="298"/>
                    <a:pt x="1284" y="295"/>
                  </a:cubicBezTo>
                  <a:cubicBezTo>
                    <a:pt x="1287" y="292"/>
                    <a:pt x="1283" y="291"/>
                    <a:pt x="1284" y="289"/>
                  </a:cubicBezTo>
                  <a:cubicBezTo>
                    <a:pt x="1284" y="286"/>
                    <a:pt x="1278" y="284"/>
                    <a:pt x="1279" y="281"/>
                  </a:cubicBezTo>
                  <a:cubicBezTo>
                    <a:pt x="1280" y="279"/>
                    <a:pt x="1275" y="272"/>
                    <a:pt x="1274" y="274"/>
                  </a:cubicBezTo>
                  <a:cubicBezTo>
                    <a:pt x="1272" y="275"/>
                    <a:pt x="1269" y="272"/>
                    <a:pt x="1269" y="271"/>
                  </a:cubicBezTo>
                  <a:cubicBezTo>
                    <a:pt x="1269" y="269"/>
                    <a:pt x="1269" y="266"/>
                    <a:pt x="1266" y="268"/>
                  </a:cubicBezTo>
                  <a:cubicBezTo>
                    <a:pt x="1264" y="269"/>
                    <a:pt x="1260" y="269"/>
                    <a:pt x="1259" y="266"/>
                  </a:cubicBezTo>
                  <a:cubicBezTo>
                    <a:pt x="1259" y="264"/>
                    <a:pt x="1264" y="263"/>
                    <a:pt x="1267" y="264"/>
                  </a:cubicBezTo>
                  <a:cubicBezTo>
                    <a:pt x="1271" y="266"/>
                    <a:pt x="1270" y="267"/>
                    <a:pt x="1272" y="268"/>
                  </a:cubicBezTo>
                  <a:cubicBezTo>
                    <a:pt x="1274" y="269"/>
                    <a:pt x="1278" y="269"/>
                    <a:pt x="1281" y="267"/>
                  </a:cubicBezTo>
                  <a:cubicBezTo>
                    <a:pt x="1283" y="266"/>
                    <a:pt x="1290" y="264"/>
                    <a:pt x="1292" y="262"/>
                  </a:cubicBezTo>
                  <a:cubicBezTo>
                    <a:pt x="1293" y="260"/>
                    <a:pt x="1291" y="259"/>
                    <a:pt x="1294" y="258"/>
                  </a:cubicBezTo>
                  <a:cubicBezTo>
                    <a:pt x="1296" y="257"/>
                    <a:pt x="1294" y="254"/>
                    <a:pt x="1292" y="253"/>
                  </a:cubicBezTo>
                  <a:cubicBezTo>
                    <a:pt x="1290" y="252"/>
                    <a:pt x="1291" y="249"/>
                    <a:pt x="1293" y="249"/>
                  </a:cubicBezTo>
                  <a:cubicBezTo>
                    <a:pt x="1295" y="249"/>
                    <a:pt x="1295" y="247"/>
                    <a:pt x="1296" y="247"/>
                  </a:cubicBezTo>
                  <a:cubicBezTo>
                    <a:pt x="1297" y="246"/>
                    <a:pt x="1298" y="248"/>
                    <a:pt x="1300" y="246"/>
                  </a:cubicBezTo>
                  <a:cubicBezTo>
                    <a:pt x="1303" y="245"/>
                    <a:pt x="1300" y="248"/>
                    <a:pt x="1299" y="251"/>
                  </a:cubicBezTo>
                  <a:cubicBezTo>
                    <a:pt x="1298" y="253"/>
                    <a:pt x="1302" y="255"/>
                    <a:pt x="1302" y="256"/>
                  </a:cubicBezTo>
                  <a:cubicBezTo>
                    <a:pt x="1302" y="257"/>
                    <a:pt x="1308" y="258"/>
                    <a:pt x="1310" y="256"/>
                  </a:cubicBezTo>
                  <a:cubicBezTo>
                    <a:pt x="1313" y="255"/>
                    <a:pt x="1322" y="258"/>
                    <a:pt x="1323" y="260"/>
                  </a:cubicBezTo>
                  <a:cubicBezTo>
                    <a:pt x="1324" y="263"/>
                    <a:pt x="1325" y="265"/>
                    <a:pt x="1329" y="267"/>
                  </a:cubicBezTo>
                  <a:cubicBezTo>
                    <a:pt x="1332" y="269"/>
                    <a:pt x="1336" y="268"/>
                    <a:pt x="1337" y="270"/>
                  </a:cubicBezTo>
                  <a:cubicBezTo>
                    <a:pt x="1337" y="272"/>
                    <a:pt x="1339" y="273"/>
                    <a:pt x="1341" y="272"/>
                  </a:cubicBezTo>
                  <a:cubicBezTo>
                    <a:pt x="1343" y="272"/>
                    <a:pt x="1344" y="274"/>
                    <a:pt x="1346" y="273"/>
                  </a:cubicBezTo>
                  <a:cubicBezTo>
                    <a:pt x="1347" y="271"/>
                    <a:pt x="1348" y="274"/>
                    <a:pt x="1350" y="272"/>
                  </a:cubicBezTo>
                  <a:cubicBezTo>
                    <a:pt x="1352" y="270"/>
                    <a:pt x="1346" y="269"/>
                    <a:pt x="1347" y="268"/>
                  </a:cubicBezTo>
                  <a:cubicBezTo>
                    <a:pt x="1347" y="266"/>
                    <a:pt x="1349" y="269"/>
                    <a:pt x="1351" y="269"/>
                  </a:cubicBezTo>
                  <a:cubicBezTo>
                    <a:pt x="1352" y="268"/>
                    <a:pt x="1350" y="265"/>
                    <a:pt x="1351" y="265"/>
                  </a:cubicBezTo>
                  <a:cubicBezTo>
                    <a:pt x="1353" y="264"/>
                    <a:pt x="1352" y="257"/>
                    <a:pt x="1350" y="257"/>
                  </a:cubicBezTo>
                  <a:cubicBezTo>
                    <a:pt x="1349" y="256"/>
                    <a:pt x="1350" y="254"/>
                    <a:pt x="1353" y="256"/>
                  </a:cubicBezTo>
                  <a:cubicBezTo>
                    <a:pt x="1355" y="258"/>
                    <a:pt x="1360" y="258"/>
                    <a:pt x="1362" y="258"/>
                  </a:cubicBezTo>
                  <a:cubicBezTo>
                    <a:pt x="1364" y="258"/>
                    <a:pt x="1362" y="256"/>
                    <a:pt x="1360" y="255"/>
                  </a:cubicBezTo>
                  <a:cubicBezTo>
                    <a:pt x="1358" y="255"/>
                    <a:pt x="1360" y="253"/>
                    <a:pt x="1362" y="255"/>
                  </a:cubicBezTo>
                  <a:cubicBezTo>
                    <a:pt x="1363" y="256"/>
                    <a:pt x="1366" y="257"/>
                    <a:pt x="1366" y="255"/>
                  </a:cubicBezTo>
                  <a:cubicBezTo>
                    <a:pt x="1366" y="254"/>
                    <a:pt x="1368" y="251"/>
                    <a:pt x="1370" y="251"/>
                  </a:cubicBezTo>
                  <a:cubicBezTo>
                    <a:pt x="1373" y="251"/>
                    <a:pt x="1373" y="249"/>
                    <a:pt x="1371" y="249"/>
                  </a:cubicBezTo>
                  <a:close/>
                  <a:moveTo>
                    <a:pt x="708" y="405"/>
                  </a:moveTo>
                  <a:cubicBezTo>
                    <a:pt x="701" y="411"/>
                    <a:pt x="688" y="412"/>
                    <a:pt x="688" y="417"/>
                  </a:cubicBezTo>
                  <a:cubicBezTo>
                    <a:pt x="688" y="422"/>
                    <a:pt x="671" y="425"/>
                    <a:pt x="670" y="422"/>
                  </a:cubicBezTo>
                  <a:cubicBezTo>
                    <a:pt x="669" y="420"/>
                    <a:pt x="682" y="420"/>
                    <a:pt x="685" y="413"/>
                  </a:cubicBezTo>
                  <a:cubicBezTo>
                    <a:pt x="688" y="406"/>
                    <a:pt x="701" y="402"/>
                    <a:pt x="707" y="392"/>
                  </a:cubicBezTo>
                  <a:cubicBezTo>
                    <a:pt x="711" y="386"/>
                    <a:pt x="714" y="375"/>
                    <a:pt x="717" y="376"/>
                  </a:cubicBezTo>
                  <a:cubicBezTo>
                    <a:pt x="719" y="377"/>
                    <a:pt x="715" y="398"/>
                    <a:pt x="708" y="405"/>
                  </a:cubicBezTo>
                  <a:close/>
                  <a:moveTo>
                    <a:pt x="738" y="125"/>
                  </a:moveTo>
                  <a:cubicBezTo>
                    <a:pt x="737" y="127"/>
                    <a:pt x="732" y="127"/>
                    <a:pt x="733" y="129"/>
                  </a:cubicBezTo>
                  <a:cubicBezTo>
                    <a:pt x="736" y="132"/>
                    <a:pt x="748" y="130"/>
                    <a:pt x="748" y="127"/>
                  </a:cubicBezTo>
                  <a:cubicBezTo>
                    <a:pt x="748" y="123"/>
                    <a:pt x="739" y="123"/>
                    <a:pt x="738" y="125"/>
                  </a:cubicBezTo>
                  <a:close/>
                  <a:moveTo>
                    <a:pt x="305" y="8"/>
                  </a:moveTo>
                  <a:cubicBezTo>
                    <a:pt x="311" y="8"/>
                    <a:pt x="309" y="4"/>
                    <a:pt x="313" y="5"/>
                  </a:cubicBezTo>
                  <a:cubicBezTo>
                    <a:pt x="317" y="5"/>
                    <a:pt x="322" y="5"/>
                    <a:pt x="320" y="3"/>
                  </a:cubicBezTo>
                  <a:cubicBezTo>
                    <a:pt x="318" y="0"/>
                    <a:pt x="304" y="1"/>
                    <a:pt x="306" y="3"/>
                  </a:cubicBezTo>
                  <a:cubicBezTo>
                    <a:pt x="307" y="5"/>
                    <a:pt x="295" y="4"/>
                    <a:pt x="295" y="5"/>
                  </a:cubicBezTo>
                  <a:cubicBezTo>
                    <a:pt x="295" y="6"/>
                    <a:pt x="299" y="8"/>
                    <a:pt x="305" y="8"/>
                  </a:cubicBezTo>
                  <a:close/>
                  <a:moveTo>
                    <a:pt x="276" y="24"/>
                  </a:moveTo>
                  <a:cubicBezTo>
                    <a:pt x="276" y="20"/>
                    <a:pt x="263" y="24"/>
                    <a:pt x="266" y="25"/>
                  </a:cubicBezTo>
                  <a:cubicBezTo>
                    <a:pt x="268" y="26"/>
                    <a:pt x="276" y="28"/>
                    <a:pt x="276" y="24"/>
                  </a:cubicBezTo>
                  <a:close/>
                  <a:moveTo>
                    <a:pt x="306" y="21"/>
                  </a:moveTo>
                  <a:cubicBezTo>
                    <a:pt x="307" y="23"/>
                    <a:pt x="305" y="23"/>
                    <a:pt x="300" y="23"/>
                  </a:cubicBezTo>
                  <a:cubicBezTo>
                    <a:pt x="296" y="23"/>
                    <a:pt x="293" y="25"/>
                    <a:pt x="296" y="28"/>
                  </a:cubicBezTo>
                  <a:cubicBezTo>
                    <a:pt x="299" y="30"/>
                    <a:pt x="311" y="29"/>
                    <a:pt x="313" y="26"/>
                  </a:cubicBezTo>
                  <a:cubicBezTo>
                    <a:pt x="315" y="23"/>
                    <a:pt x="321" y="26"/>
                    <a:pt x="322" y="23"/>
                  </a:cubicBezTo>
                  <a:cubicBezTo>
                    <a:pt x="323" y="20"/>
                    <a:pt x="306" y="19"/>
                    <a:pt x="306" y="21"/>
                  </a:cubicBezTo>
                  <a:close/>
                  <a:moveTo>
                    <a:pt x="347" y="16"/>
                  </a:moveTo>
                  <a:cubicBezTo>
                    <a:pt x="349" y="14"/>
                    <a:pt x="344" y="14"/>
                    <a:pt x="343" y="12"/>
                  </a:cubicBezTo>
                  <a:cubicBezTo>
                    <a:pt x="343" y="10"/>
                    <a:pt x="330" y="9"/>
                    <a:pt x="330" y="12"/>
                  </a:cubicBezTo>
                  <a:cubicBezTo>
                    <a:pt x="331" y="14"/>
                    <a:pt x="321" y="17"/>
                    <a:pt x="324" y="19"/>
                  </a:cubicBezTo>
                  <a:cubicBezTo>
                    <a:pt x="330" y="23"/>
                    <a:pt x="345" y="18"/>
                    <a:pt x="347" y="16"/>
                  </a:cubicBezTo>
                  <a:close/>
                  <a:moveTo>
                    <a:pt x="309" y="12"/>
                  </a:moveTo>
                  <a:cubicBezTo>
                    <a:pt x="310" y="7"/>
                    <a:pt x="302" y="11"/>
                    <a:pt x="295" y="9"/>
                  </a:cubicBezTo>
                  <a:cubicBezTo>
                    <a:pt x="289" y="6"/>
                    <a:pt x="286" y="6"/>
                    <a:pt x="290" y="10"/>
                  </a:cubicBezTo>
                  <a:cubicBezTo>
                    <a:pt x="292" y="12"/>
                    <a:pt x="279" y="13"/>
                    <a:pt x="281" y="15"/>
                  </a:cubicBezTo>
                  <a:cubicBezTo>
                    <a:pt x="286" y="19"/>
                    <a:pt x="309" y="17"/>
                    <a:pt x="309" y="12"/>
                  </a:cubicBezTo>
                  <a:close/>
                  <a:moveTo>
                    <a:pt x="274" y="144"/>
                  </a:moveTo>
                  <a:cubicBezTo>
                    <a:pt x="274" y="147"/>
                    <a:pt x="273" y="148"/>
                    <a:pt x="268" y="148"/>
                  </a:cubicBezTo>
                  <a:cubicBezTo>
                    <a:pt x="264" y="148"/>
                    <a:pt x="270" y="151"/>
                    <a:pt x="271" y="154"/>
                  </a:cubicBezTo>
                  <a:cubicBezTo>
                    <a:pt x="271" y="156"/>
                    <a:pt x="266" y="154"/>
                    <a:pt x="266" y="159"/>
                  </a:cubicBezTo>
                  <a:cubicBezTo>
                    <a:pt x="266" y="163"/>
                    <a:pt x="257" y="159"/>
                    <a:pt x="256" y="164"/>
                  </a:cubicBezTo>
                  <a:cubicBezTo>
                    <a:pt x="255" y="169"/>
                    <a:pt x="260" y="168"/>
                    <a:pt x="264" y="169"/>
                  </a:cubicBezTo>
                  <a:cubicBezTo>
                    <a:pt x="268" y="169"/>
                    <a:pt x="263" y="172"/>
                    <a:pt x="265" y="174"/>
                  </a:cubicBezTo>
                  <a:cubicBezTo>
                    <a:pt x="268" y="177"/>
                    <a:pt x="270" y="176"/>
                    <a:pt x="269" y="172"/>
                  </a:cubicBezTo>
                  <a:cubicBezTo>
                    <a:pt x="267" y="168"/>
                    <a:pt x="279" y="173"/>
                    <a:pt x="275" y="176"/>
                  </a:cubicBezTo>
                  <a:cubicBezTo>
                    <a:pt x="271" y="179"/>
                    <a:pt x="281" y="182"/>
                    <a:pt x="285" y="182"/>
                  </a:cubicBezTo>
                  <a:cubicBezTo>
                    <a:pt x="290" y="182"/>
                    <a:pt x="306" y="186"/>
                    <a:pt x="306" y="182"/>
                  </a:cubicBezTo>
                  <a:cubicBezTo>
                    <a:pt x="306" y="180"/>
                    <a:pt x="300" y="178"/>
                    <a:pt x="295" y="172"/>
                  </a:cubicBezTo>
                  <a:cubicBezTo>
                    <a:pt x="290" y="167"/>
                    <a:pt x="287" y="159"/>
                    <a:pt x="292" y="155"/>
                  </a:cubicBezTo>
                  <a:cubicBezTo>
                    <a:pt x="298" y="151"/>
                    <a:pt x="293" y="150"/>
                    <a:pt x="299" y="146"/>
                  </a:cubicBezTo>
                  <a:cubicBezTo>
                    <a:pt x="304" y="142"/>
                    <a:pt x="301" y="138"/>
                    <a:pt x="306" y="137"/>
                  </a:cubicBezTo>
                  <a:cubicBezTo>
                    <a:pt x="311" y="137"/>
                    <a:pt x="305" y="133"/>
                    <a:pt x="310" y="132"/>
                  </a:cubicBezTo>
                  <a:cubicBezTo>
                    <a:pt x="315" y="131"/>
                    <a:pt x="316" y="126"/>
                    <a:pt x="315" y="124"/>
                  </a:cubicBezTo>
                  <a:cubicBezTo>
                    <a:pt x="314" y="122"/>
                    <a:pt x="320" y="124"/>
                    <a:pt x="323" y="121"/>
                  </a:cubicBezTo>
                  <a:cubicBezTo>
                    <a:pt x="325" y="119"/>
                    <a:pt x="332" y="120"/>
                    <a:pt x="333" y="116"/>
                  </a:cubicBezTo>
                  <a:cubicBezTo>
                    <a:pt x="335" y="112"/>
                    <a:pt x="363" y="103"/>
                    <a:pt x="378" y="100"/>
                  </a:cubicBezTo>
                  <a:cubicBezTo>
                    <a:pt x="394" y="96"/>
                    <a:pt x="404" y="90"/>
                    <a:pt x="399" y="85"/>
                  </a:cubicBezTo>
                  <a:cubicBezTo>
                    <a:pt x="393" y="81"/>
                    <a:pt x="378" y="87"/>
                    <a:pt x="374" y="90"/>
                  </a:cubicBezTo>
                  <a:cubicBezTo>
                    <a:pt x="370" y="93"/>
                    <a:pt x="365" y="91"/>
                    <a:pt x="361" y="93"/>
                  </a:cubicBezTo>
                  <a:cubicBezTo>
                    <a:pt x="357" y="95"/>
                    <a:pt x="349" y="97"/>
                    <a:pt x="345" y="95"/>
                  </a:cubicBezTo>
                  <a:cubicBezTo>
                    <a:pt x="341" y="92"/>
                    <a:pt x="336" y="98"/>
                    <a:pt x="333" y="97"/>
                  </a:cubicBezTo>
                  <a:cubicBezTo>
                    <a:pt x="330" y="97"/>
                    <a:pt x="327" y="101"/>
                    <a:pt x="323" y="100"/>
                  </a:cubicBezTo>
                  <a:cubicBezTo>
                    <a:pt x="320" y="100"/>
                    <a:pt x="313" y="103"/>
                    <a:pt x="313" y="105"/>
                  </a:cubicBezTo>
                  <a:cubicBezTo>
                    <a:pt x="312" y="107"/>
                    <a:pt x="307" y="106"/>
                    <a:pt x="307" y="109"/>
                  </a:cubicBezTo>
                  <a:cubicBezTo>
                    <a:pt x="307" y="111"/>
                    <a:pt x="302" y="113"/>
                    <a:pt x="300" y="111"/>
                  </a:cubicBezTo>
                  <a:cubicBezTo>
                    <a:pt x="297" y="109"/>
                    <a:pt x="295" y="113"/>
                    <a:pt x="298" y="116"/>
                  </a:cubicBezTo>
                  <a:cubicBezTo>
                    <a:pt x="301" y="120"/>
                    <a:pt x="292" y="120"/>
                    <a:pt x="293" y="122"/>
                  </a:cubicBezTo>
                  <a:cubicBezTo>
                    <a:pt x="295" y="124"/>
                    <a:pt x="290" y="125"/>
                    <a:pt x="291" y="127"/>
                  </a:cubicBezTo>
                  <a:cubicBezTo>
                    <a:pt x="292" y="129"/>
                    <a:pt x="288" y="130"/>
                    <a:pt x="284" y="130"/>
                  </a:cubicBezTo>
                  <a:cubicBezTo>
                    <a:pt x="280" y="131"/>
                    <a:pt x="279" y="136"/>
                    <a:pt x="283" y="136"/>
                  </a:cubicBezTo>
                  <a:cubicBezTo>
                    <a:pt x="288" y="136"/>
                    <a:pt x="280" y="137"/>
                    <a:pt x="281" y="141"/>
                  </a:cubicBezTo>
                  <a:cubicBezTo>
                    <a:pt x="281" y="144"/>
                    <a:pt x="274" y="142"/>
                    <a:pt x="274" y="144"/>
                  </a:cubicBezTo>
                  <a:close/>
                </a:path>
              </a:pathLst>
            </a:custGeom>
            <a:grpFill/>
            <a:ln w="3175"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grpSp>
          <p:nvGrpSpPr>
            <p:cNvPr id="23" name="Group 22">
              <a:extLst>
                <a:ext uri="{FF2B5EF4-FFF2-40B4-BE49-F238E27FC236}">
                  <a16:creationId xmlns:a16="http://schemas.microsoft.com/office/drawing/2014/main" id="{B0713583-83C9-4136-9144-0BF04095C385}"/>
                </a:ext>
              </a:extLst>
            </p:cNvPr>
            <p:cNvGrpSpPr/>
            <p:nvPr userDrawn="1"/>
          </p:nvGrpSpPr>
          <p:grpSpPr>
            <a:xfrm>
              <a:off x="2235200" y="1676289"/>
              <a:ext cx="8248805" cy="4068623"/>
              <a:chOff x="1785409" y="1960529"/>
              <a:chExt cx="6680161" cy="3294909"/>
            </a:xfrm>
            <a:grpFill/>
          </p:grpSpPr>
          <p:sp>
            <p:nvSpPr>
              <p:cNvPr id="25" name="Freeform 5">
                <a:extLst>
                  <a:ext uri="{FF2B5EF4-FFF2-40B4-BE49-F238E27FC236}">
                    <a16:creationId xmlns:a16="http://schemas.microsoft.com/office/drawing/2014/main" id="{D3296002-A23A-4929-9E55-65094FEA3304}"/>
                  </a:ext>
                </a:extLst>
              </p:cNvPr>
              <p:cNvSpPr>
                <a:spLocks/>
              </p:cNvSpPr>
              <p:nvPr/>
            </p:nvSpPr>
            <p:spPr bwMode="auto">
              <a:xfrm>
                <a:off x="5139291" y="4409753"/>
                <a:ext cx="235888" cy="234634"/>
              </a:xfrm>
              <a:custGeom>
                <a:avLst/>
                <a:gdLst>
                  <a:gd name="T0" fmla="*/ 38 w 102"/>
                  <a:gd name="T1" fmla="*/ 98 h 102"/>
                  <a:gd name="T2" fmla="*/ 43 w 102"/>
                  <a:gd name="T3" fmla="*/ 95 h 102"/>
                  <a:gd name="T4" fmla="*/ 47 w 102"/>
                  <a:gd name="T5" fmla="*/ 101 h 102"/>
                  <a:gd name="T6" fmla="*/ 57 w 102"/>
                  <a:gd name="T7" fmla="*/ 101 h 102"/>
                  <a:gd name="T8" fmla="*/ 62 w 102"/>
                  <a:gd name="T9" fmla="*/ 95 h 102"/>
                  <a:gd name="T10" fmla="*/ 62 w 102"/>
                  <a:gd name="T11" fmla="*/ 42 h 102"/>
                  <a:gd name="T12" fmla="*/ 70 w 102"/>
                  <a:gd name="T13" fmla="*/ 39 h 102"/>
                  <a:gd name="T14" fmla="*/ 70 w 102"/>
                  <a:gd name="T15" fmla="*/ 12 h 102"/>
                  <a:gd name="T16" fmla="*/ 78 w 102"/>
                  <a:gd name="T17" fmla="*/ 11 h 102"/>
                  <a:gd name="T18" fmla="*/ 87 w 102"/>
                  <a:gd name="T19" fmla="*/ 8 h 102"/>
                  <a:gd name="T20" fmla="*/ 91 w 102"/>
                  <a:gd name="T21" fmla="*/ 11 h 102"/>
                  <a:gd name="T22" fmla="*/ 97 w 102"/>
                  <a:gd name="T23" fmla="*/ 8 h 102"/>
                  <a:gd name="T24" fmla="*/ 102 w 102"/>
                  <a:gd name="T25" fmla="*/ 7 h 102"/>
                  <a:gd name="T26" fmla="*/ 102 w 102"/>
                  <a:gd name="T27" fmla="*/ 5 h 102"/>
                  <a:gd name="T28" fmla="*/ 85 w 102"/>
                  <a:gd name="T29" fmla="*/ 6 h 102"/>
                  <a:gd name="T30" fmla="*/ 72 w 102"/>
                  <a:gd name="T31" fmla="*/ 7 h 102"/>
                  <a:gd name="T32" fmla="*/ 55 w 102"/>
                  <a:gd name="T33" fmla="*/ 7 h 102"/>
                  <a:gd name="T34" fmla="*/ 52 w 102"/>
                  <a:gd name="T35" fmla="*/ 4 h 102"/>
                  <a:gd name="T36" fmla="*/ 24 w 102"/>
                  <a:gd name="T37" fmla="*/ 4 h 102"/>
                  <a:gd name="T38" fmla="*/ 17 w 102"/>
                  <a:gd name="T39" fmla="*/ 2 h 102"/>
                  <a:gd name="T40" fmla="*/ 9 w 102"/>
                  <a:gd name="T41" fmla="*/ 2 h 102"/>
                  <a:gd name="T42" fmla="*/ 6 w 102"/>
                  <a:gd name="T43" fmla="*/ 0 h 102"/>
                  <a:gd name="T44" fmla="*/ 3 w 102"/>
                  <a:gd name="T45" fmla="*/ 2 h 102"/>
                  <a:gd name="T46" fmla="*/ 0 w 102"/>
                  <a:gd name="T47" fmla="*/ 3 h 102"/>
                  <a:gd name="T48" fmla="*/ 5 w 102"/>
                  <a:gd name="T49" fmla="*/ 13 h 102"/>
                  <a:gd name="T50" fmla="*/ 13 w 102"/>
                  <a:gd name="T51" fmla="*/ 30 h 102"/>
                  <a:gd name="T52" fmla="*/ 21 w 102"/>
                  <a:gd name="T53" fmla="*/ 46 h 102"/>
                  <a:gd name="T54" fmla="*/ 21 w 102"/>
                  <a:gd name="T55" fmla="*/ 60 h 102"/>
                  <a:gd name="T56" fmla="*/ 24 w 102"/>
                  <a:gd name="T57" fmla="*/ 72 h 102"/>
                  <a:gd name="T58" fmla="*/ 30 w 102"/>
                  <a:gd name="T59" fmla="*/ 92 h 102"/>
                  <a:gd name="T60" fmla="*/ 35 w 102"/>
                  <a:gd name="T61" fmla="*/ 98 h 102"/>
                  <a:gd name="T62" fmla="*/ 38 w 102"/>
                  <a:gd name="T63" fmla="*/ 98 h 1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02" h="102">
                    <a:moveTo>
                      <a:pt x="38" y="98"/>
                    </a:moveTo>
                    <a:cubicBezTo>
                      <a:pt x="38" y="96"/>
                      <a:pt x="41" y="93"/>
                      <a:pt x="43" y="95"/>
                    </a:cubicBezTo>
                    <a:cubicBezTo>
                      <a:pt x="44" y="98"/>
                      <a:pt x="44" y="101"/>
                      <a:pt x="47" y="101"/>
                    </a:cubicBezTo>
                    <a:cubicBezTo>
                      <a:pt x="50" y="101"/>
                      <a:pt x="56" y="102"/>
                      <a:pt x="57" y="101"/>
                    </a:cubicBezTo>
                    <a:cubicBezTo>
                      <a:pt x="58" y="99"/>
                      <a:pt x="62" y="98"/>
                      <a:pt x="62" y="95"/>
                    </a:cubicBezTo>
                    <a:cubicBezTo>
                      <a:pt x="62" y="93"/>
                      <a:pt x="62" y="44"/>
                      <a:pt x="62" y="42"/>
                    </a:cubicBezTo>
                    <a:cubicBezTo>
                      <a:pt x="62" y="40"/>
                      <a:pt x="70" y="42"/>
                      <a:pt x="70" y="39"/>
                    </a:cubicBezTo>
                    <a:cubicBezTo>
                      <a:pt x="70" y="36"/>
                      <a:pt x="70" y="12"/>
                      <a:pt x="70" y="12"/>
                    </a:cubicBezTo>
                    <a:cubicBezTo>
                      <a:pt x="70" y="12"/>
                      <a:pt x="76" y="11"/>
                      <a:pt x="78" y="11"/>
                    </a:cubicBezTo>
                    <a:cubicBezTo>
                      <a:pt x="80" y="10"/>
                      <a:pt x="86" y="7"/>
                      <a:pt x="87" y="8"/>
                    </a:cubicBezTo>
                    <a:cubicBezTo>
                      <a:pt x="89" y="9"/>
                      <a:pt x="90" y="12"/>
                      <a:pt x="91" y="11"/>
                    </a:cubicBezTo>
                    <a:cubicBezTo>
                      <a:pt x="92" y="10"/>
                      <a:pt x="95" y="8"/>
                      <a:pt x="97" y="8"/>
                    </a:cubicBezTo>
                    <a:cubicBezTo>
                      <a:pt x="98" y="8"/>
                      <a:pt x="100" y="7"/>
                      <a:pt x="102" y="7"/>
                    </a:cubicBezTo>
                    <a:cubicBezTo>
                      <a:pt x="102" y="6"/>
                      <a:pt x="102" y="5"/>
                      <a:pt x="102" y="5"/>
                    </a:cubicBezTo>
                    <a:cubicBezTo>
                      <a:pt x="102" y="3"/>
                      <a:pt x="87" y="5"/>
                      <a:pt x="85" y="6"/>
                    </a:cubicBezTo>
                    <a:cubicBezTo>
                      <a:pt x="83" y="7"/>
                      <a:pt x="75" y="8"/>
                      <a:pt x="72" y="7"/>
                    </a:cubicBezTo>
                    <a:cubicBezTo>
                      <a:pt x="70" y="6"/>
                      <a:pt x="55" y="7"/>
                      <a:pt x="55" y="7"/>
                    </a:cubicBezTo>
                    <a:cubicBezTo>
                      <a:pt x="52" y="4"/>
                      <a:pt x="52" y="4"/>
                      <a:pt x="52" y="4"/>
                    </a:cubicBezTo>
                    <a:cubicBezTo>
                      <a:pt x="52" y="4"/>
                      <a:pt x="27" y="4"/>
                      <a:pt x="24" y="4"/>
                    </a:cubicBezTo>
                    <a:cubicBezTo>
                      <a:pt x="21" y="4"/>
                      <a:pt x="19" y="4"/>
                      <a:pt x="17" y="2"/>
                    </a:cubicBezTo>
                    <a:cubicBezTo>
                      <a:pt x="15" y="0"/>
                      <a:pt x="12" y="0"/>
                      <a:pt x="9" y="2"/>
                    </a:cubicBezTo>
                    <a:cubicBezTo>
                      <a:pt x="7" y="3"/>
                      <a:pt x="8" y="0"/>
                      <a:pt x="6" y="0"/>
                    </a:cubicBezTo>
                    <a:cubicBezTo>
                      <a:pt x="4" y="0"/>
                      <a:pt x="3" y="2"/>
                      <a:pt x="3" y="2"/>
                    </a:cubicBezTo>
                    <a:cubicBezTo>
                      <a:pt x="0" y="3"/>
                      <a:pt x="0" y="3"/>
                      <a:pt x="0" y="3"/>
                    </a:cubicBezTo>
                    <a:cubicBezTo>
                      <a:pt x="0" y="5"/>
                      <a:pt x="2" y="10"/>
                      <a:pt x="5" y="13"/>
                    </a:cubicBezTo>
                    <a:cubicBezTo>
                      <a:pt x="8" y="17"/>
                      <a:pt x="11" y="24"/>
                      <a:pt x="13" y="30"/>
                    </a:cubicBezTo>
                    <a:cubicBezTo>
                      <a:pt x="15" y="35"/>
                      <a:pt x="20" y="42"/>
                      <a:pt x="21" y="46"/>
                    </a:cubicBezTo>
                    <a:cubicBezTo>
                      <a:pt x="22" y="51"/>
                      <a:pt x="20" y="57"/>
                      <a:pt x="21" y="60"/>
                    </a:cubicBezTo>
                    <a:cubicBezTo>
                      <a:pt x="23" y="63"/>
                      <a:pt x="23" y="68"/>
                      <a:pt x="24" y="72"/>
                    </a:cubicBezTo>
                    <a:cubicBezTo>
                      <a:pt x="25" y="77"/>
                      <a:pt x="25" y="88"/>
                      <a:pt x="30" y="92"/>
                    </a:cubicBezTo>
                    <a:cubicBezTo>
                      <a:pt x="31" y="94"/>
                      <a:pt x="33" y="96"/>
                      <a:pt x="35" y="98"/>
                    </a:cubicBezTo>
                    <a:cubicBezTo>
                      <a:pt x="37" y="99"/>
                      <a:pt x="38" y="99"/>
                      <a:pt x="38" y="98"/>
                    </a:cubicBezTo>
                    <a:close/>
                  </a:path>
                </a:pathLst>
              </a:custGeom>
              <a:grpFill/>
              <a:ln w="3175"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6" name="Freeform 6">
                <a:extLst>
                  <a:ext uri="{FF2B5EF4-FFF2-40B4-BE49-F238E27FC236}">
                    <a16:creationId xmlns:a16="http://schemas.microsoft.com/office/drawing/2014/main" id="{FED8140A-AAC2-4B22-9F99-9A17B2C835E7}"/>
                  </a:ext>
                </a:extLst>
              </p:cNvPr>
              <p:cNvSpPr>
                <a:spLocks/>
              </p:cNvSpPr>
              <p:nvPr/>
            </p:nvSpPr>
            <p:spPr bwMode="auto">
              <a:xfrm>
                <a:off x="5375180" y="4383404"/>
                <a:ext cx="149312" cy="129237"/>
              </a:xfrm>
              <a:custGeom>
                <a:avLst/>
                <a:gdLst>
                  <a:gd name="T0" fmla="*/ 43 w 65"/>
                  <a:gd name="T1" fmla="*/ 2 h 56"/>
                  <a:gd name="T2" fmla="*/ 42 w 65"/>
                  <a:gd name="T3" fmla="*/ 0 h 56"/>
                  <a:gd name="T4" fmla="*/ 35 w 65"/>
                  <a:gd name="T5" fmla="*/ 0 h 56"/>
                  <a:gd name="T6" fmla="*/ 31 w 65"/>
                  <a:gd name="T7" fmla="*/ 4 h 56"/>
                  <a:gd name="T8" fmla="*/ 23 w 65"/>
                  <a:gd name="T9" fmla="*/ 10 h 56"/>
                  <a:gd name="T10" fmla="*/ 15 w 65"/>
                  <a:gd name="T11" fmla="*/ 19 h 56"/>
                  <a:gd name="T12" fmla="*/ 5 w 65"/>
                  <a:gd name="T13" fmla="*/ 17 h 56"/>
                  <a:gd name="T14" fmla="*/ 0 w 65"/>
                  <a:gd name="T15" fmla="*/ 18 h 56"/>
                  <a:gd name="T16" fmla="*/ 5 w 65"/>
                  <a:gd name="T17" fmla="*/ 22 h 56"/>
                  <a:gd name="T18" fmla="*/ 9 w 65"/>
                  <a:gd name="T19" fmla="*/ 32 h 56"/>
                  <a:gd name="T20" fmla="*/ 18 w 65"/>
                  <a:gd name="T21" fmla="*/ 37 h 56"/>
                  <a:gd name="T22" fmla="*/ 21 w 65"/>
                  <a:gd name="T23" fmla="*/ 44 h 56"/>
                  <a:gd name="T24" fmla="*/ 26 w 65"/>
                  <a:gd name="T25" fmla="*/ 49 h 56"/>
                  <a:gd name="T26" fmla="*/ 32 w 65"/>
                  <a:gd name="T27" fmla="*/ 53 h 56"/>
                  <a:gd name="T28" fmla="*/ 40 w 65"/>
                  <a:gd name="T29" fmla="*/ 54 h 56"/>
                  <a:gd name="T30" fmla="*/ 49 w 65"/>
                  <a:gd name="T31" fmla="*/ 56 h 56"/>
                  <a:gd name="T32" fmla="*/ 57 w 65"/>
                  <a:gd name="T33" fmla="*/ 48 h 56"/>
                  <a:gd name="T34" fmla="*/ 59 w 65"/>
                  <a:gd name="T35" fmla="*/ 40 h 56"/>
                  <a:gd name="T36" fmla="*/ 63 w 65"/>
                  <a:gd name="T37" fmla="*/ 34 h 56"/>
                  <a:gd name="T38" fmla="*/ 61 w 65"/>
                  <a:gd name="T39" fmla="*/ 28 h 56"/>
                  <a:gd name="T40" fmla="*/ 63 w 65"/>
                  <a:gd name="T41" fmla="*/ 20 h 56"/>
                  <a:gd name="T42" fmla="*/ 63 w 65"/>
                  <a:gd name="T43" fmla="*/ 8 h 56"/>
                  <a:gd name="T44" fmla="*/ 53 w 65"/>
                  <a:gd name="T45" fmla="*/ 5 h 56"/>
                  <a:gd name="T46" fmla="*/ 43 w 65"/>
                  <a:gd name="T47" fmla="*/ 2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5" h="56">
                    <a:moveTo>
                      <a:pt x="43" y="2"/>
                    </a:moveTo>
                    <a:cubicBezTo>
                      <a:pt x="42" y="0"/>
                      <a:pt x="42" y="0"/>
                      <a:pt x="42" y="0"/>
                    </a:cubicBezTo>
                    <a:cubicBezTo>
                      <a:pt x="35" y="0"/>
                      <a:pt x="35" y="0"/>
                      <a:pt x="35" y="0"/>
                    </a:cubicBezTo>
                    <a:cubicBezTo>
                      <a:pt x="31" y="1"/>
                      <a:pt x="31" y="2"/>
                      <a:pt x="31" y="4"/>
                    </a:cubicBezTo>
                    <a:cubicBezTo>
                      <a:pt x="31" y="5"/>
                      <a:pt x="26" y="9"/>
                      <a:pt x="23" y="10"/>
                    </a:cubicBezTo>
                    <a:cubicBezTo>
                      <a:pt x="20" y="11"/>
                      <a:pt x="17" y="18"/>
                      <a:pt x="15" y="19"/>
                    </a:cubicBezTo>
                    <a:cubicBezTo>
                      <a:pt x="13" y="20"/>
                      <a:pt x="6" y="17"/>
                      <a:pt x="5" y="17"/>
                    </a:cubicBezTo>
                    <a:cubicBezTo>
                      <a:pt x="4" y="17"/>
                      <a:pt x="2" y="17"/>
                      <a:pt x="0" y="18"/>
                    </a:cubicBezTo>
                    <a:cubicBezTo>
                      <a:pt x="2" y="20"/>
                      <a:pt x="4" y="22"/>
                      <a:pt x="5" y="22"/>
                    </a:cubicBezTo>
                    <a:cubicBezTo>
                      <a:pt x="6" y="22"/>
                      <a:pt x="7" y="31"/>
                      <a:pt x="9" y="32"/>
                    </a:cubicBezTo>
                    <a:cubicBezTo>
                      <a:pt x="12" y="33"/>
                      <a:pt x="18" y="36"/>
                      <a:pt x="18" y="37"/>
                    </a:cubicBezTo>
                    <a:cubicBezTo>
                      <a:pt x="18" y="39"/>
                      <a:pt x="21" y="41"/>
                      <a:pt x="21" y="44"/>
                    </a:cubicBezTo>
                    <a:cubicBezTo>
                      <a:pt x="21" y="46"/>
                      <a:pt x="24" y="49"/>
                      <a:pt x="26" y="49"/>
                    </a:cubicBezTo>
                    <a:cubicBezTo>
                      <a:pt x="32" y="49"/>
                      <a:pt x="32" y="51"/>
                      <a:pt x="32" y="53"/>
                    </a:cubicBezTo>
                    <a:cubicBezTo>
                      <a:pt x="32" y="54"/>
                      <a:pt x="39" y="53"/>
                      <a:pt x="40" y="54"/>
                    </a:cubicBezTo>
                    <a:cubicBezTo>
                      <a:pt x="41" y="55"/>
                      <a:pt x="47" y="55"/>
                      <a:pt x="49" y="56"/>
                    </a:cubicBezTo>
                    <a:cubicBezTo>
                      <a:pt x="52" y="53"/>
                      <a:pt x="56" y="49"/>
                      <a:pt x="57" y="48"/>
                    </a:cubicBezTo>
                    <a:cubicBezTo>
                      <a:pt x="59" y="45"/>
                      <a:pt x="57" y="41"/>
                      <a:pt x="59" y="40"/>
                    </a:cubicBezTo>
                    <a:cubicBezTo>
                      <a:pt x="61" y="39"/>
                      <a:pt x="65" y="34"/>
                      <a:pt x="63" y="34"/>
                    </a:cubicBezTo>
                    <a:cubicBezTo>
                      <a:pt x="62" y="33"/>
                      <a:pt x="63" y="30"/>
                      <a:pt x="61" y="28"/>
                    </a:cubicBezTo>
                    <a:cubicBezTo>
                      <a:pt x="59" y="25"/>
                      <a:pt x="63" y="24"/>
                      <a:pt x="63" y="20"/>
                    </a:cubicBezTo>
                    <a:cubicBezTo>
                      <a:pt x="63" y="17"/>
                      <a:pt x="64" y="9"/>
                      <a:pt x="63" y="8"/>
                    </a:cubicBezTo>
                    <a:cubicBezTo>
                      <a:pt x="62" y="7"/>
                      <a:pt x="57" y="7"/>
                      <a:pt x="53" y="5"/>
                    </a:cubicBezTo>
                    <a:cubicBezTo>
                      <a:pt x="50" y="3"/>
                      <a:pt x="43" y="2"/>
                      <a:pt x="43" y="2"/>
                    </a:cubicBezTo>
                    <a:close/>
                  </a:path>
                </a:pathLst>
              </a:custGeom>
              <a:grpFill/>
              <a:ln w="3175"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7" name="Freeform 7">
                <a:extLst>
                  <a:ext uri="{FF2B5EF4-FFF2-40B4-BE49-F238E27FC236}">
                    <a16:creationId xmlns:a16="http://schemas.microsoft.com/office/drawing/2014/main" id="{0F9B09F4-2F2F-4665-8570-6FB7085E2701}"/>
                  </a:ext>
                </a:extLst>
              </p:cNvPr>
              <p:cNvSpPr>
                <a:spLocks/>
              </p:cNvSpPr>
              <p:nvPr/>
            </p:nvSpPr>
            <p:spPr bwMode="auto">
              <a:xfrm>
                <a:off x="5282330" y="4424810"/>
                <a:ext cx="165624" cy="178171"/>
              </a:xfrm>
              <a:custGeom>
                <a:avLst/>
                <a:gdLst>
                  <a:gd name="T0" fmla="*/ 66 w 72"/>
                  <a:gd name="T1" fmla="*/ 31 h 77"/>
                  <a:gd name="T2" fmla="*/ 61 w 72"/>
                  <a:gd name="T3" fmla="*/ 26 h 77"/>
                  <a:gd name="T4" fmla="*/ 58 w 72"/>
                  <a:gd name="T5" fmla="*/ 19 h 77"/>
                  <a:gd name="T6" fmla="*/ 49 w 72"/>
                  <a:gd name="T7" fmla="*/ 14 h 77"/>
                  <a:gd name="T8" fmla="*/ 45 w 72"/>
                  <a:gd name="T9" fmla="*/ 4 h 77"/>
                  <a:gd name="T10" fmla="*/ 40 w 72"/>
                  <a:gd name="T11" fmla="*/ 0 h 77"/>
                  <a:gd name="T12" fmla="*/ 35 w 72"/>
                  <a:gd name="T13" fmla="*/ 1 h 77"/>
                  <a:gd name="T14" fmla="*/ 29 w 72"/>
                  <a:gd name="T15" fmla="*/ 4 h 77"/>
                  <a:gd name="T16" fmla="*/ 25 w 72"/>
                  <a:gd name="T17" fmla="*/ 1 h 77"/>
                  <a:gd name="T18" fmla="*/ 16 w 72"/>
                  <a:gd name="T19" fmla="*/ 4 h 77"/>
                  <a:gd name="T20" fmla="*/ 8 w 72"/>
                  <a:gd name="T21" fmla="*/ 5 h 77"/>
                  <a:gd name="T22" fmla="*/ 8 w 72"/>
                  <a:gd name="T23" fmla="*/ 32 h 77"/>
                  <a:gd name="T24" fmla="*/ 0 w 72"/>
                  <a:gd name="T25" fmla="*/ 35 h 77"/>
                  <a:gd name="T26" fmla="*/ 0 w 72"/>
                  <a:gd name="T27" fmla="*/ 59 h 77"/>
                  <a:gd name="T28" fmla="*/ 4 w 72"/>
                  <a:gd name="T29" fmla="*/ 62 h 77"/>
                  <a:gd name="T30" fmla="*/ 7 w 72"/>
                  <a:gd name="T31" fmla="*/ 71 h 77"/>
                  <a:gd name="T32" fmla="*/ 5 w 72"/>
                  <a:gd name="T33" fmla="*/ 72 h 77"/>
                  <a:gd name="T34" fmla="*/ 7 w 72"/>
                  <a:gd name="T35" fmla="*/ 76 h 77"/>
                  <a:gd name="T36" fmla="*/ 15 w 72"/>
                  <a:gd name="T37" fmla="*/ 76 h 77"/>
                  <a:gd name="T38" fmla="*/ 22 w 72"/>
                  <a:gd name="T39" fmla="*/ 67 h 77"/>
                  <a:gd name="T40" fmla="*/ 27 w 72"/>
                  <a:gd name="T41" fmla="*/ 63 h 77"/>
                  <a:gd name="T42" fmla="*/ 37 w 72"/>
                  <a:gd name="T43" fmla="*/ 66 h 77"/>
                  <a:gd name="T44" fmla="*/ 45 w 72"/>
                  <a:gd name="T45" fmla="*/ 62 h 77"/>
                  <a:gd name="T46" fmla="*/ 48 w 72"/>
                  <a:gd name="T47" fmla="*/ 57 h 77"/>
                  <a:gd name="T48" fmla="*/ 55 w 72"/>
                  <a:gd name="T49" fmla="*/ 52 h 77"/>
                  <a:gd name="T50" fmla="*/ 58 w 72"/>
                  <a:gd name="T51" fmla="*/ 46 h 77"/>
                  <a:gd name="T52" fmla="*/ 64 w 72"/>
                  <a:gd name="T53" fmla="*/ 41 h 77"/>
                  <a:gd name="T54" fmla="*/ 69 w 72"/>
                  <a:gd name="T55" fmla="*/ 38 h 77"/>
                  <a:gd name="T56" fmla="*/ 72 w 72"/>
                  <a:gd name="T57" fmla="*/ 35 h 77"/>
                  <a:gd name="T58" fmla="*/ 72 w 72"/>
                  <a:gd name="T59" fmla="*/ 35 h 77"/>
                  <a:gd name="T60" fmla="*/ 66 w 72"/>
                  <a:gd name="T61" fmla="*/ 31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72" h="77">
                    <a:moveTo>
                      <a:pt x="66" y="31"/>
                    </a:moveTo>
                    <a:cubicBezTo>
                      <a:pt x="64" y="31"/>
                      <a:pt x="61" y="28"/>
                      <a:pt x="61" y="26"/>
                    </a:cubicBezTo>
                    <a:cubicBezTo>
                      <a:pt x="61" y="23"/>
                      <a:pt x="58" y="21"/>
                      <a:pt x="58" y="19"/>
                    </a:cubicBezTo>
                    <a:cubicBezTo>
                      <a:pt x="58" y="18"/>
                      <a:pt x="52" y="15"/>
                      <a:pt x="49" y="14"/>
                    </a:cubicBezTo>
                    <a:cubicBezTo>
                      <a:pt x="47" y="13"/>
                      <a:pt x="46" y="4"/>
                      <a:pt x="45" y="4"/>
                    </a:cubicBezTo>
                    <a:cubicBezTo>
                      <a:pt x="44" y="4"/>
                      <a:pt x="42" y="2"/>
                      <a:pt x="40" y="0"/>
                    </a:cubicBezTo>
                    <a:cubicBezTo>
                      <a:pt x="38" y="0"/>
                      <a:pt x="36" y="1"/>
                      <a:pt x="35" y="1"/>
                    </a:cubicBezTo>
                    <a:cubicBezTo>
                      <a:pt x="33" y="1"/>
                      <a:pt x="30" y="3"/>
                      <a:pt x="29" y="4"/>
                    </a:cubicBezTo>
                    <a:cubicBezTo>
                      <a:pt x="28" y="5"/>
                      <a:pt x="27" y="2"/>
                      <a:pt x="25" y="1"/>
                    </a:cubicBezTo>
                    <a:cubicBezTo>
                      <a:pt x="24" y="0"/>
                      <a:pt x="18" y="3"/>
                      <a:pt x="16" y="4"/>
                    </a:cubicBezTo>
                    <a:cubicBezTo>
                      <a:pt x="14" y="4"/>
                      <a:pt x="8" y="5"/>
                      <a:pt x="8" y="5"/>
                    </a:cubicBezTo>
                    <a:cubicBezTo>
                      <a:pt x="8" y="5"/>
                      <a:pt x="8" y="29"/>
                      <a:pt x="8" y="32"/>
                    </a:cubicBezTo>
                    <a:cubicBezTo>
                      <a:pt x="8" y="35"/>
                      <a:pt x="0" y="33"/>
                      <a:pt x="0" y="35"/>
                    </a:cubicBezTo>
                    <a:cubicBezTo>
                      <a:pt x="0" y="36"/>
                      <a:pt x="0" y="47"/>
                      <a:pt x="0" y="59"/>
                    </a:cubicBezTo>
                    <a:cubicBezTo>
                      <a:pt x="2" y="60"/>
                      <a:pt x="4" y="61"/>
                      <a:pt x="4" y="62"/>
                    </a:cubicBezTo>
                    <a:cubicBezTo>
                      <a:pt x="5" y="64"/>
                      <a:pt x="7" y="69"/>
                      <a:pt x="7" y="71"/>
                    </a:cubicBezTo>
                    <a:cubicBezTo>
                      <a:pt x="6" y="72"/>
                      <a:pt x="5" y="71"/>
                      <a:pt x="5" y="72"/>
                    </a:cubicBezTo>
                    <a:cubicBezTo>
                      <a:pt x="5" y="74"/>
                      <a:pt x="4" y="76"/>
                      <a:pt x="7" y="76"/>
                    </a:cubicBezTo>
                    <a:cubicBezTo>
                      <a:pt x="9" y="76"/>
                      <a:pt x="13" y="77"/>
                      <a:pt x="15" y="76"/>
                    </a:cubicBezTo>
                    <a:cubicBezTo>
                      <a:pt x="16" y="74"/>
                      <a:pt x="22" y="69"/>
                      <a:pt x="22" y="67"/>
                    </a:cubicBezTo>
                    <a:cubicBezTo>
                      <a:pt x="22" y="65"/>
                      <a:pt x="23" y="60"/>
                      <a:pt x="27" y="63"/>
                    </a:cubicBezTo>
                    <a:cubicBezTo>
                      <a:pt x="32" y="66"/>
                      <a:pt x="32" y="66"/>
                      <a:pt x="37" y="66"/>
                    </a:cubicBezTo>
                    <a:cubicBezTo>
                      <a:pt x="42" y="66"/>
                      <a:pt x="44" y="66"/>
                      <a:pt x="45" y="62"/>
                    </a:cubicBezTo>
                    <a:cubicBezTo>
                      <a:pt x="46" y="59"/>
                      <a:pt x="45" y="57"/>
                      <a:pt x="48" y="57"/>
                    </a:cubicBezTo>
                    <a:cubicBezTo>
                      <a:pt x="51" y="57"/>
                      <a:pt x="55" y="54"/>
                      <a:pt x="55" y="52"/>
                    </a:cubicBezTo>
                    <a:cubicBezTo>
                      <a:pt x="55" y="49"/>
                      <a:pt x="56" y="46"/>
                      <a:pt x="58" y="46"/>
                    </a:cubicBezTo>
                    <a:cubicBezTo>
                      <a:pt x="60" y="46"/>
                      <a:pt x="64" y="44"/>
                      <a:pt x="64" y="41"/>
                    </a:cubicBezTo>
                    <a:cubicBezTo>
                      <a:pt x="65" y="39"/>
                      <a:pt x="68" y="40"/>
                      <a:pt x="69" y="38"/>
                    </a:cubicBezTo>
                    <a:cubicBezTo>
                      <a:pt x="70" y="38"/>
                      <a:pt x="71" y="36"/>
                      <a:pt x="72" y="35"/>
                    </a:cubicBezTo>
                    <a:cubicBezTo>
                      <a:pt x="72" y="35"/>
                      <a:pt x="72" y="35"/>
                      <a:pt x="72" y="35"/>
                    </a:cubicBezTo>
                    <a:cubicBezTo>
                      <a:pt x="72" y="33"/>
                      <a:pt x="72" y="31"/>
                      <a:pt x="66" y="31"/>
                    </a:cubicBezTo>
                    <a:close/>
                  </a:path>
                </a:pathLst>
              </a:custGeom>
              <a:grpFill/>
              <a:ln w="3175"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8" name="Freeform 8">
                <a:extLst>
                  <a:ext uri="{FF2B5EF4-FFF2-40B4-BE49-F238E27FC236}">
                    <a16:creationId xmlns:a16="http://schemas.microsoft.com/office/drawing/2014/main" id="{D4F8B16E-FD38-45B9-B1C4-1A0BF4291CB3}"/>
                  </a:ext>
                </a:extLst>
              </p:cNvPr>
              <p:cNvSpPr>
                <a:spLocks/>
              </p:cNvSpPr>
              <p:nvPr/>
            </p:nvSpPr>
            <p:spPr bwMode="auto">
              <a:xfrm>
                <a:off x="5478067" y="4580396"/>
                <a:ext cx="25095" cy="28859"/>
              </a:xfrm>
              <a:custGeom>
                <a:avLst/>
                <a:gdLst>
                  <a:gd name="T0" fmla="*/ 5 w 11"/>
                  <a:gd name="T1" fmla="*/ 0 h 13"/>
                  <a:gd name="T2" fmla="*/ 0 w 11"/>
                  <a:gd name="T3" fmla="*/ 5 h 13"/>
                  <a:gd name="T4" fmla="*/ 5 w 11"/>
                  <a:gd name="T5" fmla="*/ 13 h 13"/>
                  <a:gd name="T6" fmla="*/ 9 w 11"/>
                  <a:gd name="T7" fmla="*/ 11 h 13"/>
                  <a:gd name="T8" fmla="*/ 11 w 11"/>
                  <a:gd name="T9" fmla="*/ 9 h 13"/>
                  <a:gd name="T10" fmla="*/ 10 w 11"/>
                  <a:gd name="T11" fmla="*/ 2 h 13"/>
                  <a:gd name="T12" fmla="*/ 5 w 11"/>
                  <a:gd name="T13" fmla="*/ 0 h 13"/>
                </a:gdLst>
                <a:ahLst/>
                <a:cxnLst>
                  <a:cxn ang="0">
                    <a:pos x="T0" y="T1"/>
                  </a:cxn>
                  <a:cxn ang="0">
                    <a:pos x="T2" y="T3"/>
                  </a:cxn>
                  <a:cxn ang="0">
                    <a:pos x="T4" y="T5"/>
                  </a:cxn>
                  <a:cxn ang="0">
                    <a:pos x="T6" y="T7"/>
                  </a:cxn>
                  <a:cxn ang="0">
                    <a:pos x="T8" y="T9"/>
                  </a:cxn>
                  <a:cxn ang="0">
                    <a:pos x="T10" y="T11"/>
                  </a:cxn>
                  <a:cxn ang="0">
                    <a:pos x="T12" y="T13"/>
                  </a:cxn>
                </a:cxnLst>
                <a:rect l="0" t="0" r="r" b="b"/>
                <a:pathLst>
                  <a:path w="11" h="13">
                    <a:moveTo>
                      <a:pt x="5" y="0"/>
                    </a:moveTo>
                    <a:cubicBezTo>
                      <a:pt x="3" y="0"/>
                      <a:pt x="0" y="4"/>
                      <a:pt x="0" y="5"/>
                    </a:cubicBezTo>
                    <a:cubicBezTo>
                      <a:pt x="0" y="6"/>
                      <a:pt x="2" y="13"/>
                      <a:pt x="5" y="13"/>
                    </a:cubicBezTo>
                    <a:cubicBezTo>
                      <a:pt x="7" y="13"/>
                      <a:pt x="9" y="13"/>
                      <a:pt x="9" y="11"/>
                    </a:cubicBezTo>
                    <a:cubicBezTo>
                      <a:pt x="9" y="10"/>
                      <a:pt x="10" y="9"/>
                      <a:pt x="11" y="9"/>
                    </a:cubicBezTo>
                    <a:cubicBezTo>
                      <a:pt x="10" y="7"/>
                      <a:pt x="10" y="4"/>
                      <a:pt x="10" y="2"/>
                    </a:cubicBezTo>
                    <a:cubicBezTo>
                      <a:pt x="8" y="1"/>
                      <a:pt x="7" y="0"/>
                      <a:pt x="5" y="0"/>
                    </a:cubicBezTo>
                    <a:close/>
                  </a:path>
                </a:pathLst>
              </a:custGeom>
              <a:grpFill/>
              <a:ln w="3175"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9" name="Freeform 9">
                <a:extLst>
                  <a:ext uri="{FF2B5EF4-FFF2-40B4-BE49-F238E27FC236}">
                    <a16:creationId xmlns:a16="http://schemas.microsoft.com/office/drawing/2014/main" id="{96B3A75F-C34D-41E4-ADAA-D65D451855CD}"/>
                  </a:ext>
                </a:extLst>
              </p:cNvPr>
              <p:cNvSpPr>
                <a:spLocks/>
              </p:cNvSpPr>
              <p:nvPr/>
            </p:nvSpPr>
            <p:spPr bwMode="auto">
              <a:xfrm>
                <a:off x="5411567" y="4633094"/>
                <a:ext cx="41406" cy="43915"/>
              </a:xfrm>
              <a:custGeom>
                <a:avLst/>
                <a:gdLst>
                  <a:gd name="T0" fmla="*/ 13 w 18"/>
                  <a:gd name="T1" fmla="*/ 2 h 19"/>
                  <a:gd name="T2" fmla="*/ 5 w 18"/>
                  <a:gd name="T3" fmla="*/ 5 h 19"/>
                  <a:gd name="T4" fmla="*/ 0 w 18"/>
                  <a:gd name="T5" fmla="*/ 12 h 19"/>
                  <a:gd name="T6" fmla="*/ 5 w 18"/>
                  <a:gd name="T7" fmla="*/ 19 h 19"/>
                  <a:gd name="T8" fmla="*/ 8 w 18"/>
                  <a:gd name="T9" fmla="*/ 19 h 19"/>
                  <a:gd name="T10" fmla="*/ 10 w 18"/>
                  <a:gd name="T11" fmla="*/ 15 h 19"/>
                  <a:gd name="T12" fmla="*/ 15 w 18"/>
                  <a:gd name="T13" fmla="*/ 13 h 19"/>
                  <a:gd name="T14" fmla="*/ 18 w 18"/>
                  <a:gd name="T15" fmla="*/ 8 h 19"/>
                  <a:gd name="T16" fmla="*/ 13 w 18"/>
                  <a:gd name="T17" fmla="*/ 2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8" h="19">
                    <a:moveTo>
                      <a:pt x="13" y="2"/>
                    </a:moveTo>
                    <a:cubicBezTo>
                      <a:pt x="12" y="0"/>
                      <a:pt x="5" y="3"/>
                      <a:pt x="5" y="5"/>
                    </a:cubicBezTo>
                    <a:cubicBezTo>
                      <a:pt x="4" y="7"/>
                      <a:pt x="0" y="12"/>
                      <a:pt x="0" y="12"/>
                    </a:cubicBezTo>
                    <a:cubicBezTo>
                      <a:pt x="5" y="19"/>
                      <a:pt x="5" y="19"/>
                      <a:pt x="5" y="19"/>
                    </a:cubicBezTo>
                    <a:cubicBezTo>
                      <a:pt x="8" y="19"/>
                      <a:pt x="8" y="19"/>
                      <a:pt x="8" y="19"/>
                    </a:cubicBezTo>
                    <a:cubicBezTo>
                      <a:pt x="8" y="19"/>
                      <a:pt x="9" y="17"/>
                      <a:pt x="10" y="15"/>
                    </a:cubicBezTo>
                    <a:cubicBezTo>
                      <a:pt x="11" y="13"/>
                      <a:pt x="15" y="15"/>
                      <a:pt x="15" y="13"/>
                    </a:cubicBezTo>
                    <a:cubicBezTo>
                      <a:pt x="15" y="11"/>
                      <a:pt x="18" y="10"/>
                      <a:pt x="18" y="8"/>
                    </a:cubicBezTo>
                    <a:cubicBezTo>
                      <a:pt x="18" y="6"/>
                      <a:pt x="14" y="3"/>
                      <a:pt x="13" y="2"/>
                    </a:cubicBezTo>
                    <a:close/>
                  </a:path>
                </a:pathLst>
              </a:custGeom>
              <a:grpFill/>
              <a:ln w="3175"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30" name="Freeform 10">
                <a:extLst>
                  <a:ext uri="{FF2B5EF4-FFF2-40B4-BE49-F238E27FC236}">
                    <a16:creationId xmlns:a16="http://schemas.microsoft.com/office/drawing/2014/main" id="{FB1D35B2-39E6-49D5-B453-558F9406703C}"/>
                  </a:ext>
                </a:extLst>
              </p:cNvPr>
              <p:cNvSpPr>
                <a:spLocks noEditPoints="1"/>
              </p:cNvSpPr>
              <p:nvPr/>
            </p:nvSpPr>
            <p:spPr bwMode="auto">
              <a:xfrm>
                <a:off x="5220849" y="4506367"/>
                <a:ext cx="297370" cy="259728"/>
              </a:xfrm>
              <a:custGeom>
                <a:avLst/>
                <a:gdLst>
                  <a:gd name="T0" fmla="*/ 123 w 129"/>
                  <a:gd name="T1" fmla="*/ 42 h 113"/>
                  <a:gd name="T2" fmla="*/ 123 w 129"/>
                  <a:gd name="T3" fmla="*/ 41 h 113"/>
                  <a:gd name="T4" fmla="*/ 121 w 129"/>
                  <a:gd name="T5" fmla="*/ 43 h 113"/>
                  <a:gd name="T6" fmla="*/ 117 w 129"/>
                  <a:gd name="T7" fmla="*/ 45 h 113"/>
                  <a:gd name="T8" fmla="*/ 112 w 129"/>
                  <a:gd name="T9" fmla="*/ 37 h 113"/>
                  <a:gd name="T10" fmla="*/ 117 w 129"/>
                  <a:gd name="T11" fmla="*/ 32 h 113"/>
                  <a:gd name="T12" fmla="*/ 122 w 129"/>
                  <a:gd name="T13" fmla="*/ 34 h 113"/>
                  <a:gd name="T14" fmla="*/ 122 w 129"/>
                  <a:gd name="T15" fmla="*/ 33 h 113"/>
                  <a:gd name="T16" fmla="*/ 121 w 129"/>
                  <a:gd name="T17" fmla="*/ 18 h 113"/>
                  <a:gd name="T18" fmla="*/ 116 w 129"/>
                  <a:gd name="T19" fmla="*/ 3 h 113"/>
                  <a:gd name="T20" fmla="*/ 107 w 129"/>
                  <a:gd name="T21" fmla="*/ 1 h 113"/>
                  <a:gd name="T22" fmla="*/ 99 w 129"/>
                  <a:gd name="T23" fmla="*/ 0 h 113"/>
                  <a:gd name="T24" fmla="*/ 96 w 129"/>
                  <a:gd name="T25" fmla="*/ 3 h 113"/>
                  <a:gd name="T26" fmla="*/ 91 w 129"/>
                  <a:gd name="T27" fmla="*/ 6 h 113"/>
                  <a:gd name="T28" fmla="*/ 85 w 129"/>
                  <a:gd name="T29" fmla="*/ 11 h 113"/>
                  <a:gd name="T30" fmla="*/ 82 w 129"/>
                  <a:gd name="T31" fmla="*/ 17 h 113"/>
                  <a:gd name="T32" fmla="*/ 75 w 129"/>
                  <a:gd name="T33" fmla="*/ 22 h 113"/>
                  <a:gd name="T34" fmla="*/ 72 w 129"/>
                  <a:gd name="T35" fmla="*/ 27 h 113"/>
                  <a:gd name="T36" fmla="*/ 64 w 129"/>
                  <a:gd name="T37" fmla="*/ 31 h 113"/>
                  <a:gd name="T38" fmla="*/ 54 w 129"/>
                  <a:gd name="T39" fmla="*/ 28 h 113"/>
                  <a:gd name="T40" fmla="*/ 49 w 129"/>
                  <a:gd name="T41" fmla="*/ 32 h 113"/>
                  <a:gd name="T42" fmla="*/ 42 w 129"/>
                  <a:gd name="T43" fmla="*/ 41 h 113"/>
                  <a:gd name="T44" fmla="*/ 34 w 129"/>
                  <a:gd name="T45" fmla="*/ 41 h 113"/>
                  <a:gd name="T46" fmla="*/ 32 w 129"/>
                  <a:gd name="T47" fmla="*/ 37 h 113"/>
                  <a:gd name="T48" fmla="*/ 34 w 129"/>
                  <a:gd name="T49" fmla="*/ 36 h 113"/>
                  <a:gd name="T50" fmla="*/ 31 w 129"/>
                  <a:gd name="T51" fmla="*/ 27 h 113"/>
                  <a:gd name="T52" fmla="*/ 27 w 129"/>
                  <a:gd name="T53" fmla="*/ 24 h 113"/>
                  <a:gd name="T54" fmla="*/ 27 w 129"/>
                  <a:gd name="T55" fmla="*/ 53 h 113"/>
                  <a:gd name="T56" fmla="*/ 22 w 129"/>
                  <a:gd name="T57" fmla="*/ 59 h 113"/>
                  <a:gd name="T58" fmla="*/ 12 w 129"/>
                  <a:gd name="T59" fmla="*/ 59 h 113"/>
                  <a:gd name="T60" fmla="*/ 8 w 129"/>
                  <a:gd name="T61" fmla="*/ 53 h 113"/>
                  <a:gd name="T62" fmla="*/ 3 w 129"/>
                  <a:gd name="T63" fmla="*/ 56 h 113"/>
                  <a:gd name="T64" fmla="*/ 0 w 129"/>
                  <a:gd name="T65" fmla="*/ 56 h 113"/>
                  <a:gd name="T66" fmla="*/ 6 w 129"/>
                  <a:gd name="T67" fmla="*/ 69 h 113"/>
                  <a:gd name="T68" fmla="*/ 13 w 129"/>
                  <a:gd name="T69" fmla="*/ 85 h 113"/>
                  <a:gd name="T70" fmla="*/ 13 w 129"/>
                  <a:gd name="T71" fmla="*/ 93 h 113"/>
                  <a:gd name="T72" fmla="*/ 14 w 129"/>
                  <a:gd name="T73" fmla="*/ 99 h 113"/>
                  <a:gd name="T74" fmla="*/ 16 w 129"/>
                  <a:gd name="T75" fmla="*/ 106 h 113"/>
                  <a:gd name="T76" fmla="*/ 20 w 129"/>
                  <a:gd name="T77" fmla="*/ 108 h 113"/>
                  <a:gd name="T78" fmla="*/ 24 w 129"/>
                  <a:gd name="T79" fmla="*/ 112 h 113"/>
                  <a:gd name="T80" fmla="*/ 29 w 129"/>
                  <a:gd name="T81" fmla="*/ 111 h 113"/>
                  <a:gd name="T82" fmla="*/ 39 w 129"/>
                  <a:gd name="T83" fmla="*/ 109 h 113"/>
                  <a:gd name="T84" fmla="*/ 46 w 129"/>
                  <a:gd name="T85" fmla="*/ 106 h 113"/>
                  <a:gd name="T86" fmla="*/ 58 w 129"/>
                  <a:gd name="T87" fmla="*/ 106 h 113"/>
                  <a:gd name="T88" fmla="*/ 66 w 129"/>
                  <a:gd name="T89" fmla="*/ 105 h 113"/>
                  <a:gd name="T90" fmla="*/ 71 w 129"/>
                  <a:gd name="T91" fmla="*/ 104 h 113"/>
                  <a:gd name="T92" fmla="*/ 78 w 129"/>
                  <a:gd name="T93" fmla="*/ 101 h 113"/>
                  <a:gd name="T94" fmla="*/ 94 w 129"/>
                  <a:gd name="T95" fmla="*/ 91 h 113"/>
                  <a:gd name="T96" fmla="*/ 113 w 129"/>
                  <a:gd name="T97" fmla="*/ 67 h 113"/>
                  <a:gd name="T98" fmla="*/ 125 w 129"/>
                  <a:gd name="T99" fmla="*/ 55 h 113"/>
                  <a:gd name="T100" fmla="*/ 129 w 129"/>
                  <a:gd name="T101" fmla="*/ 41 h 113"/>
                  <a:gd name="T102" fmla="*/ 123 w 129"/>
                  <a:gd name="T103" fmla="*/ 42 h 113"/>
                  <a:gd name="T104" fmla="*/ 98 w 129"/>
                  <a:gd name="T105" fmla="*/ 68 h 113"/>
                  <a:gd name="T106" fmla="*/ 93 w 129"/>
                  <a:gd name="T107" fmla="*/ 70 h 113"/>
                  <a:gd name="T108" fmla="*/ 91 w 129"/>
                  <a:gd name="T109" fmla="*/ 74 h 113"/>
                  <a:gd name="T110" fmla="*/ 88 w 129"/>
                  <a:gd name="T111" fmla="*/ 74 h 113"/>
                  <a:gd name="T112" fmla="*/ 83 w 129"/>
                  <a:gd name="T113" fmla="*/ 67 h 113"/>
                  <a:gd name="T114" fmla="*/ 88 w 129"/>
                  <a:gd name="T115" fmla="*/ 60 h 113"/>
                  <a:gd name="T116" fmla="*/ 96 w 129"/>
                  <a:gd name="T117" fmla="*/ 57 h 113"/>
                  <a:gd name="T118" fmla="*/ 101 w 129"/>
                  <a:gd name="T119" fmla="*/ 63 h 113"/>
                  <a:gd name="T120" fmla="*/ 98 w 129"/>
                  <a:gd name="T121" fmla="*/ 68 h 1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29" h="113">
                    <a:moveTo>
                      <a:pt x="123" y="42"/>
                    </a:moveTo>
                    <a:cubicBezTo>
                      <a:pt x="123" y="42"/>
                      <a:pt x="123" y="41"/>
                      <a:pt x="123" y="41"/>
                    </a:cubicBezTo>
                    <a:cubicBezTo>
                      <a:pt x="122" y="41"/>
                      <a:pt x="121" y="42"/>
                      <a:pt x="121" y="43"/>
                    </a:cubicBezTo>
                    <a:cubicBezTo>
                      <a:pt x="121" y="45"/>
                      <a:pt x="119" y="45"/>
                      <a:pt x="117" y="45"/>
                    </a:cubicBezTo>
                    <a:cubicBezTo>
                      <a:pt x="114" y="45"/>
                      <a:pt x="112" y="38"/>
                      <a:pt x="112" y="37"/>
                    </a:cubicBezTo>
                    <a:cubicBezTo>
                      <a:pt x="112" y="36"/>
                      <a:pt x="115" y="32"/>
                      <a:pt x="117" y="32"/>
                    </a:cubicBezTo>
                    <a:cubicBezTo>
                      <a:pt x="119" y="32"/>
                      <a:pt x="120" y="33"/>
                      <a:pt x="122" y="34"/>
                    </a:cubicBezTo>
                    <a:cubicBezTo>
                      <a:pt x="122" y="33"/>
                      <a:pt x="122" y="33"/>
                      <a:pt x="122" y="33"/>
                    </a:cubicBezTo>
                    <a:cubicBezTo>
                      <a:pt x="122" y="31"/>
                      <a:pt x="123" y="19"/>
                      <a:pt x="121" y="18"/>
                    </a:cubicBezTo>
                    <a:cubicBezTo>
                      <a:pt x="119" y="17"/>
                      <a:pt x="117" y="4"/>
                      <a:pt x="116" y="3"/>
                    </a:cubicBezTo>
                    <a:cubicBezTo>
                      <a:pt x="115" y="2"/>
                      <a:pt x="108" y="2"/>
                      <a:pt x="107" y="1"/>
                    </a:cubicBezTo>
                    <a:cubicBezTo>
                      <a:pt x="106" y="0"/>
                      <a:pt x="99" y="1"/>
                      <a:pt x="99" y="0"/>
                    </a:cubicBezTo>
                    <a:cubicBezTo>
                      <a:pt x="98" y="1"/>
                      <a:pt x="97" y="3"/>
                      <a:pt x="96" y="3"/>
                    </a:cubicBezTo>
                    <a:cubicBezTo>
                      <a:pt x="95" y="5"/>
                      <a:pt x="92" y="4"/>
                      <a:pt x="91" y="6"/>
                    </a:cubicBezTo>
                    <a:cubicBezTo>
                      <a:pt x="91" y="9"/>
                      <a:pt x="87" y="11"/>
                      <a:pt x="85" y="11"/>
                    </a:cubicBezTo>
                    <a:cubicBezTo>
                      <a:pt x="83" y="11"/>
                      <a:pt x="82" y="14"/>
                      <a:pt x="82" y="17"/>
                    </a:cubicBezTo>
                    <a:cubicBezTo>
                      <a:pt x="82" y="19"/>
                      <a:pt x="78" y="22"/>
                      <a:pt x="75" y="22"/>
                    </a:cubicBezTo>
                    <a:cubicBezTo>
                      <a:pt x="72" y="22"/>
                      <a:pt x="73" y="24"/>
                      <a:pt x="72" y="27"/>
                    </a:cubicBezTo>
                    <a:cubicBezTo>
                      <a:pt x="71" y="31"/>
                      <a:pt x="69" y="31"/>
                      <a:pt x="64" y="31"/>
                    </a:cubicBezTo>
                    <a:cubicBezTo>
                      <a:pt x="59" y="31"/>
                      <a:pt x="59" y="31"/>
                      <a:pt x="54" y="28"/>
                    </a:cubicBezTo>
                    <a:cubicBezTo>
                      <a:pt x="50" y="25"/>
                      <a:pt x="49" y="30"/>
                      <a:pt x="49" y="32"/>
                    </a:cubicBezTo>
                    <a:cubicBezTo>
                      <a:pt x="49" y="34"/>
                      <a:pt x="43" y="39"/>
                      <a:pt x="42" y="41"/>
                    </a:cubicBezTo>
                    <a:cubicBezTo>
                      <a:pt x="40" y="42"/>
                      <a:pt x="36" y="41"/>
                      <a:pt x="34" y="41"/>
                    </a:cubicBezTo>
                    <a:cubicBezTo>
                      <a:pt x="31" y="41"/>
                      <a:pt x="32" y="39"/>
                      <a:pt x="32" y="37"/>
                    </a:cubicBezTo>
                    <a:cubicBezTo>
                      <a:pt x="32" y="36"/>
                      <a:pt x="33" y="37"/>
                      <a:pt x="34" y="36"/>
                    </a:cubicBezTo>
                    <a:cubicBezTo>
                      <a:pt x="34" y="34"/>
                      <a:pt x="32" y="29"/>
                      <a:pt x="31" y="27"/>
                    </a:cubicBezTo>
                    <a:cubicBezTo>
                      <a:pt x="31" y="26"/>
                      <a:pt x="29" y="25"/>
                      <a:pt x="27" y="24"/>
                    </a:cubicBezTo>
                    <a:cubicBezTo>
                      <a:pt x="27" y="38"/>
                      <a:pt x="27" y="52"/>
                      <a:pt x="27" y="53"/>
                    </a:cubicBezTo>
                    <a:cubicBezTo>
                      <a:pt x="27" y="56"/>
                      <a:pt x="23" y="57"/>
                      <a:pt x="22" y="59"/>
                    </a:cubicBezTo>
                    <a:cubicBezTo>
                      <a:pt x="21" y="60"/>
                      <a:pt x="15" y="59"/>
                      <a:pt x="12" y="59"/>
                    </a:cubicBezTo>
                    <a:cubicBezTo>
                      <a:pt x="9" y="59"/>
                      <a:pt x="9" y="56"/>
                      <a:pt x="8" y="53"/>
                    </a:cubicBezTo>
                    <a:cubicBezTo>
                      <a:pt x="6" y="51"/>
                      <a:pt x="3" y="54"/>
                      <a:pt x="3" y="56"/>
                    </a:cubicBezTo>
                    <a:cubicBezTo>
                      <a:pt x="3" y="57"/>
                      <a:pt x="2" y="57"/>
                      <a:pt x="0" y="56"/>
                    </a:cubicBezTo>
                    <a:cubicBezTo>
                      <a:pt x="2" y="61"/>
                      <a:pt x="5" y="65"/>
                      <a:pt x="6" y="69"/>
                    </a:cubicBezTo>
                    <a:cubicBezTo>
                      <a:pt x="8" y="76"/>
                      <a:pt x="12" y="81"/>
                      <a:pt x="13" y="85"/>
                    </a:cubicBezTo>
                    <a:cubicBezTo>
                      <a:pt x="15" y="89"/>
                      <a:pt x="16" y="92"/>
                      <a:pt x="13" y="93"/>
                    </a:cubicBezTo>
                    <a:cubicBezTo>
                      <a:pt x="11" y="93"/>
                      <a:pt x="11" y="95"/>
                      <a:pt x="14" y="99"/>
                    </a:cubicBezTo>
                    <a:cubicBezTo>
                      <a:pt x="16" y="103"/>
                      <a:pt x="14" y="106"/>
                      <a:pt x="16" y="106"/>
                    </a:cubicBezTo>
                    <a:cubicBezTo>
                      <a:pt x="18" y="107"/>
                      <a:pt x="18" y="108"/>
                      <a:pt x="20" y="108"/>
                    </a:cubicBezTo>
                    <a:cubicBezTo>
                      <a:pt x="21" y="108"/>
                      <a:pt x="23" y="110"/>
                      <a:pt x="24" y="112"/>
                    </a:cubicBezTo>
                    <a:cubicBezTo>
                      <a:pt x="25" y="113"/>
                      <a:pt x="28" y="113"/>
                      <a:pt x="29" y="111"/>
                    </a:cubicBezTo>
                    <a:cubicBezTo>
                      <a:pt x="30" y="109"/>
                      <a:pt x="34" y="109"/>
                      <a:pt x="39" y="109"/>
                    </a:cubicBezTo>
                    <a:cubicBezTo>
                      <a:pt x="43" y="109"/>
                      <a:pt x="42" y="107"/>
                      <a:pt x="46" y="106"/>
                    </a:cubicBezTo>
                    <a:cubicBezTo>
                      <a:pt x="50" y="105"/>
                      <a:pt x="55" y="104"/>
                      <a:pt x="58" y="106"/>
                    </a:cubicBezTo>
                    <a:cubicBezTo>
                      <a:pt x="62" y="107"/>
                      <a:pt x="64" y="106"/>
                      <a:pt x="66" y="105"/>
                    </a:cubicBezTo>
                    <a:cubicBezTo>
                      <a:pt x="68" y="104"/>
                      <a:pt x="71" y="106"/>
                      <a:pt x="71" y="104"/>
                    </a:cubicBezTo>
                    <a:cubicBezTo>
                      <a:pt x="71" y="101"/>
                      <a:pt x="75" y="101"/>
                      <a:pt x="78" y="101"/>
                    </a:cubicBezTo>
                    <a:cubicBezTo>
                      <a:pt x="81" y="101"/>
                      <a:pt x="88" y="96"/>
                      <a:pt x="94" y="91"/>
                    </a:cubicBezTo>
                    <a:cubicBezTo>
                      <a:pt x="100" y="85"/>
                      <a:pt x="110" y="73"/>
                      <a:pt x="113" y="67"/>
                    </a:cubicBezTo>
                    <a:cubicBezTo>
                      <a:pt x="117" y="62"/>
                      <a:pt x="122" y="57"/>
                      <a:pt x="125" y="55"/>
                    </a:cubicBezTo>
                    <a:cubicBezTo>
                      <a:pt x="127" y="53"/>
                      <a:pt x="128" y="46"/>
                      <a:pt x="129" y="41"/>
                    </a:cubicBezTo>
                    <a:cubicBezTo>
                      <a:pt x="126" y="41"/>
                      <a:pt x="123" y="42"/>
                      <a:pt x="123" y="42"/>
                    </a:cubicBezTo>
                    <a:close/>
                    <a:moveTo>
                      <a:pt x="98" y="68"/>
                    </a:moveTo>
                    <a:cubicBezTo>
                      <a:pt x="98" y="70"/>
                      <a:pt x="94" y="68"/>
                      <a:pt x="93" y="70"/>
                    </a:cubicBezTo>
                    <a:cubicBezTo>
                      <a:pt x="92" y="72"/>
                      <a:pt x="91" y="74"/>
                      <a:pt x="91" y="74"/>
                    </a:cubicBezTo>
                    <a:cubicBezTo>
                      <a:pt x="88" y="74"/>
                      <a:pt x="88" y="74"/>
                      <a:pt x="88" y="74"/>
                    </a:cubicBezTo>
                    <a:cubicBezTo>
                      <a:pt x="83" y="67"/>
                      <a:pt x="83" y="67"/>
                      <a:pt x="83" y="67"/>
                    </a:cubicBezTo>
                    <a:cubicBezTo>
                      <a:pt x="83" y="67"/>
                      <a:pt x="87" y="62"/>
                      <a:pt x="88" y="60"/>
                    </a:cubicBezTo>
                    <a:cubicBezTo>
                      <a:pt x="88" y="58"/>
                      <a:pt x="95" y="55"/>
                      <a:pt x="96" y="57"/>
                    </a:cubicBezTo>
                    <a:cubicBezTo>
                      <a:pt x="97" y="58"/>
                      <a:pt x="101" y="61"/>
                      <a:pt x="101" y="63"/>
                    </a:cubicBezTo>
                    <a:cubicBezTo>
                      <a:pt x="101" y="65"/>
                      <a:pt x="98" y="66"/>
                      <a:pt x="98" y="68"/>
                    </a:cubicBezTo>
                    <a:close/>
                  </a:path>
                </a:pathLst>
              </a:custGeom>
              <a:grpFill/>
              <a:ln w="3175"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39" name="Freeform 11">
                <a:extLst>
                  <a:ext uri="{FF2B5EF4-FFF2-40B4-BE49-F238E27FC236}">
                    <a16:creationId xmlns:a16="http://schemas.microsoft.com/office/drawing/2014/main" id="{CBF925C0-B700-4F8D-8095-508CD8C83232}"/>
                  </a:ext>
                </a:extLst>
              </p:cNvPr>
              <p:cNvSpPr>
                <a:spLocks/>
              </p:cNvSpPr>
              <p:nvPr/>
            </p:nvSpPr>
            <p:spPr bwMode="auto">
              <a:xfrm>
                <a:off x="5139291" y="4197704"/>
                <a:ext cx="217068" cy="229615"/>
              </a:xfrm>
              <a:custGeom>
                <a:avLst/>
                <a:gdLst>
                  <a:gd name="T0" fmla="*/ 6 w 94"/>
                  <a:gd name="T1" fmla="*/ 92 h 100"/>
                  <a:gd name="T2" fmla="*/ 9 w 94"/>
                  <a:gd name="T3" fmla="*/ 94 h 100"/>
                  <a:gd name="T4" fmla="*/ 17 w 94"/>
                  <a:gd name="T5" fmla="*/ 94 h 100"/>
                  <a:gd name="T6" fmla="*/ 24 w 94"/>
                  <a:gd name="T7" fmla="*/ 96 h 100"/>
                  <a:gd name="T8" fmla="*/ 52 w 94"/>
                  <a:gd name="T9" fmla="*/ 96 h 100"/>
                  <a:gd name="T10" fmla="*/ 55 w 94"/>
                  <a:gd name="T11" fmla="*/ 99 h 100"/>
                  <a:gd name="T12" fmla="*/ 72 w 94"/>
                  <a:gd name="T13" fmla="*/ 99 h 100"/>
                  <a:gd name="T14" fmla="*/ 85 w 94"/>
                  <a:gd name="T15" fmla="*/ 98 h 100"/>
                  <a:gd name="T16" fmla="*/ 87 w 94"/>
                  <a:gd name="T17" fmla="*/ 97 h 100"/>
                  <a:gd name="T18" fmla="*/ 78 w 94"/>
                  <a:gd name="T19" fmla="*/ 85 h 100"/>
                  <a:gd name="T20" fmla="*/ 79 w 94"/>
                  <a:gd name="T21" fmla="*/ 58 h 100"/>
                  <a:gd name="T22" fmla="*/ 91 w 94"/>
                  <a:gd name="T23" fmla="*/ 59 h 100"/>
                  <a:gd name="T24" fmla="*/ 93 w 94"/>
                  <a:gd name="T25" fmla="*/ 57 h 100"/>
                  <a:gd name="T26" fmla="*/ 94 w 94"/>
                  <a:gd name="T27" fmla="*/ 41 h 100"/>
                  <a:gd name="T28" fmla="*/ 92 w 94"/>
                  <a:gd name="T29" fmla="*/ 40 h 100"/>
                  <a:gd name="T30" fmla="*/ 85 w 94"/>
                  <a:gd name="T31" fmla="*/ 41 h 100"/>
                  <a:gd name="T32" fmla="*/ 81 w 94"/>
                  <a:gd name="T33" fmla="*/ 43 h 100"/>
                  <a:gd name="T34" fmla="*/ 81 w 94"/>
                  <a:gd name="T35" fmla="*/ 37 h 100"/>
                  <a:gd name="T36" fmla="*/ 77 w 94"/>
                  <a:gd name="T37" fmla="*/ 30 h 100"/>
                  <a:gd name="T38" fmla="*/ 78 w 94"/>
                  <a:gd name="T39" fmla="*/ 19 h 100"/>
                  <a:gd name="T40" fmla="*/ 77 w 94"/>
                  <a:gd name="T41" fmla="*/ 13 h 100"/>
                  <a:gd name="T42" fmla="*/ 71 w 94"/>
                  <a:gd name="T43" fmla="*/ 12 h 100"/>
                  <a:gd name="T44" fmla="*/ 67 w 94"/>
                  <a:gd name="T45" fmla="*/ 10 h 100"/>
                  <a:gd name="T46" fmla="*/ 61 w 94"/>
                  <a:gd name="T47" fmla="*/ 10 h 100"/>
                  <a:gd name="T48" fmla="*/ 58 w 94"/>
                  <a:gd name="T49" fmla="*/ 17 h 100"/>
                  <a:gd name="T50" fmla="*/ 48 w 94"/>
                  <a:gd name="T51" fmla="*/ 18 h 100"/>
                  <a:gd name="T52" fmla="*/ 42 w 94"/>
                  <a:gd name="T53" fmla="*/ 13 h 100"/>
                  <a:gd name="T54" fmla="*/ 38 w 94"/>
                  <a:gd name="T55" fmla="*/ 7 h 100"/>
                  <a:gd name="T56" fmla="*/ 37 w 94"/>
                  <a:gd name="T57" fmla="*/ 1 h 100"/>
                  <a:gd name="T58" fmla="*/ 11 w 94"/>
                  <a:gd name="T59" fmla="*/ 1 h 100"/>
                  <a:gd name="T60" fmla="*/ 6 w 94"/>
                  <a:gd name="T61" fmla="*/ 3 h 100"/>
                  <a:gd name="T62" fmla="*/ 13 w 94"/>
                  <a:gd name="T63" fmla="*/ 20 h 100"/>
                  <a:gd name="T64" fmla="*/ 12 w 94"/>
                  <a:gd name="T65" fmla="*/ 28 h 100"/>
                  <a:gd name="T66" fmla="*/ 17 w 94"/>
                  <a:gd name="T67" fmla="*/ 45 h 100"/>
                  <a:gd name="T68" fmla="*/ 11 w 94"/>
                  <a:gd name="T69" fmla="*/ 57 h 100"/>
                  <a:gd name="T70" fmla="*/ 6 w 94"/>
                  <a:gd name="T71" fmla="*/ 72 h 100"/>
                  <a:gd name="T72" fmla="*/ 1 w 94"/>
                  <a:gd name="T73" fmla="*/ 83 h 100"/>
                  <a:gd name="T74" fmla="*/ 0 w 94"/>
                  <a:gd name="T75" fmla="*/ 94 h 100"/>
                  <a:gd name="T76" fmla="*/ 0 w 94"/>
                  <a:gd name="T77" fmla="*/ 95 h 100"/>
                  <a:gd name="T78" fmla="*/ 3 w 94"/>
                  <a:gd name="T79" fmla="*/ 94 h 100"/>
                  <a:gd name="T80" fmla="*/ 6 w 94"/>
                  <a:gd name="T81" fmla="*/ 92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94" h="100">
                    <a:moveTo>
                      <a:pt x="6" y="92"/>
                    </a:moveTo>
                    <a:cubicBezTo>
                      <a:pt x="8" y="92"/>
                      <a:pt x="7" y="95"/>
                      <a:pt x="9" y="94"/>
                    </a:cubicBezTo>
                    <a:cubicBezTo>
                      <a:pt x="12" y="92"/>
                      <a:pt x="15" y="92"/>
                      <a:pt x="17" y="94"/>
                    </a:cubicBezTo>
                    <a:cubicBezTo>
                      <a:pt x="19" y="96"/>
                      <a:pt x="21" y="96"/>
                      <a:pt x="24" y="96"/>
                    </a:cubicBezTo>
                    <a:cubicBezTo>
                      <a:pt x="27" y="96"/>
                      <a:pt x="52" y="96"/>
                      <a:pt x="52" y="96"/>
                    </a:cubicBezTo>
                    <a:cubicBezTo>
                      <a:pt x="55" y="99"/>
                      <a:pt x="55" y="99"/>
                      <a:pt x="55" y="99"/>
                    </a:cubicBezTo>
                    <a:cubicBezTo>
                      <a:pt x="55" y="99"/>
                      <a:pt x="70" y="98"/>
                      <a:pt x="72" y="99"/>
                    </a:cubicBezTo>
                    <a:cubicBezTo>
                      <a:pt x="75" y="100"/>
                      <a:pt x="83" y="99"/>
                      <a:pt x="85" y="98"/>
                    </a:cubicBezTo>
                    <a:cubicBezTo>
                      <a:pt x="85" y="98"/>
                      <a:pt x="86" y="98"/>
                      <a:pt x="87" y="97"/>
                    </a:cubicBezTo>
                    <a:cubicBezTo>
                      <a:pt x="78" y="85"/>
                      <a:pt x="78" y="85"/>
                      <a:pt x="78" y="85"/>
                    </a:cubicBezTo>
                    <a:cubicBezTo>
                      <a:pt x="79" y="58"/>
                      <a:pt x="79" y="58"/>
                      <a:pt x="79" y="58"/>
                    </a:cubicBezTo>
                    <a:cubicBezTo>
                      <a:pt x="91" y="59"/>
                      <a:pt x="91" y="59"/>
                      <a:pt x="91" y="59"/>
                    </a:cubicBezTo>
                    <a:cubicBezTo>
                      <a:pt x="93" y="57"/>
                      <a:pt x="93" y="57"/>
                      <a:pt x="93" y="57"/>
                    </a:cubicBezTo>
                    <a:cubicBezTo>
                      <a:pt x="94" y="41"/>
                      <a:pt x="94" y="41"/>
                      <a:pt x="94" y="41"/>
                    </a:cubicBezTo>
                    <a:cubicBezTo>
                      <a:pt x="94" y="40"/>
                      <a:pt x="93" y="40"/>
                      <a:pt x="92" y="40"/>
                    </a:cubicBezTo>
                    <a:cubicBezTo>
                      <a:pt x="90" y="42"/>
                      <a:pt x="88" y="41"/>
                      <a:pt x="85" y="41"/>
                    </a:cubicBezTo>
                    <a:cubicBezTo>
                      <a:pt x="83" y="41"/>
                      <a:pt x="82" y="44"/>
                      <a:pt x="81" y="43"/>
                    </a:cubicBezTo>
                    <a:cubicBezTo>
                      <a:pt x="79" y="43"/>
                      <a:pt x="81" y="39"/>
                      <a:pt x="81" y="37"/>
                    </a:cubicBezTo>
                    <a:cubicBezTo>
                      <a:pt x="81" y="35"/>
                      <a:pt x="79" y="32"/>
                      <a:pt x="77" y="30"/>
                    </a:cubicBezTo>
                    <a:cubicBezTo>
                      <a:pt x="75" y="29"/>
                      <a:pt x="79" y="20"/>
                      <a:pt x="78" y="19"/>
                    </a:cubicBezTo>
                    <a:cubicBezTo>
                      <a:pt x="77" y="18"/>
                      <a:pt x="77" y="15"/>
                      <a:pt x="77" y="13"/>
                    </a:cubicBezTo>
                    <a:cubicBezTo>
                      <a:pt x="77" y="10"/>
                      <a:pt x="75" y="12"/>
                      <a:pt x="71" y="12"/>
                    </a:cubicBezTo>
                    <a:cubicBezTo>
                      <a:pt x="68" y="12"/>
                      <a:pt x="67" y="10"/>
                      <a:pt x="67" y="10"/>
                    </a:cubicBezTo>
                    <a:cubicBezTo>
                      <a:pt x="67" y="10"/>
                      <a:pt x="63" y="9"/>
                      <a:pt x="61" y="10"/>
                    </a:cubicBezTo>
                    <a:cubicBezTo>
                      <a:pt x="59" y="11"/>
                      <a:pt x="59" y="17"/>
                      <a:pt x="58" y="17"/>
                    </a:cubicBezTo>
                    <a:cubicBezTo>
                      <a:pt x="56" y="17"/>
                      <a:pt x="52" y="17"/>
                      <a:pt x="48" y="18"/>
                    </a:cubicBezTo>
                    <a:cubicBezTo>
                      <a:pt x="45" y="19"/>
                      <a:pt x="43" y="18"/>
                      <a:pt x="42" y="13"/>
                    </a:cubicBezTo>
                    <a:cubicBezTo>
                      <a:pt x="40" y="9"/>
                      <a:pt x="38" y="10"/>
                      <a:pt x="38" y="7"/>
                    </a:cubicBezTo>
                    <a:cubicBezTo>
                      <a:pt x="39" y="4"/>
                      <a:pt x="37" y="1"/>
                      <a:pt x="37" y="1"/>
                    </a:cubicBezTo>
                    <a:cubicBezTo>
                      <a:pt x="37" y="1"/>
                      <a:pt x="13" y="0"/>
                      <a:pt x="11" y="1"/>
                    </a:cubicBezTo>
                    <a:cubicBezTo>
                      <a:pt x="10" y="1"/>
                      <a:pt x="8" y="2"/>
                      <a:pt x="6" y="3"/>
                    </a:cubicBezTo>
                    <a:cubicBezTo>
                      <a:pt x="8" y="8"/>
                      <a:pt x="12" y="18"/>
                      <a:pt x="13" y="20"/>
                    </a:cubicBezTo>
                    <a:cubicBezTo>
                      <a:pt x="15" y="22"/>
                      <a:pt x="12" y="24"/>
                      <a:pt x="12" y="28"/>
                    </a:cubicBezTo>
                    <a:cubicBezTo>
                      <a:pt x="12" y="32"/>
                      <a:pt x="17" y="40"/>
                      <a:pt x="17" y="45"/>
                    </a:cubicBezTo>
                    <a:cubicBezTo>
                      <a:pt x="18" y="50"/>
                      <a:pt x="14" y="53"/>
                      <a:pt x="11" y="57"/>
                    </a:cubicBezTo>
                    <a:cubicBezTo>
                      <a:pt x="9" y="60"/>
                      <a:pt x="6" y="68"/>
                      <a:pt x="6" y="72"/>
                    </a:cubicBezTo>
                    <a:cubicBezTo>
                      <a:pt x="6" y="77"/>
                      <a:pt x="1" y="81"/>
                      <a:pt x="1" y="83"/>
                    </a:cubicBezTo>
                    <a:cubicBezTo>
                      <a:pt x="2" y="86"/>
                      <a:pt x="1" y="92"/>
                      <a:pt x="0" y="94"/>
                    </a:cubicBezTo>
                    <a:cubicBezTo>
                      <a:pt x="0" y="94"/>
                      <a:pt x="0" y="95"/>
                      <a:pt x="0" y="95"/>
                    </a:cubicBezTo>
                    <a:cubicBezTo>
                      <a:pt x="3" y="94"/>
                      <a:pt x="3" y="94"/>
                      <a:pt x="3" y="94"/>
                    </a:cubicBezTo>
                    <a:cubicBezTo>
                      <a:pt x="3" y="94"/>
                      <a:pt x="4" y="92"/>
                      <a:pt x="6" y="92"/>
                    </a:cubicBezTo>
                    <a:close/>
                  </a:path>
                </a:pathLst>
              </a:custGeom>
              <a:grpFill/>
              <a:ln w="3175"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40" name="Freeform 12">
                <a:extLst>
                  <a:ext uri="{FF2B5EF4-FFF2-40B4-BE49-F238E27FC236}">
                    <a16:creationId xmlns:a16="http://schemas.microsoft.com/office/drawing/2014/main" id="{B34E234E-D639-4582-BCB4-642188160FF5}"/>
                  </a:ext>
                </a:extLst>
              </p:cNvPr>
              <p:cNvSpPr>
                <a:spLocks/>
              </p:cNvSpPr>
              <p:nvPr/>
            </p:nvSpPr>
            <p:spPr bwMode="auto">
              <a:xfrm>
                <a:off x="5319972" y="4240365"/>
                <a:ext cx="213303" cy="189464"/>
              </a:xfrm>
              <a:custGeom>
                <a:avLst/>
                <a:gdLst>
                  <a:gd name="T0" fmla="*/ 71 w 93"/>
                  <a:gd name="T1" fmla="*/ 3 h 82"/>
                  <a:gd name="T2" fmla="*/ 65 w 93"/>
                  <a:gd name="T3" fmla="*/ 0 h 82"/>
                  <a:gd name="T4" fmla="*/ 56 w 93"/>
                  <a:gd name="T5" fmla="*/ 1 h 82"/>
                  <a:gd name="T6" fmla="*/ 54 w 93"/>
                  <a:gd name="T7" fmla="*/ 7 h 82"/>
                  <a:gd name="T8" fmla="*/ 52 w 93"/>
                  <a:gd name="T9" fmla="*/ 11 h 82"/>
                  <a:gd name="T10" fmla="*/ 52 w 93"/>
                  <a:gd name="T11" fmla="*/ 20 h 82"/>
                  <a:gd name="T12" fmla="*/ 50 w 93"/>
                  <a:gd name="T13" fmla="*/ 28 h 82"/>
                  <a:gd name="T14" fmla="*/ 56 w 93"/>
                  <a:gd name="T15" fmla="*/ 34 h 82"/>
                  <a:gd name="T16" fmla="*/ 61 w 93"/>
                  <a:gd name="T17" fmla="*/ 32 h 82"/>
                  <a:gd name="T18" fmla="*/ 62 w 93"/>
                  <a:gd name="T19" fmla="*/ 38 h 82"/>
                  <a:gd name="T20" fmla="*/ 61 w 93"/>
                  <a:gd name="T21" fmla="*/ 41 h 82"/>
                  <a:gd name="T22" fmla="*/ 55 w 93"/>
                  <a:gd name="T23" fmla="*/ 41 h 82"/>
                  <a:gd name="T24" fmla="*/ 52 w 93"/>
                  <a:gd name="T25" fmla="*/ 35 h 82"/>
                  <a:gd name="T26" fmla="*/ 46 w 93"/>
                  <a:gd name="T27" fmla="*/ 33 h 82"/>
                  <a:gd name="T28" fmla="*/ 41 w 93"/>
                  <a:gd name="T29" fmla="*/ 29 h 82"/>
                  <a:gd name="T30" fmla="*/ 39 w 93"/>
                  <a:gd name="T31" fmla="*/ 30 h 82"/>
                  <a:gd name="T32" fmla="*/ 35 w 93"/>
                  <a:gd name="T33" fmla="*/ 31 h 82"/>
                  <a:gd name="T34" fmla="*/ 28 w 93"/>
                  <a:gd name="T35" fmla="*/ 29 h 82"/>
                  <a:gd name="T36" fmla="*/ 26 w 93"/>
                  <a:gd name="T37" fmla="*/ 25 h 82"/>
                  <a:gd name="T38" fmla="*/ 21 w 93"/>
                  <a:gd name="T39" fmla="*/ 25 h 82"/>
                  <a:gd name="T40" fmla="*/ 19 w 93"/>
                  <a:gd name="T41" fmla="*/ 24 h 82"/>
                  <a:gd name="T42" fmla="*/ 16 w 93"/>
                  <a:gd name="T43" fmla="*/ 22 h 82"/>
                  <a:gd name="T44" fmla="*/ 15 w 93"/>
                  <a:gd name="T45" fmla="*/ 38 h 82"/>
                  <a:gd name="T46" fmla="*/ 13 w 93"/>
                  <a:gd name="T47" fmla="*/ 40 h 82"/>
                  <a:gd name="T48" fmla="*/ 1 w 93"/>
                  <a:gd name="T49" fmla="*/ 39 h 82"/>
                  <a:gd name="T50" fmla="*/ 0 w 93"/>
                  <a:gd name="T51" fmla="*/ 66 h 82"/>
                  <a:gd name="T52" fmla="*/ 9 w 93"/>
                  <a:gd name="T53" fmla="*/ 78 h 82"/>
                  <a:gd name="T54" fmla="*/ 24 w 93"/>
                  <a:gd name="T55" fmla="*/ 78 h 82"/>
                  <a:gd name="T56" fmla="*/ 24 w 93"/>
                  <a:gd name="T57" fmla="*/ 80 h 82"/>
                  <a:gd name="T58" fmla="*/ 29 w 93"/>
                  <a:gd name="T59" fmla="*/ 79 h 82"/>
                  <a:gd name="T60" fmla="*/ 39 w 93"/>
                  <a:gd name="T61" fmla="*/ 81 h 82"/>
                  <a:gd name="T62" fmla="*/ 47 w 93"/>
                  <a:gd name="T63" fmla="*/ 72 h 82"/>
                  <a:gd name="T64" fmla="*/ 55 w 93"/>
                  <a:gd name="T65" fmla="*/ 66 h 82"/>
                  <a:gd name="T66" fmla="*/ 59 w 93"/>
                  <a:gd name="T67" fmla="*/ 62 h 82"/>
                  <a:gd name="T68" fmla="*/ 66 w 93"/>
                  <a:gd name="T69" fmla="*/ 62 h 82"/>
                  <a:gd name="T70" fmla="*/ 66 w 93"/>
                  <a:gd name="T71" fmla="*/ 62 h 82"/>
                  <a:gd name="T72" fmla="*/ 65 w 93"/>
                  <a:gd name="T73" fmla="*/ 56 h 82"/>
                  <a:gd name="T74" fmla="*/ 87 w 93"/>
                  <a:gd name="T75" fmla="*/ 48 h 82"/>
                  <a:gd name="T76" fmla="*/ 86 w 93"/>
                  <a:gd name="T77" fmla="*/ 44 h 82"/>
                  <a:gd name="T78" fmla="*/ 87 w 93"/>
                  <a:gd name="T79" fmla="*/ 36 h 82"/>
                  <a:gd name="T80" fmla="*/ 90 w 93"/>
                  <a:gd name="T81" fmla="*/ 34 h 82"/>
                  <a:gd name="T82" fmla="*/ 90 w 93"/>
                  <a:gd name="T83" fmla="*/ 21 h 82"/>
                  <a:gd name="T84" fmla="*/ 93 w 93"/>
                  <a:gd name="T85" fmla="*/ 19 h 82"/>
                  <a:gd name="T86" fmla="*/ 89 w 93"/>
                  <a:gd name="T87" fmla="*/ 11 h 82"/>
                  <a:gd name="T88" fmla="*/ 79 w 93"/>
                  <a:gd name="T89" fmla="*/ 6 h 82"/>
                  <a:gd name="T90" fmla="*/ 71 w 93"/>
                  <a:gd name="T91" fmla="*/ 3 h 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93" h="82">
                    <a:moveTo>
                      <a:pt x="71" y="3"/>
                    </a:moveTo>
                    <a:cubicBezTo>
                      <a:pt x="70" y="3"/>
                      <a:pt x="68" y="2"/>
                      <a:pt x="65" y="0"/>
                    </a:cubicBezTo>
                    <a:cubicBezTo>
                      <a:pt x="64" y="2"/>
                      <a:pt x="58" y="1"/>
                      <a:pt x="56" y="1"/>
                    </a:cubicBezTo>
                    <a:cubicBezTo>
                      <a:pt x="53" y="1"/>
                      <a:pt x="55" y="5"/>
                      <a:pt x="54" y="7"/>
                    </a:cubicBezTo>
                    <a:cubicBezTo>
                      <a:pt x="52" y="8"/>
                      <a:pt x="51" y="10"/>
                      <a:pt x="52" y="11"/>
                    </a:cubicBezTo>
                    <a:cubicBezTo>
                      <a:pt x="54" y="12"/>
                      <a:pt x="52" y="18"/>
                      <a:pt x="52" y="20"/>
                    </a:cubicBezTo>
                    <a:cubicBezTo>
                      <a:pt x="52" y="22"/>
                      <a:pt x="49" y="27"/>
                      <a:pt x="50" y="28"/>
                    </a:cubicBezTo>
                    <a:cubicBezTo>
                      <a:pt x="51" y="28"/>
                      <a:pt x="53" y="33"/>
                      <a:pt x="56" y="34"/>
                    </a:cubicBezTo>
                    <a:cubicBezTo>
                      <a:pt x="58" y="35"/>
                      <a:pt x="60" y="32"/>
                      <a:pt x="61" y="32"/>
                    </a:cubicBezTo>
                    <a:cubicBezTo>
                      <a:pt x="62" y="32"/>
                      <a:pt x="62" y="35"/>
                      <a:pt x="62" y="38"/>
                    </a:cubicBezTo>
                    <a:cubicBezTo>
                      <a:pt x="62" y="40"/>
                      <a:pt x="61" y="41"/>
                      <a:pt x="61" y="41"/>
                    </a:cubicBezTo>
                    <a:cubicBezTo>
                      <a:pt x="61" y="41"/>
                      <a:pt x="57" y="43"/>
                      <a:pt x="55" y="41"/>
                    </a:cubicBezTo>
                    <a:cubicBezTo>
                      <a:pt x="53" y="40"/>
                      <a:pt x="52" y="36"/>
                      <a:pt x="52" y="35"/>
                    </a:cubicBezTo>
                    <a:cubicBezTo>
                      <a:pt x="52" y="33"/>
                      <a:pt x="47" y="33"/>
                      <a:pt x="46" y="33"/>
                    </a:cubicBezTo>
                    <a:cubicBezTo>
                      <a:pt x="44" y="33"/>
                      <a:pt x="42" y="30"/>
                      <a:pt x="41" y="29"/>
                    </a:cubicBezTo>
                    <a:cubicBezTo>
                      <a:pt x="41" y="27"/>
                      <a:pt x="39" y="29"/>
                      <a:pt x="39" y="30"/>
                    </a:cubicBezTo>
                    <a:cubicBezTo>
                      <a:pt x="39" y="31"/>
                      <a:pt x="37" y="31"/>
                      <a:pt x="35" y="31"/>
                    </a:cubicBezTo>
                    <a:cubicBezTo>
                      <a:pt x="33" y="31"/>
                      <a:pt x="30" y="28"/>
                      <a:pt x="28" y="29"/>
                    </a:cubicBezTo>
                    <a:cubicBezTo>
                      <a:pt x="27" y="30"/>
                      <a:pt x="25" y="26"/>
                      <a:pt x="26" y="25"/>
                    </a:cubicBezTo>
                    <a:cubicBezTo>
                      <a:pt x="26" y="24"/>
                      <a:pt x="22" y="25"/>
                      <a:pt x="21" y="25"/>
                    </a:cubicBezTo>
                    <a:cubicBezTo>
                      <a:pt x="19" y="26"/>
                      <a:pt x="19" y="24"/>
                      <a:pt x="19" y="24"/>
                    </a:cubicBezTo>
                    <a:cubicBezTo>
                      <a:pt x="19" y="24"/>
                      <a:pt x="18" y="22"/>
                      <a:pt x="16" y="22"/>
                    </a:cubicBezTo>
                    <a:cubicBezTo>
                      <a:pt x="15" y="38"/>
                      <a:pt x="15" y="38"/>
                      <a:pt x="15" y="38"/>
                    </a:cubicBezTo>
                    <a:cubicBezTo>
                      <a:pt x="13" y="40"/>
                      <a:pt x="13" y="40"/>
                      <a:pt x="13" y="40"/>
                    </a:cubicBezTo>
                    <a:cubicBezTo>
                      <a:pt x="1" y="39"/>
                      <a:pt x="1" y="39"/>
                      <a:pt x="1" y="39"/>
                    </a:cubicBezTo>
                    <a:cubicBezTo>
                      <a:pt x="0" y="66"/>
                      <a:pt x="0" y="66"/>
                      <a:pt x="0" y="66"/>
                    </a:cubicBezTo>
                    <a:cubicBezTo>
                      <a:pt x="9" y="78"/>
                      <a:pt x="9" y="78"/>
                      <a:pt x="9" y="78"/>
                    </a:cubicBezTo>
                    <a:cubicBezTo>
                      <a:pt x="14" y="77"/>
                      <a:pt x="24" y="76"/>
                      <a:pt x="24" y="78"/>
                    </a:cubicBezTo>
                    <a:cubicBezTo>
                      <a:pt x="24" y="78"/>
                      <a:pt x="24" y="79"/>
                      <a:pt x="24" y="80"/>
                    </a:cubicBezTo>
                    <a:cubicBezTo>
                      <a:pt x="26" y="79"/>
                      <a:pt x="28" y="79"/>
                      <a:pt x="29" y="79"/>
                    </a:cubicBezTo>
                    <a:cubicBezTo>
                      <a:pt x="30" y="79"/>
                      <a:pt x="37" y="82"/>
                      <a:pt x="39" y="81"/>
                    </a:cubicBezTo>
                    <a:cubicBezTo>
                      <a:pt x="41" y="80"/>
                      <a:pt x="44" y="73"/>
                      <a:pt x="47" y="72"/>
                    </a:cubicBezTo>
                    <a:cubicBezTo>
                      <a:pt x="50" y="71"/>
                      <a:pt x="55" y="67"/>
                      <a:pt x="55" y="66"/>
                    </a:cubicBezTo>
                    <a:cubicBezTo>
                      <a:pt x="55" y="64"/>
                      <a:pt x="55" y="63"/>
                      <a:pt x="59" y="62"/>
                    </a:cubicBezTo>
                    <a:cubicBezTo>
                      <a:pt x="66" y="62"/>
                      <a:pt x="66" y="62"/>
                      <a:pt x="66" y="62"/>
                    </a:cubicBezTo>
                    <a:cubicBezTo>
                      <a:pt x="66" y="62"/>
                      <a:pt x="66" y="62"/>
                      <a:pt x="66" y="62"/>
                    </a:cubicBezTo>
                    <a:cubicBezTo>
                      <a:pt x="65" y="56"/>
                      <a:pt x="65" y="56"/>
                      <a:pt x="65" y="56"/>
                    </a:cubicBezTo>
                    <a:cubicBezTo>
                      <a:pt x="65" y="56"/>
                      <a:pt x="86" y="48"/>
                      <a:pt x="87" y="48"/>
                    </a:cubicBezTo>
                    <a:cubicBezTo>
                      <a:pt x="86" y="46"/>
                      <a:pt x="85" y="44"/>
                      <a:pt x="86" y="44"/>
                    </a:cubicBezTo>
                    <a:cubicBezTo>
                      <a:pt x="86" y="44"/>
                      <a:pt x="87" y="38"/>
                      <a:pt x="87" y="36"/>
                    </a:cubicBezTo>
                    <a:cubicBezTo>
                      <a:pt x="87" y="35"/>
                      <a:pt x="92" y="36"/>
                      <a:pt x="90" y="34"/>
                    </a:cubicBezTo>
                    <a:cubicBezTo>
                      <a:pt x="88" y="33"/>
                      <a:pt x="89" y="23"/>
                      <a:pt x="90" y="21"/>
                    </a:cubicBezTo>
                    <a:cubicBezTo>
                      <a:pt x="91" y="19"/>
                      <a:pt x="93" y="21"/>
                      <a:pt x="93" y="19"/>
                    </a:cubicBezTo>
                    <a:cubicBezTo>
                      <a:pt x="93" y="18"/>
                      <a:pt x="90" y="12"/>
                      <a:pt x="89" y="11"/>
                    </a:cubicBezTo>
                    <a:cubicBezTo>
                      <a:pt x="88" y="10"/>
                      <a:pt x="81" y="7"/>
                      <a:pt x="79" y="6"/>
                    </a:cubicBezTo>
                    <a:cubicBezTo>
                      <a:pt x="77" y="6"/>
                      <a:pt x="73" y="3"/>
                      <a:pt x="71" y="3"/>
                    </a:cubicBezTo>
                    <a:close/>
                  </a:path>
                </a:pathLst>
              </a:custGeom>
              <a:grpFill/>
              <a:ln w="3175"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41" name="Freeform 13">
                <a:extLst>
                  <a:ext uri="{FF2B5EF4-FFF2-40B4-BE49-F238E27FC236}">
                    <a16:creationId xmlns:a16="http://schemas.microsoft.com/office/drawing/2014/main" id="{1F219739-C54F-4C6E-B4D5-5EFE43831766}"/>
                  </a:ext>
                </a:extLst>
              </p:cNvPr>
              <p:cNvSpPr>
                <a:spLocks/>
              </p:cNvSpPr>
              <p:nvPr/>
            </p:nvSpPr>
            <p:spPr bwMode="auto">
              <a:xfrm>
                <a:off x="5446699" y="4107364"/>
                <a:ext cx="36387" cy="32623"/>
              </a:xfrm>
              <a:custGeom>
                <a:avLst/>
                <a:gdLst>
                  <a:gd name="T0" fmla="*/ 13 w 16"/>
                  <a:gd name="T1" fmla="*/ 0 h 14"/>
                  <a:gd name="T2" fmla="*/ 8 w 16"/>
                  <a:gd name="T3" fmla="*/ 2 h 14"/>
                  <a:gd name="T4" fmla="*/ 4 w 16"/>
                  <a:gd name="T5" fmla="*/ 2 h 14"/>
                  <a:gd name="T6" fmla="*/ 3 w 16"/>
                  <a:gd name="T7" fmla="*/ 3 h 14"/>
                  <a:gd name="T8" fmla="*/ 2 w 16"/>
                  <a:gd name="T9" fmla="*/ 8 h 14"/>
                  <a:gd name="T10" fmla="*/ 0 w 16"/>
                  <a:gd name="T11" fmla="*/ 11 h 14"/>
                  <a:gd name="T12" fmla="*/ 2 w 16"/>
                  <a:gd name="T13" fmla="*/ 13 h 14"/>
                  <a:gd name="T14" fmla="*/ 4 w 16"/>
                  <a:gd name="T15" fmla="*/ 13 h 14"/>
                  <a:gd name="T16" fmla="*/ 8 w 16"/>
                  <a:gd name="T17" fmla="*/ 11 h 14"/>
                  <a:gd name="T18" fmla="*/ 15 w 16"/>
                  <a:gd name="T19" fmla="*/ 9 h 14"/>
                  <a:gd name="T20" fmla="*/ 14 w 16"/>
                  <a:gd name="T21" fmla="*/ 4 h 14"/>
                  <a:gd name="T22" fmla="*/ 13 w 16"/>
                  <a:gd name="T23" fmla="*/ 0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6" h="14">
                    <a:moveTo>
                      <a:pt x="13" y="0"/>
                    </a:moveTo>
                    <a:cubicBezTo>
                      <a:pt x="11" y="1"/>
                      <a:pt x="9" y="1"/>
                      <a:pt x="8" y="2"/>
                    </a:cubicBezTo>
                    <a:cubicBezTo>
                      <a:pt x="7" y="2"/>
                      <a:pt x="7" y="3"/>
                      <a:pt x="4" y="2"/>
                    </a:cubicBezTo>
                    <a:cubicBezTo>
                      <a:pt x="4" y="3"/>
                      <a:pt x="4" y="3"/>
                      <a:pt x="3" y="3"/>
                    </a:cubicBezTo>
                    <a:cubicBezTo>
                      <a:pt x="1" y="4"/>
                      <a:pt x="2" y="8"/>
                      <a:pt x="2" y="8"/>
                    </a:cubicBezTo>
                    <a:cubicBezTo>
                      <a:pt x="2" y="8"/>
                      <a:pt x="0" y="8"/>
                      <a:pt x="0" y="11"/>
                    </a:cubicBezTo>
                    <a:cubicBezTo>
                      <a:pt x="0" y="12"/>
                      <a:pt x="1" y="13"/>
                      <a:pt x="2" y="13"/>
                    </a:cubicBezTo>
                    <a:cubicBezTo>
                      <a:pt x="3" y="13"/>
                      <a:pt x="4" y="13"/>
                      <a:pt x="4" y="13"/>
                    </a:cubicBezTo>
                    <a:cubicBezTo>
                      <a:pt x="9" y="14"/>
                      <a:pt x="8" y="11"/>
                      <a:pt x="8" y="11"/>
                    </a:cubicBezTo>
                    <a:cubicBezTo>
                      <a:pt x="8" y="11"/>
                      <a:pt x="15" y="11"/>
                      <a:pt x="15" y="9"/>
                    </a:cubicBezTo>
                    <a:cubicBezTo>
                      <a:pt x="16" y="7"/>
                      <a:pt x="14" y="4"/>
                      <a:pt x="14" y="4"/>
                    </a:cubicBezTo>
                    <a:lnTo>
                      <a:pt x="13" y="0"/>
                    </a:lnTo>
                    <a:close/>
                  </a:path>
                </a:pathLst>
              </a:custGeom>
              <a:grpFill/>
              <a:ln w="3175"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42" name="Freeform 14">
                <a:extLst>
                  <a:ext uri="{FF2B5EF4-FFF2-40B4-BE49-F238E27FC236}">
                    <a16:creationId xmlns:a16="http://schemas.microsoft.com/office/drawing/2014/main" id="{91C30A60-3319-4E53-BDC7-FBAC517D7131}"/>
                  </a:ext>
                </a:extLst>
              </p:cNvPr>
              <p:cNvSpPr>
                <a:spLocks/>
              </p:cNvSpPr>
              <p:nvPr/>
            </p:nvSpPr>
            <p:spPr bwMode="auto">
              <a:xfrm>
                <a:off x="5670041" y="3857674"/>
                <a:ext cx="190718" cy="258473"/>
              </a:xfrm>
              <a:custGeom>
                <a:avLst/>
                <a:gdLst>
                  <a:gd name="T0" fmla="*/ 19 w 83"/>
                  <a:gd name="T1" fmla="*/ 21 h 112"/>
                  <a:gd name="T2" fmla="*/ 25 w 83"/>
                  <a:gd name="T3" fmla="*/ 26 h 112"/>
                  <a:gd name="T4" fmla="*/ 41 w 83"/>
                  <a:gd name="T5" fmla="*/ 32 h 112"/>
                  <a:gd name="T6" fmla="*/ 52 w 83"/>
                  <a:gd name="T7" fmla="*/ 34 h 112"/>
                  <a:gd name="T8" fmla="*/ 55 w 83"/>
                  <a:gd name="T9" fmla="*/ 36 h 112"/>
                  <a:gd name="T10" fmla="*/ 33 w 83"/>
                  <a:gd name="T11" fmla="*/ 58 h 112"/>
                  <a:gd name="T12" fmla="*/ 24 w 83"/>
                  <a:gd name="T13" fmla="*/ 59 h 112"/>
                  <a:gd name="T14" fmla="*/ 14 w 83"/>
                  <a:gd name="T15" fmla="*/ 65 h 112"/>
                  <a:gd name="T16" fmla="*/ 7 w 83"/>
                  <a:gd name="T17" fmla="*/ 66 h 112"/>
                  <a:gd name="T18" fmla="*/ 4 w 83"/>
                  <a:gd name="T19" fmla="*/ 71 h 112"/>
                  <a:gd name="T20" fmla="*/ 0 w 83"/>
                  <a:gd name="T21" fmla="*/ 77 h 112"/>
                  <a:gd name="T22" fmla="*/ 0 w 83"/>
                  <a:gd name="T23" fmla="*/ 106 h 112"/>
                  <a:gd name="T24" fmla="*/ 4 w 83"/>
                  <a:gd name="T25" fmla="*/ 112 h 112"/>
                  <a:gd name="T26" fmla="*/ 22 w 83"/>
                  <a:gd name="T27" fmla="*/ 93 h 112"/>
                  <a:gd name="T28" fmla="*/ 36 w 83"/>
                  <a:gd name="T29" fmla="*/ 83 h 112"/>
                  <a:gd name="T30" fmla="*/ 56 w 83"/>
                  <a:gd name="T31" fmla="*/ 63 h 112"/>
                  <a:gd name="T32" fmla="*/ 65 w 83"/>
                  <a:gd name="T33" fmla="*/ 48 h 112"/>
                  <a:gd name="T34" fmla="*/ 73 w 83"/>
                  <a:gd name="T35" fmla="*/ 36 h 112"/>
                  <a:gd name="T36" fmla="*/ 80 w 83"/>
                  <a:gd name="T37" fmla="*/ 20 h 112"/>
                  <a:gd name="T38" fmla="*/ 83 w 83"/>
                  <a:gd name="T39" fmla="*/ 6 h 112"/>
                  <a:gd name="T40" fmla="*/ 78 w 83"/>
                  <a:gd name="T41" fmla="*/ 3 h 112"/>
                  <a:gd name="T42" fmla="*/ 60 w 83"/>
                  <a:gd name="T43" fmla="*/ 8 h 112"/>
                  <a:gd name="T44" fmla="*/ 47 w 83"/>
                  <a:gd name="T45" fmla="*/ 11 h 112"/>
                  <a:gd name="T46" fmla="*/ 36 w 83"/>
                  <a:gd name="T47" fmla="*/ 13 h 112"/>
                  <a:gd name="T48" fmla="*/ 23 w 83"/>
                  <a:gd name="T49" fmla="*/ 12 h 112"/>
                  <a:gd name="T50" fmla="*/ 19 w 83"/>
                  <a:gd name="T51" fmla="*/ 7 h 112"/>
                  <a:gd name="T52" fmla="*/ 14 w 83"/>
                  <a:gd name="T53" fmla="*/ 14 h 112"/>
                  <a:gd name="T54" fmla="*/ 19 w 83"/>
                  <a:gd name="T55" fmla="*/ 21 h 1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83" h="112">
                    <a:moveTo>
                      <a:pt x="19" y="21"/>
                    </a:moveTo>
                    <a:cubicBezTo>
                      <a:pt x="21" y="22"/>
                      <a:pt x="23" y="26"/>
                      <a:pt x="25" y="26"/>
                    </a:cubicBezTo>
                    <a:cubicBezTo>
                      <a:pt x="26" y="27"/>
                      <a:pt x="35" y="30"/>
                      <a:pt x="41" y="32"/>
                    </a:cubicBezTo>
                    <a:cubicBezTo>
                      <a:pt x="47" y="34"/>
                      <a:pt x="50" y="34"/>
                      <a:pt x="52" y="34"/>
                    </a:cubicBezTo>
                    <a:cubicBezTo>
                      <a:pt x="54" y="34"/>
                      <a:pt x="56" y="35"/>
                      <a:pt x="55" y="36"/>
                    </a:cubicBezTo>
                    <a:cubicBezTo>
                      <a:pt x="53" y="37"/>
                      <a:pt x="36" y="55"/>
                      <a:pt x="33" y="58"/>
                    </a:cubicBezTo>
                    <a:cubicBezTo>
                      <a:pt x="31" y="60"/>
                      <a:pt x="30" y="59"/>
                      <a:pt x="24" y="59"/>
                    </a:cubicBezTo>
                    <a:cubicBezTo>
                      <a:pt x="19" y="59"/>
                      <a:pt x="15" y="65"/>
                      <a:pt x="14" y="65"/>
                    </a:cubicBezTo>
                    <a:cubicBezTo>
                      <a:pt x="13" y="65"/>
                      <a:pt x="10" y="65"/>
                      <a:pt x="7" y="66"/>
                    </a:cubicBezTo>
                    <a:cubicBezTo>
                      <a:pt x="4" y="71"/>
                      <a:pt x="4" y="71"/>
                      <a:pt x="4" y="71"/>
                    </a:cubicBezTo>
                    <a:cubicBezTo>
                      <a:pt x="0" y="77"/>
                      <a:pt x="0" y="77"/>
                      <a:pt x="0" y="77"/>
                    </a:cubicBezTo>
                    <a:cubicBezTo>
                      <a:pt x="0" y="106"/>
                      <a:pt x="0" y="106"/>
                      <a:pt x="0" y="106"/>
                    </a:cubicBezTo>
                    <a:cubicBezTo>
                      <a:pt x="4" y="112"/>
                      <a:pt x="4" y="112"/>
                      <a:pt x="4" y="112"/>
                    </a:cubicBezTo>
                    <a:cubicBezTo>
                      <a:pt x="7" y="108"/>
                      <a:pt x="16" y="100"/>
                      <a:pt x="22" y="93"/>
                    </a:cubicBezTo>
                    <a:cubicBezTo>
                      <a:pt x="29" y="86"/>
                      <a:pt x="32" y="85"/>
                      <a:pt x="36" y="83"/>
                    </a:cubicBezTo>
                    <a:cubicBezTo>
                      <a:pt x="40" y="81"/>
                      <a:pt x="50" y="71"/>
                      <a:pt x="56" y="63"/>
                    </a:cubicBezTo>
                    <a:cubicBezTo>
                      <a:pt x="60" y="58"/>
                      <a:pt x="65" y="52"/>
                      <a:pt x="65" y="48"/>
                    </a:cubicBezTo>
                    <a:cubicBezTo>
                      <a:pt x="66" y="44"/>
                      <a:pt x="70" y="39"/>
                      <a:pt x="73" y="36"/>
                    </a:cubicBezTo>
                    <a:cubicBezTo>
                      <a:pt x="75" y="32"/>
                      <a:pt x="80" y="23"/>
                      <a:pt x="80" y="20"/>
                    </a:cubicBezTo>
                    <a:cubicBezTo>
                      <a:pt x="80" y="17"/>
                      <a:pt x="83" y="11"/>
                      <a:pt x="83" y="6"/>
                    </a:cubicBezTo>
                    <a:cubicBezTo>
                      <a:pt x="83" y="1"/>
                      <a:pt x="79" y="0"/>
                      <a:pt x="78" y="3"/>
                    </a:cubicBezTo>
                    <a:cubicBezTo>
                      <a:pt x="76" y="6"/>
                      <a:pt x="66" y="8"/>
                      <a:pt x="60" y="8"/>
                    </a:cubicBezTo>
                    <a:cubicBezTo>
                      <a:pt x="53" y="8"/>
                      <a:pt x="49" y="9"/>
                      <a:pt x="47" y="11"/>
                    </a:cubicBezTo>
                    <a:cubicBezTo>
                      <a:pt x="44" y="13"/>
                      <a:pt x="38" y="10"/>
                      <a:pt x="36" y="13"/>
                    </a:cubicBezTo>
                    <a:cubicBezTo>
                      <a:pt x="34" y="15"/>
                      <a:pt x="26" y="17"/>
                      <a:pt x="23" y="12"/>
                    </a:cubicBezTo>
                    <a:cubicBezTo>
                      <a:pt x="22" y="9"/>
                      <a:pt x="20" y="8"/>
                      <a:pt x="19" y="7"/>
                    </a:cubicBezTo>
                    <a:cubicBezTo>
                      <a:pt x="17" y="9"/>
                      <a:pt x="14" y="13"/>
                      <a:pt x="14" y="14"/>
                    </a:cubicBezTo>
                    <a:cubicBezTo>
                      <a:pt x="15" y="16"/>
                      <a:pt x="18" y="21"/>
                      <a:pt x="19" y="21"/>
                    </a:cubicBezTo>
                    <a:close/>
                  </a:path>
                </a:pathLst>
              </a:custGeom>
              <a:grpFill/>
              <a:ln w="3175"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43" name="Freeform 15">
                <a:extLst>
                  <a:ext uri="{FF2B5EF4-FFF2-40B4-BE49-F238E27FC236}">
                    <a16:creationId xmlns:a16="http://schemas.microsoft.com/office/drawing/2014/main" id="{CD6D3488-30A7-4104-ACBB-27A4144545B4}"/>
                  </a:ext>
                </a:extLst>
              </p:cNvPr>
              <p:cNvSpPr>
                <a:spLocks/>
              </p:cNvSpPr>
              <p:nvPr/>
            </p:nvSpPr>
            <p:spPr bwMode="auto">
              <a:xfrm>
                <a:off x="4678807" y="3385897"/>
                <a:ext cx="223341" cy="179426"/>
              </a:xfrm>
              <a:custGeom>
                <a:avLst/>
                <a:gdLst>
                  <a:gd name="T0" fmla="*/ 36 w 97"/>
                  <a:gd name="T1" fmla="*/ 78 h 78"/>
                  <a:gd name="T2" fmla="*/ 36 w 97"/>
                  <a:gd name="T3" fmla="*/ 67 h 78"/>
                  <a:gd name="T4" fmla="*/ 49 w 97"/>
                  <a:gd name="T5" fmla="*/ 58 h 78"/>
                  <a:gd name="T6" fmla="*/ 54 w 97"/>
                  <a:gd name="T7" fmla="*/ 57 h 78"/>
                  <a:gd name="T8" fmla="*/ 61 w 97"/>
                  <a:gd name="T9" fmla="*/ 55 h 78"/>
                  <a:gd name="T10" fmla="*/ 65 w 97"/>
                  <a:gd name="T11" fmla="*/ 50 h 78"/>
                  <a:gd name="T12" fmla="*/ 71 w 97"/>
                  <a:gd name="T13" fmla="*/ 48 h 78"/>
                  <a:gd name="T14" fmla="*/ 75 w 97"/>
                  <a:gd name="T15" fmla="*/ 46 h 78"/>
                  <a:gd name="T16" fmla="*/ 76 w 97"/>
                  <a:gd name="T17" fmla="*/ 41 h 78"/>
                  <a:gd name="T18" fmla="*/ 78 w 97"/>
                  <a:gd name="T19" fmla="*/ 39 h 78"/>
                  <a:gd name="T20" fmla="*/ 83 w 97"/>
                  <a:gd name="T21" fmla="*/ 36 h 78"/>
                  <a:gd name="T22" fmla="*/ 95 w 97"/>
                  <a:gd name="T23" fmla="*/ 35 h 78"/>
                  <a:gd name="T24" fmla="*/ 97 w 97"/>
                  <a:gd name="T25" fmla="*/ 32 h 78"/>
                  <a:gd name="T26" fmla="*/ 94 w 97"/>
                  <a:gd name="T27" fmla="*/ 27 h 78"/>
                  <a:gd name="T28" fmla="*/ 93 w 97"/>
                  <a:gd name="T29" fmla="*/ 19 h 78"/>
                  <a:gd name="T30" fmla="*/ 91 w 97"/>
                  <a:gd name="T31" fmla="*/ 11 h 78"/>
                  <a:gd name="T32" fmla="*/ 89 w 97"/>
                  <a:gd name="T33" fmla="*/ 9 h 78"/>
                  <a:gd name="T34" fmla="*/ 80 w 97"/>
                  <a:gd name="T35" fmla="*/ 6 h 78"/>
                  <a:gd name="T36" fmla="*/ 66 w 97"/>
                  <a:gd name="T37" fmla="*/ 5 h 78"/>
                  <a:gd name="T38" fmla="*/ 59 w 97"/>
                  <a:gd name="T39" fmla="*/ 2 h 78"/>
                  <a:gd name="T40" fmla="*/ 50 w 97"/>
                  <a:gd name="T41" fmla="*/ 18 h 78"/>
                  <a:gd name="T42" fmla="*/ 38 w 97"/>
                  <a:gd name="T43" fmla="*/ 24 h 78"/>
                  <a:gd name="T44" fmla="*/ 32 w 97"/>
                  <a:gd name="T45" fmla="*/ 31 h 78"/>
                  <a:gd name="T46" fmla="*/ 27 w 97"/>
                  <a:gd name="T47" fmla="*/ 38 h 78"/>
                  <a:gd name="T48" fmla="*/ 27 w 97"/>
                  <a:gd name="T49" fmla="*/ 51 h 78"/>
                  <a:gd name="T50" fmla="*/ 18 w 97"/>
                  <a:gd name="T51" fmla="*/ 64 h 78"/>
                  <a:gd name="T52" fmla="*/ 6 w 97"/>
                  <a:gd name="T53" fmla="*/ 72 h 78"/>
                  <a:gd name="T54" fmla="*/ 0 w 97"/>
                  <a:gd name="T55" fmla="*/ 75 h 78"/>
                  <a:gd name="T56" fmla="*/ 30 w 97"/>
                  <a:gd name="T57" fmla="*/ 75 h 78"/>
                  <a:gd name="T58" fmla="*/ 36 w 97"/>
                  <a:gd name="T59" fmla="*/ 78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97" h="78">
                    <a:moveTo>
                      <a:pt x="36" y="78"/>
                    </a:moveTo>
                    <a:cubicBezTo>
                      <a:pt x="36" y="72"/>
                      <a:pt x="36" y="67"/>
                      <a:pt x="36" y="67"/>
                    </a:cubicBezTo>
                    <a:cubicBezTo>
                      <a:pt x="36" y="66"/>
                      <a:pt x="47" y="59"/>
                      <a:pt x="49" y="58"/>
                    </a:cubicBezTo>
                    <a:cubicBezTo>
                      <a:pt x="50" y="57"/>
                      <a:pt x="54" y="59"/>
                      <a:pt x="54" y="57"/>
                    </a:cubicBezTo>
                    <a:cubicBezTo>
                      <a:pt x="54" y="55"/>
                      <a:pt x="58" y="56"/>
                      <a:pt x="61" y="55"/>
                    </a:cubicBezTo>
                    <a:cubicBezTo>
                      <a:pt x="63" y="55"/>
                      <a:pt x="65" y="53"/>
                      <a:pt x="65" y="50"/>
                    </a:cubicBezTo>
                    <a:cubicBezTo>
                      <a:pt x="65" y="48"/>
                      <a:pt x="69" y="49"/>
                      <a:pt x="71" y="48"/>
                    </a:cubicBezTo>
                    <a:cubicBezTo>
                      <a:pt x="73" y="48"/>
                      <a:pt x="73" y="46"/>
                      <a:pt x="75" y="46"/>
                    </a:cubicBezTo>
                    <a:cubicBezTo>
                      <a:pt x="76" y="46"/>
                      <a:pt x="76" y="44"/>
                      <a:pt x="76" y="41"/>
                    </a:cubicBezTo>
                    <a:cubicBezTo>
                      <a:pt x="76" y="38"/>
                      <a:pt x="76" y="39"/>
                      <a:pt x="78" y="39"/>
                    </a:cubicBezTo>
                    <a:cubicBezTo>
                      <a:pt x="81" y="39"/>
                      <a:pt x="83" y="38"/>
                      <a:pt x="83" y="36"/>
                    </a:cubicBezTo>
                    <a:cubicBezTo>
                      <a:pt x="83" y="34"/>
                      <a:pt x="93" y="35"/>
                      <a:pt x="95" y="35"/>
                    </a:cubicBezTo>
                    <a:cubicBezTo>
                      <a:pt x="97" y="35"/>
                      <a:pt x="97" y="34"/>
                      <a:pt x="97" y="32"/>
                    </a:cubicBezTo>
                    <a:cubicBezTo>
                      <a:pt x="97" y="31"/>
                      <a:pt x="95" y="27"/>
                      <a:pt x="94" y="27"/>
                    </a:cubicBezTo>
                    <a:cubicBezTo>
                      <a:pt x="92" y="27"/>
                      <a:pt x="93" y="23"/>
                      <a:pt x="93" y="19"/>
                    </a:cubicBezTo>
                    <a:cubicBezTo>
                      <a:pt x="93" y="16"/>
                      <a:pt x="93" y="13"/>
                      <a:pt x="91" y="11"/>
                    </a:cubicBezTo>
                    <a:cubicBezTo>
                      <a:pt x="90" y="11"/>
                      <a:pt x="90" y="10"/>
                      <a:pt x="89" y="9"/>
                    </a:cubicBezTo>
                    <a:cubicBezTo>
                      <a:pt x="87" y="9"/>
                      <a:pt x="83" y="6"/>
                      <a:pt x="80" y="6"/>
                    </a:cubicBezTo>
                    <a:cubicBezTo>
                      <a:pt x="76" y="6"/>
                      <a:pt x="69" y="8"/>
                      <a:pt x="66" y="5"/>
                    </a:cubicBezTo>
                    <a:cubicBezTo>
                      <a:pt x="63" y="2"/>
                      <a:pt x="61" y="0"/>
                      <a:pt x="59" y="2"/>
                    </a:cubicBezTo>
                    <a:cubicBezTo>
                      <a:pt x="57" y="3"/>
                      <a:pt x="53" y="14"/>
                      <a:pt x="50" y="18"/>
                    </a:cubicBezTo>
                    <a:cubicBezTo>
                      <a:pt x="48" y="21"/>
                      <a:pt x="41" y="24"/>
                      <a:pt x="38" y="24"/>
                    </a:cubicBezTo>
                    <a:cubicBezTo>
                      <a:pt x="35" y="24"/>
                      <a:pt x="34" y="29"/>
                      <a:pt x="32" y="31"/>
                    </a:cubicBezTo>
                    <a:cubicBezTo>
                      <a:pt x="29" y="33"/>
                      <a:pt x="30" y="36"/>
                      <a:pt x="27" y="38"/>
                    </a:cubicBezTo>
                    <a:cubicBezTo>
                      <a:pt x="24" y="41"/>
                      <a:pt x="26" y="48"/>
                      <a:pt x="27" y="51"/>
                    </a:cubicBezTo>
                    <a:cubicBezTo>
                      <a:pt x="29" y="53"/>
                      <a:pt x="22" y="61"/>
                      <a:pt x="18" y="64"/>
                    </a:cubicBezTo>
                    <a:cubicBezTo>
                      <a:pt x="14" y="66"/>
                      <a:pt x="12" y="71"/>
                      <a:pt x="6" y="72"/>
                    </a:cubicBezTo>
                    <a:cubicBezTo>
                      <a:pt x="4" y="72"/>
                      <a:pt x="2" y="73"/>
                      <a:pt x="0" y="75"/>
                    </a:cubicBezTo>
                    <a:cubicBezTo>
                      <a:pt x="10" y="75"/>
                      <a:pt x="25" y="75"/>
                      <a:pt x="30" y="75"/>
                    </a:cubicBezTo>
                    <a:cubicBezTo>
                      <a:pt x="36" y="75"/>
                      <a:pt x="35" y="76"/>
                      <a:pt x="36" y="78"/>
                    </a:cubicBezTo>
                    <a:close/>
                  </a:path>
                </a:pathLst>
              </a:custGeom>
              <a:grpFill/>
              <a:ln w="3175"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44" name="Freeform 16">
                <a:extLst>
                  <a:ext uri="{FF2B5EF4-FFF2-40B4-BE49-F238E27FC236}">
                    <a16:creationId xmlns:a16="http://schemas.microsoft.com/office/drawing/2014/main" id="{0FDD3F07-6170-4F79-B3F8-F9AD84AD207A}"/>
                  </a:ext>
                </a:extLst>
              </p:cNvPr>
              <p:cNvSpPr>
                <a:spLocks/>
              </p:cNvSpPr>
              <p:nvPr/>
            </p:nvSpPr>
            <p:spPr bwMode="auto">
              <a:xfrm>
                <a:off x="5058989" y="3355784"/>
                <a:ext cx="80302" cy="149312"/>
              </a:xfrm>
              <a:custGeom>
                <a:avLst/>
                <a:gdLst>
                  <a:gd name="T0" fmla="*/ 10 w 35"/>
                  <a:gd name="T1" fmla="*/ 16 h 65"/>
                  <a:gd name="T2" fmla="*/ 7 w 35"/>
                  <a:gd name="T3" fmla="*/ 25 h 65"/>
                  <a:gd name="T4" fmla="*/ 2 w 35"/>
                  <a:gd name="T5" fmla="*/ 30 h 65"/>
                  <a:gd name="T6" fmla="*/ 5 w 35"/>
                  <a:gd name="T7" fmla="*/ 39 h 65"/>
                  <a:gd name="T8" fmla="*/ 9 w 35"/>
                  <a:gd name="T9" fmla="*/ 44 h 65"/>
                  <a:gd name="T10" fmla="*/ 15 w 35"/>
                  <a:gd name="T11" fmla="*/ 49 h 65"/>
                  <a:gd name="T12" fmla="*/ 19 w 35"/>
                  <a:gd name="T13" fmla="*/ 63 h 65"/>
                  <a:gd name="T14" fmla="*/ 19 w 35"/>
                  <a:gd name="T15" fmla="*/ 65 h 65"/>
                  <a:gd name="T16" fmla="*/ 23 w 35"/>
                  <a:gd name="T17" fmla="*/ 62 h 65"/>
                  <a:gd name="T18" fmla="*/ 24 w 35"/>
                  <a:gd name="T19" fmla="*/ 56 h 65"/>
                  <a:gd name="T20" fmla="*/ 25 w 35"/>
                  <a:gd name="T21" fmla="*/ 52 h 65"/>
                  <a:gd name="T22" fmla="*/ 31 w 35"/>
                  <a:gd name="T23" fmla="*/ 46 h 65"/>
                  <a:gd name="T24" fmla="*/ 34 w 35"/>
                  <a:gd name="T25" fmla="*/ 44 h 65"/>
                  <a:gd name="T26" fmla="*/ 35 w 35"/>
                  <a:gd name="T27" fmla="*/ 39 h 65"/>
                  <a:gd name="T28" fmla="*/ 32 w 35"/>
                  <a:gd name="T29" fmla="*/ 36 h 65"/>
                  <a:gd name="T30" fmla="*/ 28 w 35"/>
                  <a:gd name="T31" fmla="*/ 33 h 65"/>
                  <a:gd name="T32" fmla="*/ 22 w 35"/>
                  <a:gd name="T33" fmla="*/ 31 h 65"/>
                  <a:gd name="T34" fmla="*/ 28 w 35"/>
                  <a:gd name="T35" fmla="*/ 25 h 65"/>
                  <a:gd name="T36" fmla="*/ 29 w 35"/>
                  <a:gd name="T37" fmla="*/ 14 h 65"/>
                  <a:gd name="T38" fmla="*/ 30 w 35"/>
                  <a:gd name="T39" fmla="*/ 7 h 65"/>
                  <a:gd name="T40" fmla="*/ 29 w 35"/>
                  <a:gd name="T41" fmla="*/ 4 h 65"/>
                  <a:gd name="T42" fmla="*/ 25 w 35"/>
                  <a:gd name="T43" fmla="*/ 3 h 65"/>
                  <a:gd name="T44" fmla="*/ 14 w 35"/>
                  <a:gd name="T45" fmla="*/ 2 h 65"/>
                  <a:gd name="T46" fmla="*/ 10 w 35"/>
                  <a:gd name="T47" fmla="*/ 4 h 65"/>
                  <a:gd name="T48" fmla="*/ 10 w 35"/>
                  <a:gd name="T49" fmla="*/ 16 h 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35" h="65">
                    <a:moveTo>
                      <a:pt x="10" y="16"/>
                    </a:moveTo>
                    <a:cubicBezTo>
                      <a:pt x="12" y="19"/>
                      <a:pt x="9" y="24"/>
                      <a:pt x="7" y="25"/>
                    </a:cubicBezTo>
                    <a:cubicBezTo>
                      <a:pt x="5" y="26"/>
                      <a:pt x="4" y="30"/>
                      <a:pt x="2" y="30"/>
                    </a:cubicBezTo>
                    <a:cubicBezTo>
                      <a:pt x="0" y="30"/>
                      <a:pt x="2" y="37"/>
                      <a:pt x="5" y="39"/>
                    </a:cubicBezTo>
                    <a:cubicBezTo>
                      <a:pt x="9" y="40"/>
                      <a:pt x="9" y="42"/>
                      <a:pt x="9" y="44"/>
                    </a:cubicBezTo>
                    <a:cubicBezTo>
                      <a:pt x="9" y="45"/>
                      <a:pt x="13" y="47"/>
                      <a:pt x="15" y="49"/>
                    </a:cubicBezTo>
                    <a:cubicBezTo>
                      <a:pt x="16" y="50"/>
                      <a:pt x="19" y="59"/>
                      <a:pt x="19" y="63"/>
                    </a:cubicBezTo>
                    <a:cubicBezTo>
                      <a:pt x="19" y="64"/>
                      <a:pt x="19" y="64"/>
                      <a:pt x="19" y="65"/>
                    </a:cubicBezTo>
                    <a:cubicBezTo>
                      <a:pt x="21" y="64"/>
                      <a:pt x="22" y="63"/>
                      <a:pt x="23" y="62"/>
                    </a:cubicBezTo>
                    <a:cubicBezTo>
                      <a:pt x="24" y="60"/>
                      <a:pt x="25" y="56"/>
                      <a:pt x="24" y="56"/>
                    </a:cubicBezTo>
                    <a:cubicBezTo>
                      <a:pt x="24" y="55"/>
                      <a:pt x="24" y="53"/>
                      <a:pt x="25" y="52"/>
                    </a:cubicBezTo>
                    <a:cubicBezTo>
                      <a:pt x="26" y="51"/>
                      <a:pt x="30" y="47"/>
                      <a:pt x="31" y="46"/>
                    </a:cubicBezTo>
                    <a:cubicBezTo>
                      <a:pt x="32" y="46"/>
                      <a:pt x="35" y="46"/>
                      <a:pt x="34" y="44"/>
                    </a:cubicBezTo>
                    <a:cubicBezTo>
                      <a:pt x="34" y="43"/>
                      <a:pt x="35" y="41"/>
                      <a:pt x="35" y="39"/>
                    </a:cubicBezTo>
                    <a:cubicBezTo>
                      <a:pt x="33" y="38"/>
                      <a:pt x="32" y="37"/>
                      <a:pt x="32" y="36"/>
                    </a:cubicBezTo>
                    <a:cubicBezTo>
                      <a:pt x="32" y="35"/>
                      <a:pt x="29" y="32"/>
                      <a:pt x="28" y="33"/>
                    </a:cubicBezTo>
                    <a:cubicBezTo>
                      <a:pt x="27" y="35"/>
                      <a:pt x="23" y="34"/>
                      <a:pt x="22" y="31"/>
                    </a:cubicBezTo>
                    <a:cubicBezTo>
                      <a:pt x="21" y="28"/>
                      <a:pt x="25" y="28"/>
                      <a:pt x="28" y="25"/>
                    </a:cubicBezTo>
                    <a:cubicBezTo>
                      <a:pt x="32" y="22"/>
                      <a:pt x="32" y="17"/>
                      <a:pt x="29" y="14"/>
                    </a:cubicBezTo>
                    <a:cubicBezTo>
                      <a:pt x="25" y="11"/>
                      <a:pt x="27" y="10"/>
                      <a:pt x="30" y="7"/>
                    </a:cubicBezTo>
                    <a:cubicBezTo>
                      <a:pt x="32" y="5"/>
                      <a:pt x="30" y="3"/>
                      <a:pt x="29" y="4"/>
                    </a:cubicBezTo>
                    <a:cubicBezTo>
                      <a:pt x="28" y="5"/>
                      <a:pt x="25" y="6"/>
                      <a:pt x="25" y="3"/>
                    </a:cubicBezTo>
                    <a:cubicBezTo>
                      <a:pt x="25" y="0"/>
                      <a:pt x="17" y="0"/>
                      <a:pt x="14" y="2"/>
                    </a:cubicBezTo>
                    <a:cubicBezTo>
                      <a:pt x="13" y="3"/>
                      <a:pt x="11" y="4"/>
                      <a:pt x="10" y="4"/>
                    </a:cubicBezTo>
                    <a:cubicBezTo>
                      <a:pt x="9" y="8"/>
                      <a:pt x="8" y="14"/>
                      <a:pt x="10" y="16"/>
                    </a:cubicBezTo>
                    <a:close/>
                  </a:path>
                </a:pathLst>
              </a:custGeom>
              <a:grpFill/>
              <a:ln w="3175"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45" name="Freeform 17">
                <a:extLst>
                  <a:ext uri="{FF2B5EF4-FFF2-40B4-BE49-F238E27FC236}">
                    <a16:creationId xmlns:a16="http://schemas.microsoft.com/office/drawing/2014/main" id="{FA5CA788-6A14-406D-AD0E-F356AA89A7BA}"/>
                  </a:ext>
                </a:extLst>
              </p:cNvPr>
              <p:cNvSpPr>
                <a:spLocks/>
              </p:cNvSpPr>
              <p:nvPr/>
            </p:nvSpPr>
            <p:spPr bwMode="auto">
              <a:xfrm>
                <a:off x="4761619" y="3360803"/>
                <a:ext cx="385201" cy="370144"/>
              </a:xfrm>
              <a:custGeom>
                <a:avLst/>
                <a:gdLst>
                  <a:gd name="T0" fmla="*/ 57 w 167"/>
                  <a:gd name="T1" fmla="*/ 30 h 161"/>
                  <a:gd name="T2" fmla="*/ 58 w 167"/>
                  <a:gd name="T3" fmla="*/ 38 h 161"/>
                  <a:gd name="T4" fmla="*/ 61 w 167"/>
                  <a:gd name="T5" fmla="*/ 43 h 161"/>
                  <a:gd name="T6" fmla="*/ 59 w 167"/>
                  <a:gd name="T7" fmla="*/ 46 h 161"/>
                  <a:gd name="T8" fmla="*/ 47 w 167"/>
                  <a:gd name="T9" fmla="*/ 47 h 161"/>
                  <a:gd name="T10" fmla="*/ 42 w 167"/>
                  <a:gd name="T11" fmla="*/ 50 h 161"/>
                  <a:gd name="T12" fmla="*/ 40 w 167"/>
                  <a:gd name="T13" fmla="*/ 52 h 161"/>
                  <a:gd name="T14" fmla="*/ 39 w 167"/>
                  <a:gd name="T15" fmla="*/ 57 h 161"/>
                  <a:gd name="T16" fmla="*/ 35 w 167"/>
                  <a:gd name="T17" fmla="*/ 59 h 161"/>
                  <a:gd name="T18" fmla="*/ 29 w 167"/>
                  <a:gd name="T19" fmla="*/ 61 h 161"/>
                  <a:gd name="T20" fmla="*/ 25 w 167"/>
                  <a:gd name="T21" fmla="*/ 66 h 161"/>
                  <a:gd name="T22" fmla="*/ 18 w 167"/>
                  <a:gd name="T23" fmla="*/ 68 h 161"/>
                  <a:gd name="T24" fmla="*/ 13 w 167"/>
                  <a:gd name="T25" fmla="*/ 69 h 161"/>
                  <a:gd name="T26" fmla="*/ 0 w 167"/>
                  <a:gd name="T27" fmla="*/ 78 h 161"/>
                  <a:gd name="T28" fmla="*/ 0 w 167"/>
                  <a:gd name="T29" fmla="*/ 89 h 161"/>
                  <a:gd name="T30" fmla="*/ 1 w 167"/>
                  <a:gd name="T31" fmla="*/ 90 h 161"/>
                  <a:gd name="T32" fmla="*/ 79 w 167"/>
                  <a:gd name="T33" fmla="*/ 142 h 161"/>
                  <a:gd name="T34" fmla="*/ 85 w 167"/>
                  <a:gd name="T35" fmla="*/ 149 h 161"/>
                  <a:gd name="T36" fmla="*/ 94 w 167"/>
                  <a:gd name="T37" fmla="*/ 152 h 161"/>
                  <a:gd name="T38" fmla="*/ 98 w 167"/>
                  <a:gd name="T39" fmla="*/ 161 h 161"/>
                  <a:gd name="T40" fmla="*/ 105 w 167"/>
                  <a:gd name="T41" fmla="*/ 159 h 161"/>
                  <a:gd name="T42" fmla="*/ 118 w 167"/>
                  <a:gd name="T43" fmla="*/ 155 h 161"/>
                  <a:gd name="T44" fmla="*/ 133 w 167"/>
                  <a:gd name="T45" fmla="*/ 143 h 161"/>
                  <a:gd name="T46" fmla="*/ 167 w 167"/>
                  <a:gd name="T47" fmla="*/ 122 h 161"/>
                  <a:gd name="T48" fmla="*/ 167 w 167"/>
                  <a:gd name="T49" fmla="*/ 122 h 161"/>
                  <a:gd name="T50" fmla="*/ 163 w 167"/>
                  <a:gd name="T51" fmla="*/ 115 h 161"/>
                  <a:gd name="T52" fmla="*/ 157 w 167"/>
                  <a:gd name="T53" fmla="*/ 113 h 161"/>
                  <a:gd name="T54" fmla="*/ 152 w 167"/>
                  <a:gd name="T55" fmla="*/ 110 h 161"/>
                  <a:gd name="T56" fmla="*/ 151 w 167"/>
                  <a:gd name="T57" fmla="*/ 104 h 161"/>
                  <a:gd name="T58" fmla="*/ 147 w 167"/>
                  <a:gd name="T59" fmla="*/ 99 h 161"/>
                  <a:gd name="T60" fmla="*/ 151 w 167"/>
                  <a:gd name="T61" fmla="*/ 95 h 161"/>
                  <a:gd name="T62" fmla="*/ 149 w 167"/>
                  <a:gd name="T63" fmla="*/ 91 h 161"/>
                  <a:gd name="T64" fmla="*/ 149 w 167"/>
                  <a:gd name="T65" fmla="*/ 86 h 161"/>
                  <a:gd name="T66" fmla="*/ 150 w 167"/>
                  <a:gd name="T67" fmla="*/ 80 h 161"/>
                  <a:gd name="T68" fmla="*/ 150 w 167"/>
                  <a:gd name="T69" fmla="*/ 72 h 161"/>
                  <a:gd name="T70" fmla="*/ 147 w 167"/>
                  <a:gd name="T71" fmla="*/ 65 h 161"/>
                  <a:gd name="T72" fmla="*/ 148 w 167"/>
                  <a:gd name="T73" fmla="*/ 63 h 161"/>
                  <a:gd name="T74" fmla="*/ 148 w 167"/>
                  <a:gd name="T75" fmla="*/ 61 h 161"/>
                  <a:gd name="T76" fmla="*/ 144 w 167"/>
                  <a:gd name="T77" fmla="*/ 47 h 161"/>
                  <a:gd name="T78" fmla="*/ 138 w 167"/>
                  <a:gd name="T79" fmla="*/ 42 h 161"/>
                  <a:gd name="T80" fmla="*/ 134 w 167"/>
                  <a:gd name="T81" fmla="*/ 37 h 161"/>
                  <a:gd name="T82" fmla="*/ 131 w 167"/>
                  <a:gd name="T83" fmla="*/ 28 h 161"/>
                  <a:gd name="T84" fmla="*/ 136 w 167"/>
                  <a:gd name="T85" fmla="*/ 23 h 161"/>
                  <a:gd name="T86" fmla="*/ 139 w 167"/>
                  <a:gd name="T87" fmla="*/ 14 h 161"/>
                  <a:gd name="T88" fmla="*/ 139 w 167"/>
                  <a:gd name="T89" fmla="*/ 2 h 161"/>
                  <a:gd name="T90" fmla="*/ 131 w 167"/>
                  <a:gd name="T91" fmla="*/ 0 h 161"/>
                  <a:gd name="T92" fmla="*/ 123 w 167"/>
                  <a:gd name="T93" fmla="*/ 1 h 161"/>
                  <a:gd name="T94" fmla="*/ 112 w 167"/>
                  <a:gd name="T95" fmla="*/ 3 h 161"/>
                  <a:gd name="T96" fmla="*/ 82 w 167"/>
                  <a:gd name="T97" fmla="*/ 5 h 161"/>
                  <a:gd name="T98" fmla="*/ 69 w 167"/>
                  <a:gd name="T99" fmla="*/ 12 h 161"/>
                  <a:gd name="T100" fmla="*/ 56 w 167"/>
                  <a:gd name="T101" fmla="*/ 18 h 161"/>
                  <a:gd name="T102" fmla="*/ 53 w 167"/>
                  <a:gd name="T103" fmla="*/ 20 h 161"/>
                  <a:gd name="T104" fmla="*/ 55 w 167"/>
                  <a:gd name="T105" fmla="*/ 22 h 161"/>
                  <a:gd name="T106" fmla="*/ 57 w 167"/>
                  <a:gd name="T107" fmla="*/ 30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67" h="161">
                    <a:moveTo>
                      <a:pt x="57" y="30"/>
                    </a:moveTo>
                    <a:cubicBezTo>
                      <a:pt x="57" y="34"/>
                      <a:pt x="56" y="38"/>
                      <a:pt x="58" y="38"/>
                    </a:cubicBezTo>
                    <a:cubicBezTo>
                      <a:pt x="59" y="38"/>
                      <a:pt x="61" y="42"/>
                      <a:pt x="61" y="43"/>
                    </a:cubicBezTo>
                    <a:cubicBezTo>
                      <a:pt x="61" y="45"/>
                      <a:pt x="61" y="46"/>
                      <a:pt x="59" y="46"/>
                    </a:cubicBezTo>
                    <a:cubicBezTo>
                      <a:pt x="57" y="46"/>
                      <a:pt x="47" y="45"/>
                      <a:pt x="47" y="47"/>
                    </a:cubicBezTo>
                    <a:cubicBezTo>
                      <a:pt x="47" y="49"/>
                      <a:pt x="45" y="50"/>
                      <a:pt x="42" y="50"/>
                    </a:cubicBezTo>
                    <a:cubicBezTo>
                      <a:pt x="40" y="50"/>
                      <a:pt x="40" y="49"/>
                      <a:pt x="40" y="52"/>
                    </a:cubicBezTo>
                    <a:cubicBezTo>
                      <a:pt x="40" y="55"/>
                      <a:pt x="40" y="57"/>
                      <a:pt x="39" y="57"/>
                    </a:cubicBezTo>
                    <a:cubicBezTo>
                      <a:pt x="37" y="57"/>
                      <a:pt x="37" y="59"/>
                      <a:pt x="35" y="59"/>
                    </a:cubicBezTo>
                    <a:cubicBezTo>
                      <a:pt x="33" y="60"/>
                      <a:pt x="29" y="59"/>
                      <a:pt x="29" y="61"/>
                    </a:cubicBezTo>
                    <a:cubicBezTo>
                      <a:pt x="29" y="64"/>
                      <a:pt x="27" y="66"/>
                      <a:pt x="25" y="66"/>
                    </a:cubicBezTo>
                    <a:cubicBezTo>
                      <a:pt x="22" y="67"/>
                      <a:pt x="18" y="66"/>
                      <a:pt x="18" y="68"/>
                    </a:cubicBezTo>
                    <a:cubicBezTo>
                      <a:pt x="18" y="70"/>
                      <a:pt x="14" y="68"/>
                      <a:pt x="13" y="69"/>
                    </a:cubicBezTo>
                    <a:cubicBezTo>
                      <a:pt x="11" y="70"/>
                      <a:pt x="0" y="77"/>
                      <a:pt x="0" y="78"/>
                    </a:cubicBezTo>
                    <a:cubicBezTo>
                      <a:pt x="0" y="78"/>
                      <a:pt x="0" y="83"/>
                      <a:pt x="0" y="89"/>
                    </a:cubicBezTo>
                    <a:cubicBezTo>
                      <a:pt x="0" y="89"/>
                      <a:pt x="1" y="90"/>
                      <a:pt x="1" y="90"/>
                    </a:cubicBezTo>
                    <a:cubicBezTo>
                      <a:pt x="5" y="92"/>
                      <a:pt x="77" y="140"/>
                      <a:pt x="79" y="142"/>
                    </a:cubicBezTo>
                    <a:cubicBezTo>
                      <a:pt x="82" y="144"/>
                      <a:pt x="85" y="149"/>
                      <a:pt x="85" y="149"/>
                    </a:cubicBezTo>
                    <a:cubicBezTo>
                      <a:pt x="85" y="149"/>
                      <a:pt x="90" y="150"/>
                      <a:pt x="94" y="152"/>
                    </a:cubicBezTo>
                    <a:cubicBezTo>
                      <a:pt x="98" y="155"/>
                      <a:pt x="98" y="161"/>
                      <a:pt x="98" y="161"/>
                    </a:cubicBezTo>
                    <a:cubicBezTo>
                      <a:pt x="98" y="161"/>
                      <a:pt x="103" y="160"/>
                      <a:pt x="105" y="159"/>
                    </a:cubicBezTo>
                    <a:cubicBezTo>
                      <a:pt x="108" y="158"/>
                      <a:pt x="118" y="155"/>
                      <a:pt x="118" y="155"/>
                    </a:cubicBezTo>
                    <a:cubicBezTo>
                      <a:pt x="133" y="143"/>
                      <a:pt x="133" y="143"/>
                      <a:pt x="133" y="143"/>
                    </a:cubicBezTo>
                    <a:cubicBezTo>
                      <a:pt x="167" y="122"/>
                      <a:pt x="167" y="122"/>
                      <a:pt x="167" y="122"/>
                    </a:cubicBezTo>
                    <a:cubicBezTo>
                      <a:pt x="167" y="122"/>
                      <a:pt x="167" y="122"/>
                      <a:pt x="167" y="122"/>
                    </a:cubicBezTo>
                    <a:cubicBezTo>
                      <a:pt x="166" y="118"/>
                      <a:pt x="165" y="115"/>
                      <a:pt x="163" y="115"/>
                    </a:cubicBezTo>
                    <a:cubicBezTo>
                      <a:pt x="161" y="115"/>
                      <a:pt x="160" y="113"/>
                      <a:pt x="157" y="113"/>
                    </a:cubicBezTo>
                    <a:cubicBezTo>
                      <a:pt x="155" y="113"/>
                      <a:pt x="152" y="112"/>
                      <a:pt x="152" y="110"/>
                    </a:cubicBezTo>
                    <a:cubicBezTo>
                      <a:pt x="151" y="108"/>
                      <a:pt x="152" y="106"/>
                      <a:pt x="151" y="104"/>
                    </a:cubicBezTo>
                    <a:cubicBezTo>
                      <a:pt x="149" y="101"/>
                      <a:pt x="147" y="100"/>
                      <a:pt x="147" y="99"/>
                    </a:cubicBezTo>
                    <a:cubicBezTo>
                      <a:pt x="147" y="97"/>
                      <a:pt x="150" y="95"/>
                      <a:pt x="151" y="95"/>
                    </a:cubicBezTo>
                    <a:cubicBezTo>
                      <a:pt x="151" y="94"/>
                      <a:pt x="149" y="92"/>
                      <a:pt x="149" y="91"/>
                    </a:cubicBezTo>
                    <a:cubicBezTo>
                      <a:pt x="149" y="90"/>
                      <a:pt x="148" y="87"/>
                      <a:pt x="149" y="86"/>
                    </a:cubicBezTo>
                    <a:cubicBezTo>
                      <a:pt x="151" y="84"/>
                      <a:pt x="151" y="83"/>
                      <a:pt x="150" y="80"/>
                    </a:cubicBezTo>
                    <a:cubicBezTo>
                      <a:pt x="149" y="78"/>
                      <a:pt x="152" y="75"/>
                      <a:pt x="150" y="72"/>
                    </a:cubicBezTo>
                    <a:cubicBezTo>
                      <a:pt x="149" y="69"/>
                      <a:pt x="146" y="66"/>
                      <a:pt x="147" y="65"/>
                    </a:cubicBezTo>
                    <a:cubicBezTo>
                      <a:pt x="147" y="64"/>
                      <a:pt x="147" y="64"/>
                      <a:pt x="148" y="63"/>
                    </a:cubicBezTo>
                    <a:cubicBezTo>
                      <a:pt x="148" y="62"/>
                      <a:pt x="148" y="62"/>
                      <a:pt x="148" y="61"/>
                    </a:cubicBezTo>
                    <a:cubicBezTo>
                      <a:pt x="148" y="57"/>
                      <a:pt x="145" y="48"/>
                      <a:pt x="144" y="47"/>
                    </a:cubicBezTo>
                    <a:cubicBezTo>
                      <a:pt x="142" y="45"/>
                      <a:pt x="138" y="43"/>
                      <a:pt x="138" y="42"/>
                    </a:cubicBezTo>
                    <a:cubicBezTo>
                      <a:pt x="138" y="40"/>
                      <a:pt x="138" y="38"/>
                      <a:pt x="134" y="37"/>
                    </a:cubicBezTo>
                    <a:cubicBezTo>
                      <a:pt x="131" y="35"/>
                      <a:pt x="129" y="28"/>
                      <a:pt x="131" y="28"/>
                    </a:cubicBezTo>
                    <a:cubicBezTo>
                      <a:pt x="133" y="28"/>
                      <a:pt x="134" y="24"/>
                      <a:pt x="136" y="23"/>
                    </a:cubicBezTo>
                    <a:cubicBezTo>
                      <a:pt x="138" y="22"/>
                      <a:pt x="141" y="17"/>
                      <a:pt x="139" y="14"/>
                    </a:cubicBezTo>
                    <a:cubicBezTo>
                      <a:pt x="137" y="12"/>
                      <a:pt x="138" y="6"/>
                      <a:pt x="139" y="2"/>
                    </a:cubicBezTo>
                    <a:cubicBezTo>
                      <a:pt x="136" y="2"/>
                      <a:pt x="132" y="0"/>
                      <a:pt x="131" y="0"/>
                    </a:cubicBezTo>
                    <a:cubicBezTo>
                      <a:pt x="130" y="0"/>
                      <a:pt x="126" y="1"/>
                      <a:pt x="123" y="1"/>
                    </a:cubicBezTo>
                    <a:cubicBezTo>
                      <a:pt x="120" y="1"/>
                      <a:pt x="114" y="5"/>
                      <a:pt x="112" y="3"/>
                    </a:cubicBezTo>
                    <a:cubicBezTo>
                      <a:pt x="110" y="1"/>
                      <a:pt x="88" y="5"/>
                      <a:pt x="82" y="5"/>
                    </a:cubicBezTo>
                    <a:cubicBezTo>
                      <a:pt x="75" y="5"/>
                      <a:pt x="73" y="12"/>
                      <a:pt x="69" y="12"/>
                    </a:cubicBezTo>
                    <a:cubicBezTo>
                      <a:pt x="65" y="12"/>
                      <a:pt x="60" y="15"/>
                      <a:pt x="56" y="18"/>
                    </a:cubicBezTo>
                    <a:cubicBezTo>
                      <a:pt x="56" y="19"/>
                      <a:pt x="55" y="20"/>
                      <a:pt x="53" y="20"/>
                    </a:cubicBezTo>
                    <a:cubicBezTo>
                      <a:pt x="54" y="21"/>
                      <a:pt x="54" y="22"/>
                      <a:pt x="55" y="22"/>
                    </a:cubicBezTo>
                    <a:cubicBezTo>
                      <a:pt x="57" y="24"/>
                      <a:pt x="57" y="27"/>
                      <a:pt x="57" y="30"/>
                    </a:cubicBezTo>
                    <a:close/>
                  </a:path>
                </a:pathLst>
              </a:custGeom>
              <a:grpFill/>
              <a:ln w="3175"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46" name="Freeform 18">
                <a:extLst>
                  <a:ext uri="{FF2B5EF4-FFF2-40B4-BE49-F238E27FC236}">
                    <a16:creationId xmlns:a16="http://schemas.microsoft.com/office/drawing/2014/main" id="{E7E4EA15-7677-4509-A8FE-0B58D7AFDF71}"/>
                  </a:ext>
                </a:extLst>
              </p:cNvPr>
              <p:cNvSpPr>
                <a:spLocks/>
              </p:cNvSpPr>
              <p:nvPr/>
            </p:nvSpPr>
            <p:spPr bwMode="auto">
              <a:xfrm>
                <a:off x="5097886" y="3446124"/>
                <a:ext cx="283568" cy="271021"/>
              </a:xfrm>
              <a:custGeom>
                <a:avLst/>
                <a:gdLst>
                  <a:gd name="T0" fmla="*/ 14 w 123"/>
                  <a:gd name="T1" fmla="*/ 7 h 118"/>
                  <a:gd name="T2" fmla="*/ 8 w 123"/>
                  <a:gd name="T3" fmla="*/ 13 h 118"/>
                  <a:gd name="T4" fmla="*/ 7 w 123"/>
                  <a:gd name="T5" fmla="*/ 17 h 118"/>
                  <a:gd name="T6" fmla="*/ 6 w 123"/>
                  <a:gd name="T7" fmla="*/ 23 h 118"/>
                  <a:gd name="T8" fmla="*/ 1 w 123"/>
                  <a:gd name="T9" fmla="*/ 28 h 118"/>
                  <a:gd name="T10" fmla="*/ 4 w 123"/>
                  <a:gd name="T11" fmla="*/ 35 h 118"/>
                  <a:gd name="T12" fmla="*/ 4 w 123"/>
                  <a:gd name="T13" fmla="*/ 43 h 118"/>
                  <a:gd name="T14" fmla="*/ 3 w 123"/>
                  <a:gd name="T15" fmla="*/ 49 h 118"/>
                  <a:gd name="T16" fmla="*/ 3 w 123"/>
                  <a:gd name="T17" fmla="*/ 54 h 118"/>
                  <a:gd name="T18" fmla="*/ 5 w 123"/>
                  <a:gd name="T19" fmla="*/ 58 h 118"/>
                  <a:gd name="T20" fmla="*/ 1 w 123"/>
                  <a:gd name="T21" fmla="*/ 62 h 118"/>
                  <a:gd name="T22" fmla="*/ 5 w 123"/>
                  <a:gd name="T23" fmla="*/ 67 h 118"/>
                  <a:gd name="T24" fmla="*/ 6 w 123"/>
                  <a:gd name="T25" fmla="*/ 73 h 118"/>
                  <a:gd name="T26" fmla="*/ 11 w 123"/>
                  <a:gd name="T27" fmla="*/ 76 h 118"/>
                  <a:gd name="T28" fmla="*/ 17 w 123"/>
                  <a:gd name="T29" fmla="*/ 78 h 118"/>
                  <a:gd name="T30" fmla="*/ 21 w 123"/>
                  <a:gd name="T31" fmla="*/ 85 h 118"/>
                  <a:gd name="T32" fmla="*/ 33 w 123"/>
                  <a:gd name="T33" fmla="*/ 87 h 118"/>
                  <a:gd name="T34" fmla="*/ 38 w 123"/>
                  <a:gd name="T35" fmla="*/ 92 h 118"/>
                  <a:gd name="T36" fmla="*/ 52 w 123"/>
                  <a:gd name="T37" fmla="*/ 85 h 118"/>
                  <a:gd name="T38" fmla="*/ 113 w 123"/>
                  <a:gd name="T39" fmla="*/ 118 h 118"/>
                  <a:gd name="T40" fmla="*/ 113 w 123"/>
                  <a:gd name="T41" fmla="*/ 113 h 118"/>
                  <a:gd name="T42" fmla="*/ 120 w 123"/>
                  <a:gd name="T43" fmla="*/ 113 h 118"/>
                  <a:gd name="T44" fmla="*/ 120 w 123"/>
                  <a:gd name="T45" fmla="*/ 35 h 118"/>
                  <a:gd name="T46" fmla="*/ 120 w 123"/>
                  <a:gd name="T47" fmla="*/ 23 h 118"/>
                  <a:gd name="T48" fmla="*/ 121 w 123"/>
                  <a:gd name="T49" fmla="*/ 13 h 118"/>
                  <a:gd name="T50" fmla="*/ 122 w 123"/>
                  <a:gd name="T51" fmla="*/ 11 h 118"/>
                  <a:gd name="T52" fmla="*/ 122 w 123"/>
                  <a:gd name="T53" fmla="*/ 10 h 118"/>
                  <a:gd name="T54" fmla="*/ 111 w 123"/>
                  <a:gd name="T55" fmla="*/ 8 h 118"/>
                  <a:gd name="T56" fmla="*/ 99 w 123"/>
                  <a:gd name="T57" fmla="*/ 1 h 118"/>
                  <a:gd name="T58" fmla="*/ 81 w 123"/>
                  <a:gd name="T59" fmla="*/ 10 h 118"/>
                  <a:gd name="T60" fmla="*/ 82 w 123"/>
                  <a:gd name="T61" fmla="*/ 21 h 118"/>
                  <a:gd name="T62" fmla="*/ 70 w 123"/>
                  <a:gd name="T63" fmla="*/ 21 h 118"/>
                  <a:gd name="T64" fmla="*/ 55 w 123"/>
                  <a:gd name="T65" fmla="*/ 16 h 118"/>
                  <a:gd name="T66" fmla="*/ 47 w 123"/>
                  <a:gd name="T67" fmla="*/ 10 h 118"/>
                  <a:gd name="T68" fmla="*/ 42 w 123"/>
                  <a:gd name="T69" fmla="*/ 5 h 118"/>
                  <a:gd name="T70" fmla="*/ 27 w 123"/>
                  <a:gd name="T71" fmla="*/ 2 h 118"/>
                  <a:gd name="T72" fmla="*/ 18 w 123"/>
                  <a:gd name="T73" fmla="*/ 0 h 118"/>
                  <a:gd name="T74" fmla="*/ 17 w 123"/>
                  <a:gd name="T75" fmla="*/ 5 h 118"/>
                  <a:gd name="T76" fmla="*/ 14 w 123"/>
                  <a:gd name="T77" fmla="*/ 7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23" h="118">
                    <a:moveTo>
                      <a:pt x="14" y="7"/>
                    </a:moveTo>
                    <a:cubicBezTo>
                      <a:pt x="13" y="8"/>
                      <a:pt x="9" y="12"/>
                      <a:pt x="8" y="13"/>
                    </a:cubicBezTo>
                    <a:cubicBezTo>
                      <a:pt x="7" y="14"/>
                      <a:pt x="7" y="16"/>
                      <a:pt x="7" y="17"/>
                    </a:cubicBezTo>
                    <a:cubicBezTo>
                      <a:pt x="8" y="17"/>
                      <a:pt x="7" y="21"/>
                      <a:pt x="6" y="23"/>
                    </a:cubicBezTo>
                    <a:cubicBezTo>
                      <a:pt x="5" y="25"/>
                      <a:pt x="1" y="26"/>
                      <a:pt x="1" y="28"/>
                    </a:cubicBezTo>
                    <a:cubicBezTo>
                      <a:pt x="0" y="29"/>
                      <a:pt x="3" y="32"/>
                      <a:pt x="4" y="35"/>
                    </a:cubicBezTo>
                    <a:cubicBezTo>
                      <a:pt x="6" y="38"/>
                      <a:pt x="3" y="41"/>
                      <a:pt x="4" y="43"/>
                    </a:cubicBezTo>
                    <a:cubicBezTo>
                      <a:pt x="5" y="46"/>
                      <a:pt x="5" y="47"/>
                      <a:pt x="3" y="49"/>
                    </a:cubicBezTo>
                    <a:cubicBezTo>
                      <a:pt x="2" y="50"/>
                      <a:pt x="3" y="53"/>
                      <a:pt x="3" y="54"/>
                    </a:cubicBezTo>
                    <a:cubicBezTo>
                      <a:pt x="3" y="55"/>
                      <a:pt x="5" y="57"/>
                      <a:pt x="5" y="58"/>
                    </a:cubicBezTo>
                    <a:cubicBezTo>
                      <a:pt x="4" y="58"/>
                      <a:pt x="1" y="60"/>
                      <a:pt x="1" y="62"/>
                    </a:cubicBezTo>
                    <a:cubicBezTo>
                      <a:pt x="1" y="63"/>
                      <a:pt x="3" y="64"/>
                      <a:pt x="5" y="67"/>
                    </a:cubicBezTo>
                    <a:cubicBezTo>
                      <a:pt x="6" y="69"/>
                      <a:pt x="5" y="71"/>
                      <a:pt x="6" y="73"/>
                    </a:cubicBezTo>
                    <a:cubicBezTo>
                      <a:pt x="6" y="75"/>
                      <a:pt x="9" y="76"/>
                      <a:pt x="11" y="76"/>
                    </a:cubicBezTo>
                    <a:cubicBezTo>
                      <a:pt x="14" y="76"/>
                      <a:pt x="15" y="78"/>
                      <a:pt x="17" y="78"/>
                    </a:cubicBezTo>
                    <a:cubicBezTo>
                      <a:pt x="19" y="78"/>
                      <a:pt x="20" y="81"/>
                      <a:pt x="21" y="85"/>
                    </a:cubicBezTo>
                    <a:cubicBezTo>
                      <a:pt x="22" y="85"/>
                      <a:pt x="30" y="85"/>
                      <a:pt x="33" y="87"/>
                    </a:cubicBezTo>
                    <a:cubicBezTo>
                      <a:pt x="36" y="89"/>
                      <a:pt x="38" y="92"/>
                      <a:pt x="38" y="92"/>
                    </a:cubicBezTo>
                    <a:cubicBezTo>
                      <a:pt x="52" y="85"/>
                      <a:pt x="52" y="85"/>
                      <a:pt x="52" y="85"/>
                    </a:cubicBezTo>
                    <a:cubicBezTo>
                      <a:pt x="113" y="118"/>
                      <a:pt x="113" y="118"/>
                      <a:pt x="113" y="118"/>
                    </a:cubicBezTo>
                    <a:cubicBezTo>
                      <a:pt x="113" y="113"/>
                      <a:pt x="113" y="113"/>
                      <a:pt x="113" y="113"/>
                    </a:cubicBezTo>
                    <a:cubicBezTo>
                      <a:pt x="120" y="113"/>
                      <a:pt x="120" y="113"/>
                      <a:pt x="120" y="113"/>
                    </a:cubicBezTo>
                    <a:cubicBezTo>
                      <a:pt x="120" y="113"/>
                      <a:pt x="120" y="40"/>
                      <a:pt x="120" y="35"/>
                    </a:cubicBezTo>
                    <a:cubicBezTo>
                      <a:pt x="120" y="29"/>
                      <a:pt x="118" y="26"/>
                      <a:pt x="120" y="23"/>
                    </a:cubicBezTo>
                    <a:cubicBezTo>
                      <a:pt x="123" y="20"/>
                      <a:pt x="119" y="18"/>
                      <a:pt x="121" y="13"/>
                    </a:cubicBezTo>
                    <a:cubicBezTo>
                      <a:pt x="122" y="12"/>
                      <a:pt x="122" y="11"/>
                      <a:pt x="122" y="11"/>
                    </a:cubicBezTo>
                    <a:cubicBezTo>
                      <a:pt x="122" y="11"/>
                      <a:pt x="122" y="11"/>
                      <a:pt x="122" y="10"/>
                    </a:cubicBezTo>
                    <a:cubicBezTo>
                      <a:pt x="121" y="9"/>
                      <a:pt x="118" y="9"/>
                      <a:pt x="111" y="8"/>
                    </a:cubicBezTo>
                    <a:cubicBezTo>
                      <a:pt x="104" y="7"/>
                      <a:pt x="107" y="2"/>
                      <a:pt x="99" y="1"/>
                    </a:cubicBezTo>
                    <a:cubicBezTo>
                      <a:pt x="91" y="1"/>
                      <a:pt x="81" y="7"/>
                      <a:pt x="81" y="10"/>
                    </a:cubicBezTo>
                    <a:cubicBezTo>
                      <a:pt x="81" y="14"/>
                      <a:pt x="85" y="17"/>
                      <a:pt x="82" y="21"/>
                    </a:cubicBezTo>
                    <a:cubicBezTo>
                      <a:pt x="79" y="24"/>
                      <a:pt x="74" y="25"/>
                      <a:pt x="70" y="21"/>
                    </a:cubicBezTo>
                    <a:cubicBezTo>
                      <a:pt x="66" y="17"/>
                      <a:pt x="60" y="16"/>
                      <a:pt x="55" y="16"/>
                    </a:cubicBezTo>
                    <a:cubicBezTo>
                      <a:pt x="50" y="16"/>
                      <a:pt x="46" y="13"/>
                      <a:pt x="47" y="10"/>
                    </a:cubicBezTo>
                    <a:cubicBezTo>
                      <a:pt x="47" y="7"/>
                      <a:pt x="46" y="6"/>
                      <a:pt x="42" y="5"/>
                    </a:cubicBezTo>
                    <a:cubicBezTo>
                      <a:pt x="38" y="5"/>
                      <a:pt x="34" y="1"/>
                      <a:pt x="27" y="2"/>
                    </a:cubicBezTo>
                    <a:cubicBezTo>
                      <a:pt x="23" y="3"/>
                      <a:pt x="20" y="2"/>
                      <a:pt x="18" y="0"/>
                    </a:cubicBezTo>
                    <a:cubicBezTo>
                      <a:pt x="18" y="2"/>
                      <a:pt x="17" y="4"/>
                      <a:pt x="17" y="5"/>
                    </a:cubicBezTo>
                    <a:cubicBezTo>
                      <a:pt x="18" y="7"/>
                      <a:pt x="15" y="7"/>
                      <a:pt x="14" y="7"/>
                    </a:cubicBezTo>
                    <a:close/>
                  </a:path>
                </a:pathLst>
              </a:custGeom>
              <a:grpFill/>
              <a:ln w="3175"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47" name="Freeform 19">
                <a:extLst>
                  <a:ext uri="{FF2B5EF4-FFF2-40B4-BE49-F238E27FC236}">
                    <a16:creationId xmlns:a16="http://schemas.microsoft.com/office/drawing/2014/main" id="{D2E91A33-E42D-4F31-B3BE-6D159C903254}"/>
                  </a:ext>
                </a:extLst>
              </p:cNvPr>
              <p:cNvSpPr>
                <a:spLocks/>
              </p:cNvSpPr>
              <p:nvPr/>
            </p:nvSpPr>
            <p:spPr bwMode="auto">
              <a:xfrm>
                <a:off x="4612307" y="3823796"/>
                <a:ext cx="55208" cy="18821"/>
              </a:xfrm>
              <a:custGeom>
                <a:avLst/>
                <a:gdLst>
                  <a:gd name="T0" fmla="*/ 12 w 24"/>
                  <a:gd name="T1" fmla="*/ 5 h 8"/>
                  <a:gd name="T2" fmla="*/ 19 w 24"/>
                  <a:gd name="T3" fmla="*/ 7 h 8"/>
                  <a:gd name="T4" fmla="*/ 24 w 24"/>
                  <a:gd name="T5" fmla="*/ 6 h 8"/>
                  <a:gd name="T6" fmla="*/ 19 w 24"/>
                  <a:gd name="T7" fmla="*/ 5 h 8"/>
                  <a:gd name="T8" fmla="*/ 12 w 24"/>
                  <a:gd name="T9" fmla="*/ 2 h 8"/>
                  <a:gd name="T10" fmla="*/ 1 w 24"/>
                  <a:gd name="T11" fmla="*/ 4 h 8"/>
                  <a:gd name="T12" fmla="*/ 0 w 24"/>
                  <a:gd name="T13" fmla="*/ 8 h 8"/>
                  <a:gd name="T14" fmla="*/ 3 w 24"/>
                  <a:gd name="T15" fmla="*/ 8 h 8"/>
                  <a:gd name="T16" fmla="*/ 12 w 24"/>
                  <a:gd name="T17" fmla="*/ 5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4" h="8">
                    <a:moveTo>
                      <a:pt x="12" y="5"/>
                    </a:moveTo>
                    <a:cubicBezTo>
                      <a:pt x="14" y="4"/>
                      <a:pt x="16" y="7"/>
                      <a:pt x="19" y="7"/>
                    </a:cubicBezTo>
                    <a:cubicBezTo>
                      <a:pt x="21" y="7"/>
                      <a:pt x="24" y="6"/>
                      <a:pt x="24" y="6"/>
                    </a:cubicBezTo>
                    <a:cubicBezTo>
                      <a:pt x="24" y="6"/>
                      <a:pt x="23" y="5"/>
                      <a:pt x="19" y="5"/>
                    </a:cubicBezTo>
                    <a:cubicBezTo>
                      <a:pt x="15" y="5"/>
                      <a:pt x="15" y="0"/>
                      <a:pt x="12" y="2"/>
                    </a:cubicBezTo>
                    <a:cubicBezTo>
                      <a:pt x="8" y="4"/>
                      <a:pt x="6" y="4"/>
                      <a:pt x="1" y="4"/>
                    </a:cubicBezTo>
                    <a:cubicBezTo>
                      <a:pt x="1" y="5"/>
                      <a:pt x="1" y="7"/>
                      <a:pt x="0" y="8"/>
                    </a:cubicBezTo>
                    <a:cubicBezTo>
                      <a:pt x="2" y="8"/>
                      <a:pt x="2" y="8"/>
                      <a:pt x="3" y="8"/>
                    </a:cubicBezTo>
                    <a:cubicBezTo>
                      <a:pt x="5" y="8"/>
                      <a:pt x="10" y="7"/>
                      <a:pt x="12" y="5"/>
                    </a:cubicBezTo>
                    <a:close/>
                  </a:path>
                </a:pathLst>
              </a:custGeom>
              <a:grpFill/>
              <a:ln w="3175"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48" name="Freeform 20">
                <a:extLst>
                  <a:ext uri="{FF2B5EF4-FFF2-40B4-BE49-F238E27FC236}">
                    <a16:creationId xmlns:a16="http://schemas.microsoft.com/office/drawing/2014/main" id="{FB38FE85-1472-428C-8D9F-CA1A698B3E49}"/>
                  </a:ext>
                </a:extLst>
              </p:cNvPr>
              <p:cNvSpPr>
                <a:spLocks/>
              </p:cNvSpPr>
              <p:nvPr/>
            </p:nvSpPr>
            <p:spPr bwMode="auto">
              <a:xfrm>
                <a:off x="4599759" y="3772353"/>
                <a:ext cx="111671" cy="87831"/>
              </a:xfrm>
              <a:custGeom>
                <a:avLst/>
                <a:gdLst>
                  <a:gd name="T0" fmla="*/ 11 w 48"/>
                  <a:gd name="T1" fmla="*/ 36 h 38"/>
                  <a:gd name="T2" fmla="*/ 16 w 48"/>
                  <a:gd name="T3" fmla="*/ 34 h 38"/>
                  <a:gd name="T4" fmla="*/ 27 w 48"/>
                  <a:gd name="T5" fmla="*/ 33 h 38"/>
                  <a:gd name="T6" fmla="*/ 30 w 48"/>
                  <a:gd name="T7" fmla="*/ 34 h 38"/>
                  <a:gd name="T8" fmla="*/ 30 w 48"/>
                  <a:gd name="T9" fmla="*/ 33 h 38"/>
                  <a:gd name="T10" fmla="*/ 35 w 48"/>
                  <a:gd name="T11" fmla="*/ 36 h 38"/>
                  <a:gd name="T12" fmla="*/ 47 w 48"/>
                  <a:gd name="T13" fmla="*/ 36 h 38"/>
                  <a:gd name="T14" fmla="*/ 48 w 48"/>
                  <a:gd name="T15" fmla="*/ 36 h 38"/>
                  <a:gd name="T16" fmla="*/ 48 w 48"/>
                  <a:gd name="T17" fmla="*/ 31 h 38"/>
                  <a:gd name="T18" fmla="*/ 44 w 48"/>
                  <a:gd name="T19" fmla="*/ 26 h 38"/>
                  <a:gd name="T20" fmla="*/ 42 w 48"/>
                  <a:gd name="T21" fmla="*/ 21 h 38"/>
                  <a:gd name="T22" fmla="*/ 41 w 48"/>
                  <a:gd name="T23" fmla="*/ 18 h 38"/>
                  <a:gd name="T24" fmla="*/ 36 w 48"/>
                  <a:gd name="T25" fmla="*/ 13 h 38"/>
                  <a:gd name="T26" fmla="*/ 31 w 48"/>
                  <a:gd name="T27" fmla="*/ 5 h 38"/>
                  <a:gd name="T28" fmla="*/ 28 w 48"/>
                  <a:gd name="T29" fmla="*/ 5 h 38"/>
                  <a:gd name="T30" fmla="*/ 23 w 48"/>
                  <a:gd name="T31" fmla="*/ 2 h 38"/>
                  <a:gd name="T32" fmla="*/ 17 w 48"/>
                  <a:gd name="T33" fmla="*/ 2 h 38"/>
                  <a:gd name="T34" fmla="*/ 10 w 48"/>
                  <a:gd name="T35" fmla="*/ 2 h 38"/>
                  <a:gd name="T36" fmla="*/ 5 w 48"/>
                  <a:gd name="T37" fmla="*/ 6 h 38"/>
                  <a:gd name="T38" fmla="*/ 5 w 48"/>
                  <a:gd name="T39" fmla="*/ 6 h 38"/>
                  <a:gd name="T40" fmla="*/ 3 w 48"/>
                  <a:gd name="T41" fmla="*/ 13 h 38"/>
                  <a:gd name="T42" fmla="*/ 6 w 48"/>
                  <a:gd name="T43" fmla="*/ 24 h 38"/>
                  <a:gd name="T44" fmla="*/ 6 w 48"/>
                  <a:gd name="T45" fmla="*/ 26 h 38"/>
                  <a:gd name="T46" fmla="*/ 17 w 48"/>
                  <a:gd name="T47" fmla="*/ 24 h 38"/>
                  <a:gd name="T48" fmla="*/ 24 w 48"/>
                  <a:gd name="T49" fmla="*/ 27 h 38"/>
                  <a:gd name="T50" fmla="*/ 29 w 48"/>
                  <a:gd name="T51" fmla="*/ 28 h 38"/>
                  <a:gd name="T52" fmla="*/ 24 w 48"/>
                  <a:gd name="T53" fmla="*/ 29 h 38"/>
                  <a:gd name="T54" fmla="*/ 17 w 48"/>
                  <a:gd name="T55" fmla="*/ 27 h 38"/>
                  <a:gd name="T56" fmla="*/ 8 w 48"/>
                  <a:gd name="T57" fmla="*/ 30 h 38"/>
                  <a:gd name="T58" fmla="*/ 5 w 48"/>
                  <a:gd name="T59" fmla="*/ 30 h 38"/>
                  <a:gd name="T60" fmla="*/ 6 w 48"/>
                  <a:gd name="T61" fmla="*/ 34 h 38"/>
                  <a:gd name="T62" fmla="*/ 7 w 48"/>
                  <a:gd name="T63" fmla="*/ 35 h 38"/>
                  <a:gd name="T64" fmla="*/ 11 w 48"/>
                  <a:gd name="T65" fmla="*/ 36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8" h="38">
                    <a:moveTo>
                      <a:pt x="11" y="36"/>
                    </a:moveTo>
                    <a:cubicBezTo>
                      <a:pt x="13" y="36"/>
                      <a:pt x="16" y="34"/>
                      <a:pt x="16" y="34"/>
                    </a:cubicBezTo>
                    <a:cubicBezTo>
                      <a:pt x="16" y="34"/>
                      <a:pt x="26" y="34"/>
                      <a:pt x="27" y="33"/>
                    </a:cubicBezTo>
                    <a:cubicBezTo>
                      <a:pt x="28" y="33"/>
                      <a:pt x="29" y="34"/>
                      <a:pt x="30" y="34"/>
                    </a:cubicBezTo>
                    <a:cubicBezTo>
                      <a:pt x="30" y="34"/>
                      <a:pt x="30" y="33"/>
                      <a:pt x="30" y="33"/>
                    </a:cubicBezTo>
                    <a:cubicBezTo>
                      <a:pt x="30" y="33"/>
                      <a:pt x="35" y="34"/>
                      <a:pt x="35" y="36"/>
                    </a:cubicBezTo>
                    <a:cubicBezTo>
                      <a:pt x="36" y="37"/>
                      <a:pt x="43" y="38"/>
                      <a:pt x="47" y="36"/>
                    </a:cubicBezTo>
                    <a:cubicBezTo>
                      <a:pt x="47" y="36"/>
                      <a:pt x="48" y="36"/>
                      <a:pt x="48" y="36"/>
                    </a:cubicBezTo>
                    <a:cubicBezTo>
                      <a:pt x="48" y="34"/>
                      <a:pt x="48" y="32"/>
                      <a:pt x="48" y="31"/>
                    </a:cubicBezTo>
                    <a:cubicBezTo>
                      <a:pt x="48" y="30"/>
                      <a:pt x="45" y="27"/>
                      <a:pt x="44" y="26"/>
                    </a:cubicBezTo>
                    <a:cubicBezTo>
                      <a:pt x="42" y="24"/>
                      <a:pt x="42" y="21"/>
                      <a:pt x="42" y="21"/>
                    </a:cubicBezTo>
                    <a:cubicBezTo>
                      <a:pt x="41" y="18"/>
                      <a:pt x="41" y="18"/>
                      <a:pt x="41" y="18"/>
                    </a:cubicBezTo>
                    <a:cubicBezTo>
                      <a:pt x="41" y="18"/>
                      <a:pt x="40" y="14"/>
                      <a:pt x="36" y="13"/>
                    </a:cubicBezTo>
                    <a:cubicBezTo>
                      <a:pt x="33" y="12"/>
                      <a:pt x="31" y="5"/>
                      <a:pt x="31" y="5"/>
                    </a:cubicBezTo>
                    <a:cubicBezTo>
                      <a:pt x="28" y="5"/>
                      <a:pt x="28" y="5"/>
                      <a:pt x="28" y="5"/>
                    </a:cubicBezTo>
                    <a:cubicBezTo>
                      <a:pt x="28" y="5"/>
                      <a:pt x="26" y="3"/>
                      <a:pt x="23" y="2"/>
                    </a:cubicBezTo>
                    <a:cubicBezTo>
                      <a:pt x="21" y="0"/>
                      <a:pt x="17" y="2"/>
                      <a:pt x="17" y="2"/>
                    </a:cubicBezTo>
                    <a:cubicBezTo>
                      <a:pt x="17" y="2"/>
                      <a:pt x="13" y="3"/>
                      <a:pt x="10" y="2"/>
                    </a:cubicBezTo>
                    <a:cubicBezTo>
                      <a:pt x="7" y="2"/>
                      <a:pt x="8" y="5"/>
                      <a:pt x="5" y="6"/>
                    </a:cubicBezTo>
                    <a:cubicBezTo>
                      <a:pt x="5" y="6"/>
                      <a:pt x="5" y="6"/>
                      <a:pt x="5" y="6"/>
                    </a:cubicBezTo>
                    <a:cubicBezTo>
                      <a:pt x="5" y="8"/>
                      <a:pt x="4" y="11"/>
                      <a:pt x="3" y="13"/>
                    </a:cubicBezTo>
                    <a:cubicBezTo>
                      <a:pt x="0" y="17"/>
                      <a:pt x="4" y="22"/>
                      <a:pt x="6" y="24"/>
                    </a:cubicBezTo>
                    <a:cubicBezTo>
                      <a:pt x="6" y="24"/>
                      <a:pt x="7" y="25"/>
                      <a:pt x="6" y="26"/>
                    </a:cubicBezTo>
                    <a:cubicBezTo>
                      <a:pt x="11" y="26"/>
                      <a:pt x="13" y="26"/>
                      <a:pt x="17" y="24"/>
                    </a:cubicBezTo>
                    <a:cubicBezTo>
                      <a:pt x="20" y="22"/>
                      <a:pt x="20" y="27"/>
                      <a:pt x="24" y="27"/>
                    </a:cubicBezTo>
                    <a:cubicBezTo>
                      <a:pt x="28" y="27"/>
                      <a:pt x="29" y="28"/>
                      <a:pt x="29" y="28"/>
                    </a:cubicBezTo>
                    <a:cubicBezTo>
                      <a:pt x="29" y="28"/>
                      <a:pt x="26" y="29"/>
                      <a:pt x="24" y="29"/>
                    </a:cubicBezTo>
                    <a:cubicBezTo>
                      <a:pt x="21" y="29"/>
                      <a:pt x="19" y="26"/>
                      <a:pt x="17" y="27"/>
                    </a:cubicBezTo>
                    <a:cubicBezTo>
                      <a:pt x="15" y="29"/>
                      <a:pt x="10" y="30"/>
                      <a:pt x="8" y="30"/>
                    </a:cubicBezTo>
                    <a:cubicBezTo>
                      <a:pt x="7" y="30"/>
                      <a:pt x="7" y="30"/>
                      <a:pt x="5" y="30"/>
                    </a:cubicBezTo>
                    <a:cubicBezTo>
                      <a:pt x="5" y="32"/>
                      <a:pt x="5" y="33"/>
                      <a:pt x="6" y="34"/>
                    </a:cubicBezTo>
                    <a:cubicBezTo>
                      <a:pt x="7" y="34"/>
                      <a:pt x="7" y="35"/>
                      <a:pt x="7" y="35"/>
                    </a:cubicBezTo>
                    <a:cubicBezTo>
                      <a:pt x="11" y="34"/>
                      <a:pt x="10" y="36"/>
                      <a:pt x="11" y="36"/>
                    </a:cubicBezTo>
                    <a:close/>
                  </a:path>
                </a:pathLst>
              </a:custGeom>
              <a:grpFill/>
              <a:ln w="3175"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49" name="Freeform 21">
                <a:extLst>
                  <a:ext uri="{FF2B5EF4-FFF2-40B4-BE49-F238E27FC236}">
                    <a16:creationId xmlns:a16="http://schemas.microsoft.com/office/drawing/2014/main" id="{103AE938-39D0-47D1-87B7-7B4C598DE49D}"/>
                  </a:ext>
                </a:extLst>
              </p:cNvPr>
              <p:cNvSpPr>
                <a:spLocks/>
              </p:cNvSpPr>
              <p:nvPr/>
            </p:nvSpPr>
            <p:spPr bwMode="auto">
              <a:xfrm>
                <a:off x="4616071" y="3848891"/>
                <a:ext cx="52698" cy="32623"/>
              </a:xfrm>
              <a:custGeom>
                <a:avLst/>
                <a:gdLst>
                  <a:gd name="T0" fmla="*/ 12 w 23"/>
                  <a:gd name="T1" fmla="*/ 13 h 14"/>
                  <a:gd name="T2" fmla="*/ 18 w 23"/>
                  <a:gd name="T3" fmla="*/ 9 h 14"/>
                  <a:gd name="T4" fmla="*/ 21 w 23"/>
                  <a:gd name="T5" fmla="*/ 8 h 14"/>
                  <a:gd name="T6" fmla="*/ 21 w 23"/>
                  <a:gd name="T7" fmla="*/ 4 h 14"/>
                  <a:gd name="T8" fmla="*/ 23 w 23"/>
                  <a:gd name="T9" fmla="*/ 1 h 14"/>
                  <a:gd name="T10" fmla="*/ 20 w 23"/>
                  <a:gd name="T11" fmla="*/ 0 h 14"/>
                  <a:gd name="T12" fmla="*/ 9 w 23"/>
                  <a:gd name="T13" fmla="*/ 1 h 14"/>
                  <a:gd name="T14" fmla="*/ 4 w 23"/>
                  <a:gd name="T15" fmla="*/ 3 h 14"/>
                  <a:gd name="T16" fmla="*/ 0 w 23"/>
                  <a:gd name="T17" fmla="*/ 2 h 14"/>
                  <a:gd name="T18" fmla="*/ 7 w 23"/>
                  <a:gd name="T19" fmla="*/ 7 h 14"/>
                  <a:gd name="T20" fmla="*/ 10 w 23"/>
                  <a:gd name="T21" fmla="*/ 13 h 14"/>
                  <a:gd name="T22" fmla="*/ 11 w 23"/>
                  <a:gd name="T23" fmla="*/ 14 h 14"/>
                  <a:gd name="T24" fmla="*/ 12 w 23"/>
                  <a:gd name="T25" fmla="*/ 13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3" h="14">
                    <a:moveTo>
                      <a:pt x="12" y="13"/>
                    </a:moveTo>
                    <a:cubicBezTo>
                      <a:pt x="14" y="12"/>
                      <a:pt x="17" y="8"/>
                      <a:pt x="18" y="9"/>
                    </a:cubicBezTo>
                    <a:cubicBezTo>
                      <a:pt x="20" y="10"/>
                      <a:pt x="21" y="8"/>
                      <a:pt x="21" y="8"/>
                    </a:cubicBezTo>
                    <a:cubicBezTo>
                      <a:pt x="21" y="7"/>
                      <a:pt x="19" y="5"/>
                      <a:pt x="21" y="4"/>
                    </a:cubicBezTo>
                    <a:cubicBezTo>
                      <a:pt x="22" y="4"/>
                      <a:pt x="22" y="2"/>
                      <a:pt x="23" y="1"/>
                    </a:cubicBezTo>
                    <a:cubicBezTo>
                      <a:pt x="22" y="1"/>
                      <a:pt x="21" y="0"/>
                      <a:pt x="20" y="0"/>
                    </a:cubicBezTo>
                    <a:cubicBezTo>
                      <a:pt x="19" y="1"/>
                      <a:pt x="9" y="1"/>
                      <a:pt x="9" y="1"/>
                    </a:cubicBezTo>
                    <a:cubicBezTo>
                      <a:pt x="9" y="1"/>
                      <a:pt x="6" y="3"/>
                      <a:pt x="4" y="3"/>
                    </a:cubicBezTo>
                    <a:cubicBezTo>
                      <a:pt x="3" y="3"/>
                      <a:pt x="4" y="1"/>
                      <a:pt x="0" y="2"/>
                    </a:cubicBezTo>
                    <a:cubicBezTo>
                      <a:pt x="2" y="5"/>
                      <a:pt x="2" y="6"/>
                      <a:pt x="7" y="7"/>
                    </a:cubicBezTo>
                    <a:cubicBezTo>
                      <a:pt x="11" y="8"/>
                      <a:pt x="6" y="11"/>
                      <a:pt x="10" y="13"/>
                    </a:cubicBezTo>
                    <a:cubicBezTo>
                      <a:pt x="10" y="13"/>
                      <a:pt x="11" y="14"/>
                      <a:pt x="11" y="14"/>
                    </a:cubicBezTo>
                    <a:cubicBezTo>
                      <a:pt x="11" y="13"/>
                      <a:pt x="12" y="13"/>
                      <a:pt x="12" y="13"/>
                    </a:cubicBezTo>
                    <a:close/>
                  </a:path>
                </a:pathLst>
              </a:custGeom>
              <a:grpFill/>
              <a:ln w="3175"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50" name="Freeform 22">
                <a:extLst>
                  <a:ext uri="{FF2B5EF4-FFF2-40B4-BE49-F238E27FC236}">
                    <a16:creationId xmlns:a16="http://schemas.microsoft.com/office/drawing/2014/main" id="{4F4ADBE4-7A34-40AC-8BF6-83FF2984791A}"/>
                  </a:ext>
                </a:extLst>
              </p:cNvPr>
              <p:cNvSpPr>
                <a:spLocks/>
              </p:cNvSpPr>
              <p:nvPr/>
            </p:nvSpPr>
            <p:spPr bwMode="auto">
              <a:xfrm>
                <a:off x="5190735" y="3876495"/>
                <a:ext cx="228360" cy="161860"/>
              </a:xfrm>
              <a:custGeom>
                <a:avLst/>
                <a:gdLst>
                  <a:gd name="T0" fmla="*/ 91 w 99"/>
                  <a:gd name="T1" fmla="*/ 40 h 70"/>
                  <a:gd name="T2" fmla="*/ 88 w 99"/>
                  <a:gd name="T3" fmla="*/ 35 h 70"/>
                  <a:gd name="T4" fmla="*/ 83 w 99"/>
                  <a:gd name="T5" fmla="*/ 30 h 70"/>
                  <a:gd name="T6" fmla="*/ 80 w 99"/>
                  <a:gd name="T7" fmla="*/ 25 h 70"/>
                  <a:gd name="T8" fmla="*/ 74 w 99"/>
                  <a:gd name="T9" fmla="*/ 22 h 70"/>
                  <a:gd name="T10" fmla="*/ 73 w 99"/>
                  <a:gd name="T11" fmla="*/ 20 h 70"/>
                  <a:gd name="T12" fmla="*/ 69 w 99"/>
                  <a:gd name="T13" fmla="*/ 19 h 70"/>
                  <a:gd name="T14" fmla="*/ 70 w 99"/>
                  <a:gd name="T15" fmla="*/ 16 h 70"/>
                  <a:gd name="T16" fmla="*/ 70 w 99"/>
                  <a:gd name="T17" fmla="*/ 9 h 70"/>
                  <a:gd name="T18" fmla="*/ 64 w 99"/>
                  <a:gd name="T19" fmla="*/ 2 h 70"/>
                  <a:gd name="T20" fmla="*/ 62 w 99"/>
                  <a:gd name="T21" fmla="*/ 1 h 70"/>
                  <a:gd name="T22" fmla="*/ 56 w 99"/>
                  <a:gd name="T23" fmla="*/ 4 h 70"/>
                  <a:gd name="T24" fmla="*/ 54 w 99"/>
                  <a:gd name="T25" fmla="*/ 8 h 70"/>
                  <a:gd name="T26" fmla="*/ 46 w 99"/>
                  <a:gd name="T27" fmla="*/ 16 h 70"/>
                  <a:gd name="T28" fmla="*/ 35 w 99"/>
                  <a:gd name="T29" fmla="*/ 18 h 70"/>
                  <a:gd name="T30" fmla="*/ 34 w 99"/>
                  <a:gd name="T31" fmla="*/ 23 h 70"/>
                  <a:gd name="T32" fmla="*/ 27 w 99"/>
                  <a:gd name="T33" fmla="*/ 26 h 70"/>
                  <a:gd name="T34" fmla="*/ 18 w 99"/>
                  <a:gd name="T35" fmla="*/ 29 h 70"/>
                  <a:gd name="T36" fmla="*/ 13 w 99"/>
                  <a:gd name="T37" fmla="*/ 29 h 70"/>
                  <a:gd name="T38" fmla="*/ 9 w 99"/>
                  <a:gd name="T39" fmla="*/ 31 h 70"/>
                  <a:gd name="T40" fmla="*/ 8 w 99"/>
                  <a:gd name="T41" fmla="*/ 30 h 70"/>
                  <a:gd name="T42" fmla="*/ 4 w 99"/>
                  <a:gd name="T43" fmla="*/ 35 h 70"/>
                  <a:gd name="T44" fmla="*/ 0 w 99"/>
                  <a:gd name="T45" fmla="*/ 43 h 70"/>
                  <a:gd name="T46" fmla="*/ 1 w 99"/>
                  <a:gd name="T47" fmla="*/ 50 h 70"/>
                  <a:gd name="T48" fmla="*/ 3 w 99"/>
                  <a:gd name="T49" fmla="*/ 56 h 70"/>
                  <a:gd name="T50" fmla="*/ 5 w 99"/>
                  <a:gd name="T51" fmla="*/ 61 h 70"/>
                  <a:gd name="T52" fmla="*/ 6 w 99"/>
                  <a:gd name="T53" fmla="*/ 64 h 70"/>
                  <a:gd name="T54" fmla="*/ 12 w 99"/>
                  <a:gd name="T55" fmla="*/ 69 h 70"/>
                  <a:gd name="T56" fmla="*/ 13 w 99"/>
                  <a:gd name="T57" fmla="*/ 70 h 70"/>
                  <a:gd name="T58" fmla="*/ 14 w 99"/>
                  <a:gd name="T59" fmla="*/ 69 h 70"/>
                  <a:gd name="T60" fmla="*/ 15 w 99"/>
                  <a:gd name="T61" fmla="*/ 63 h 70"/>
                  <a:gd name="T62" fmla="*/ 19 w 99"/>
                  <a:gd name="T63" fmla="*/ 62 h 70"/>
                  <a:gd name="T64" fmla="*/ 23 w 99"/>
                  <a:gd name="T65" fmla="*/ 61 h 70"/>
                  <a:gd name="T66" fmla="*/ 30 w 99"/>
                  <a:gd name="T67" fmla="*/ 62 h 70"/>
                  <a:gd name="T68" fmla="*/ 30 w 99"/>
                  <a:gd name="T69" fmla="*/ 57 h 70"/>
                  <a:gd name="T70" fmla="*/ 38 w 99"/>
                  <a:gd name="T71" fmla="*/ 50 h 70"/>
                  <a:gd name="T72" fmla="*/ 45 w 99"/>
                  <a:gd name="T73" fmla="*/ 55 h 70"/>
                  <a:gd name="T74" fmla="*/ 60 w 99"/>
                  <a:gd name="T75" fmla="*/ 58 h 70"/>
                  <a:gd name="T76" fmla="*/ 63 w 99"/>
                  <a:gd name="T77" fmla="*/ 52 h 70"/>
                  <a:gd name="T78" fmla="*/ 69 w 99"/>
                  <a:gd name="T79" fmla="*/ 52 h 70"/>
                  <a:gd name="T80" fmla="*/ 77 w 99"/>
                  <a:gd name="T81" fmla="*/ 50 h 70"/>
                  <a:gd name="T82" fmla="*/ 84 w 99"/>
                  <a:gd name="T83" fmla="*/ 49 h 70"/>
                  <a:gd name="T84" fmla="*/ 93 w 99"/>
                  <a:gd name="T85" fmla="*/ 50 h 70"/>
                  <a:gd name="T86" fmla="*/ 99 w 99"/>
                  <a:gd name="T87" fmla="*/ 49 h 70"/>
                  <a:gd name="T88" fmla="*/ 97 w 99"/>
                  <a:gd name="T89" fmla="*/ 44 h 70"/>
                  <a:gd name="T90" fmla="*/ 91 w 99"/>
                  <a:gd name="T91" fmla="*/ 40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99" h="70">
                    <a:moveTo>
                      <a:pt x="91" y="40"/>
                    </a:moveTo>
                    <a:cubicBezTo>
                      <a:pt x="91" y="39"/>
                      <a:pt x="91" y="37"/>
                      <a:pt x="88" y="35"/>
                    </a:cubicBezTo>
                    <a:cubicBezTo>
                      <a:pt x="85" y="32"/>
                      <a:pt x="83" y="32"/>
                      <a:pt x="83" y="30"/>
                    </a:cubicBezTo>
                    <a:cubicBezTo>
                      <a:pt x="83" y="29"/>
                      <a:pt x="82" y="28"/>
                      <a:pt x="80" y="25"/>
                    </a:cubicBezTo>
                    <a:cubicBezTo>
                      <a:pt x="77" y="22"/>
                      <a:pt x="74" y="22"/>
                      <a:pt x="74" y="22"/>
                    </a:cubicBezTo>
                    <a:cubicBezTo>
                      <a:pt x="73" y="20"/>
                      <a:pt x="73" y="20"/>
                      <a:pt x="73" y="20"/>
                    </a:cubicBezTo>
                    <a:cubicBezTo>
                      <a:pt x="69" y="19"/>
                      <a:pt x="69" y="19"/>
                      <a:pt x="69" y="19"/>
                    </a:cubicBezTo>
                    <a:cubicBezTo>
                      <a:pt x="69" y="19"/>
                      <a:pt x="67" y="18"/>
                      <a:pt x="70" y="16"/>
                    </a:cubicBezTo>
                    <a:cubicBezTo>
                      <a:pt x="73" y="15"/>
                      <a:pt x="70" y="11"/>
                      <a:pt x="70" y="9"/>
                    </a:cubicBezTo>
                    <a:cubicBezTo>
                      <a:pt x="69" y="8"/>
                      <a:pt x="65" y="3"/>
                      <a:pt x="64" y="2"/>
                    </a:cubicBezTo>
                    <a:cubicBezTo>
                      <a:pt x="63" y="2"/>
                      <a:pt x="63" y="2"/>
                      <a:pt x="62" y="1"/>
                    </a:cubicBezTo>
                    <a:cubicBezTo>
                      <a:pt x="61" y="0"/>
                      <a:pt x="57" y="2"/>
                      <a:pt x="56" y="4"/>
                    </a:cubicBezTo>
                    <a:cubicBezTo>
                      <a:pt x="54" y="6"/>
                      <a:pt x="55" y="7"/>
                      <a:pt x="54" y="8"/>
                    </a:cubicBezTo>
                    <a:cubicBezTo>
                      <a:pt x="53" y="9"/>
                      <a:pt x="49" y="13"/>
                      <a:pt x="46" y="16"/>
                    </a:cubicBezTo>
                    <a:cubicBezTo>
                      <a:pt x="44" y="19"/>
                      <a:pt x="37" y="17"/>
                      <a:pt x="35" y="18"/>
                    </a:cubicBezTo>
                    <a:cubicBezTo>
                      <a:pt x="33" y="19"/>
                      <a:pt x="36" y="21"/>
                      <a:pt x="34" y="23"/>
                    </a:cubicBezTo>
                    <a:cubicBezTo>
                      <a:pt x="33" y="24"/>
                      <a:pt x="29" y="26"/>
                      <a:pt x="27" y="26"/>
                    </a:cubicBezTo>
                    <a:cubicBezTo>
                      <a:pt x="26" y="27"/>
                      <a:pt x="20" y="27"/>
                      <a:pt x="18" y="29"/>
                    </a:cubicBezTo>
                    <a:cubicBezTo>
                      <a:pt x="17" y="31"/>
                      <a:pt x="15" y="27"/>
                      <a:pt x="13" y="29"/>
                    </a:cubicBezTo>
                    <a:cubicBezTo>
                      <a:pt x="12" y="31"/>
                      <a:pt x="10" y="32"/>
                      <a:pt x="9" y="31"/>
                    </a:cubicBezTo>
                    <a:cubicBezTo>
                      <a:pt x="8" y="31"/>
                      <a:pt x="8" y="30"/>
                      <a:pt x="8" y="30"/>
                    </a:cubicBezTo>
                    <a:cubicBezTo>
                      <a:pt x="6" y="31"/>
                      <a:pt x="5" y="33"/>
                      <a:pt x="4" y="35"/>
                    </a:cubicBezTo>
                    <a:cubicBezTo>
                      <a:pt x="3" y="38"/>
                      <a:pt x="0" y="41"/>
                      <a:pt x="0" y="43"/>
                    </a:cubicBezTo>
                    <a:cubicBezTo>
                      <a:pt x="0" y="45"/>
                      <a:pt x="1" y="47"/>
                      <a:pt x="1" y="50"/>
                    </a:cubicBezTo>
                    <a:cubicBezTo>
                      <a:pt x="1" y="52"/>
                      <a:pt x="2" y="54"/>
                      <a:pt x="3" y="56"/>
                    </a:cubicBezTo>
                    <a:cubicBezTo>
                      <a:pt x="5" y="58"/>
                      <a:pt x="5" y="61"/>
                      <a:pt x="5" y="61"/>
                    </a:cubicBezTo>
                    <a:cubicBezTo>
                      <a:pt x="5" y="61"/>
                      <a:pt x="5" y="62"/>
                      <a:pt x="6" y="64"/>
                    </a:cubicBezTo>
                    <a:cubicBezTo>
                      <a:pt x="8" y="65"/>
                      <a:pt x="11" y="67"/>
                      <a:pt x="12" y="69"/>
                    </a:cubicBezTo>
                    <a:cubicBezTo>
                      <a:pt x="12" y="69"/>
                      <a:pt x="12" y="70"/>
                      <a:pt x="13" y="70"/>
                    </a:cubicBezTo>
                    <a:cubicBezTo>
                      <a:pt x="13" y="70"/>
                      <a:pt x="13" y="70"/>
                      <a:pt x="14" y="69"/>
                    </a:cubicBezTo>
                    <a:cubicBezTo>
                      <a:pt x="15" y="67"/>
                      <a:pt x="15" y="63"/>
                      <a:pt x="15" y="63"/>
                    </a:cubicBezTo>
                    <a:cubicBezTo>
                      <a:pt x="19" y="62"/>
                      <a:pt x="19" y="62"/>
                      <a:pt x="19" y="62"/>
                    </a:cubicBezTo>
                    <a:cubicBezTo>
                      <a:pt x="23" y="61"/>
                      <a:pt x="23" y="61"/>
                      <a:pt x="23" y="61"/>
                    </a:cubicBezTo>
                    <a:cubicBezTo>
                      <a:pt x="30" y="62"/>
                      <a:pt x="30" y="62"/>
                      <a:pt x="30" y="62"/>
                    </a:cubicBezTo>
                    <a:cubicBezTo>
                      <a:pt x="30" y="57"/>
                      <a:pt x="30" y="57"/>
                      <a:pt x="30" y="57"/>
                    </a:cubicBezTo>
                    <a:cubicBezTo>
                      <a:pt x="30" y="57"/>
                      <a:pt x="35" y="50"/>
                      <a:pt x="38" y="50"/>
                    </a:cubicBezTo>
                    <a:cubicBezTo>
                      <a:pt x="42" y="50"/>
                      <a:pt x="45" y="55"/>
                      <a:pt x="45" y="55"/>
                    </a:cubicBezTo>
                    <a:cubicBezTo>
                      <a:pt x="60" y="58"/>
                      <a:pt x="60" y="58"/>
                      <a:pt x="60" y="58"/>
                    </a:cubicBezTo>
                    <a:cubicBezTo>
                      <a:pt x="60" y="58"/>
                      <a:pt x="61" y="53"/>
                      <a:pt x="63" y="52"/>
                    </a:cubicBezTo>
                    <a:cubicBezTo>
                      <a:pt x="64" y="51"/>
                      <a:pt x="67" y="53"/>
                      <a:pt x="69" y="52"/>
                    </a:cubicBezTo>
                    <a:cubicBezTo>
                      <a:pt x="71" y="51"/>
                      <a:pt x="74" y="50"/>
                      <a:pt x="77" y="50"/>
                    </a:cubicBezTo>
                    <a:cubicBezTo>
                      <a:pt x="81" y="50"/>
                      <a:pt x="82" y="52"/>
                      <a:pt x="84" y="49"/>
                    </a:cubicBezTo>
                    <a:cubicBezTo>
                      <a:pt x="85" y="46"/>
                      <a:pt x="93" y="50"/>
                      <a:pt x="93" y="50"/>
                    </a:cubicBezTo>
                    <a:cubicBezTo>
                      <a:pt x="99" y="49"/>
                      <a:pt x="99" y="49"/>
                      <a:pt x="99" y="49"/>
                    </a:cubicBezTo>
                    <a:cubicBezTo>
                      <a:pt x="97" y="44"/>
                      <a:pt x="97" y="44"/>
                      <a:pt x="97" y="44"/>
                    </a:cubicBezTo>
                    <a:cubicBezTo>
                      <a:pt x="97" y="44"/>
                      <a:pt x="91" y="42"/>
                      <a:pt x="91" y="40"/>
                    </a:cubicBezTo>
                    <a:close/>
                  </a:path>
                </a:pathLst>
              </a:custGeom>
              <a:grpFill/>
              <a:ln w="3175"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51" name="Freeform 23">
                <a:extLst>
                  <a:ext uri="{FF2B5EF4-FFF2-40B4-BE49-F238E27FC236}">
                    <a16:creationId xmlns:a16="http://schemas.microsoft.com/office/drawing/2014/main" id="{F70351F7-1D66-4782-8A36-E71F09634688}"/>
                  </a:ext>
                </a:extLst>
              </p:cNvPr>
              <p:cNvSpPr>
                <a:spLocks/>
              </p:cNvSpPr>
              <p:nvPr/>
            </p:nvSpPr>
            <p:spPr bwMode="auto">
              <a:xfrm>
                <a:off x="4973668" y="3826306"/>
                <a:ext cx="220832" cy="181935"/>
              </a:xfrm>
              <a:custGeom>
                <a:avLst/>
                <a:gdLst>
                  <a:gd name="T0" fmla="*/ 59 w 96"/>
                  <a:gd name="T1" fmla="*/ 58 h 79"/>
                  <a:gd name="T2" fmla="*/ 64 w 96"/>
                  <a:gd name="T3" fmla="*/ 57 h 79"/>
                  <a:gd name="T4" fmla="*/ 69 w 96"/>
                  <a:gd name="T5" fmla="*/ 61 h 79"/>
                  <a:gd name="T6" fmla="*/ 73 w 96"/>
                  <a:gd name="T7" fmla="*/ 57 h 79"/>
                  <a:gd name="T8" fmla="*/ 79 w 96"/>
                  <a:gd name="T9" fmla="*/ 45 h 79"/>
                  <a:gd name="T10" fmla="*/ 83 w 96"/>
                  <a:gd name="T11" fmla="*/ 40 h 79"/>
                  <a:gd name="T12" fmla="*/ 83 w 96"/>
                  <a:gd name="T13" fmla="*/ 36 h 79"/>
                  <a:gd name="T14" fmla="*/ 85 w 96"/>
                  <a:gd name="T15" fmla="*/ 31 h 79"/>
                  <a:gd name="T16" fmla="*/ 90 w 96"/>
                  <a:gd name="T17" fmla="*/ 22 h 79"/>
                  <a:gd name="T18" fmla="*/ 95 w 96"/>
                  <a:gd name="T19" fmla="*/ 19 h 79"/>
                  <a:gd name="T20" fmla="*/ 94 w 96"/>
                  <a:gd name="T21" fmla="*/ 14 h 79"/>
                  <a:gd name="T22" fmla="*/ 91 w 96"/>
                  <a:gd name="T23" fmla="*/ 11 h 79"/>
                  <a:gd name="T24" fmla="*/ 92 w 96"/>
                  <a:gd name="T25" fmla="*/ 7 h 79"/>
                  <a:gd name="T26" fmla="*/ 88 w 96"/>
                  <a:gd name="T27" fmla="*/ 3 h 79"/>
                  <a:gd name="T28" fmla="*/ 86 w 96"/>
                  <a:gd name="T29" fmla="*/ 2 h 79"/>
                  <a:gd name="T30" fmla="*/ 80 w 96"/>
                  <a:gd name="T31" fmla="*/ 7 h 79"/>
                  <a:gd name="T32" fmla="*/ 73 w 96"/>
                  <a:gd name="T33" fmla="*/ 5 h 79"/>
                  <a:gd name="T34" fmla="*/ 63 w 96"/>
                  <a:gd name="T35" fmla="*/ 5 h 79"/>
                  <a:gd name="T36" fmla="*/ 57 w 96"/>
                  <a:gd name="T37" fmla="*/ 9 h 79"/>
                  <a:gd name="T38" fmla="*/ 49 w 96"/>
                  <a:gd name="T39" fmla="*/ 9 h 79"/>
                  <a:gd name="T40" fmla="*/ 43 w 96"/>
                  <a:gd name="T41" fmla="*/ 6 h 79"/>
                  <a:gd name="T42" fmla="*/ 36 w 96"/>
                  <a:gd name="T43" fmla="*/ 7 h 79"/>
                  <a:gd name="T44" fmla="*/ 32 w 96"/>
                  <a:gd name="T45" fmla="*/ 3 h 79"/>
                  <a:gd name="T46" fmla="*/ 25 w 96"/>
                  <a:gd name="T47" fmla="*/ 1 h 79"/>
                  <a:gd name="T48" fmla="*/ 21 w 96"/>
                  <a:gd name="T49" fmla="*/ 3 h 79"/>
                  <a:gd name="T50" fmla="*/ 13 w 96"/>
                  <a:gd name="T51" fmla="*/ 3 h 79"/>
                  <a:gd name="T52" fmla="*/ 11 w 96"/>
                  <a:gd name="T53" fmla="*/ 9 h 79"/>
                  <a:gd name="T54" fmla="*/ 8 w 96"/>
                  <a:gd name="T55" fmla="*/ 15 h 79"/>
                  <a:gd name="T56" fmla="*/ 7 w 96"/>
                  <a:gd name="T57" fmla="*/ 17 h 79"/>
                  <a:gd name="T58" fmla="*/ 8 w 96"/>
                  <a:gd name="T59" fmla="*/ 22 h 79"/>
                  <a:gd name="T60" fmla="*/ 7 w 96"/>
                  <a:gd name="T61" fmla="*/ 33 h 79"/>
                  <a:gd name="T62" fmla="*/ 4 w 96"/>
                  <a:gd name="T63" fmla="*/ 38 h 79"/>
                  <a:gd name="T64" fmla="*/ 1 w 96"/>
                  <a:gd name="T65" fmla="*/ 44 h 79"/>
                  <a:gd name="T66" fmla="*/ 1 w 96"/>
                  <a:gd name="T67" fmla="*/ 53 h 79"/>
                  <a:gd name="T68" fmla="*/ 3 w 96"/>
                  <a:gd name="T69" fmla="*/ 60 h 79"/>
                  <a:gd name="T70" fmla="*/ 3 w 96"/>
                  <a:gd name="T71" fmla="*/ 60 h 79"/>
                  <a:gd name="T72" fmla="*/ 15 w 96"/>
                  <a:gd name="T73" fmla="*/ 63 h 79"/>
                  <a:gd name="T74" fmla="*/ 23 w 96"/>
                  <a:gd name="T75" fmla="*/ 71 h 79"/>
                  <a:gd name="T76" fmla="*/ 27 w 96"/>
                  <a:gd name="T77" fmla="*/ 78 h 79"/>
                  <a:gd name="T78" fmla="*/ 35 w 96"/>
                  <a:gd name="T79" fmla="*/ 76 h 79"/>
                  <a:gd name="T80" fmla="*/ 46 w 96"/>
                  <a:gd name="T81" fmla="*/ 75 h 79"/>
                  <a:gd name="T82" fmla="*/ 47 w 96"/>
                  <a:gd name="T83" fmla="*/ 75 h 79"/>
                  <a:gd name="T84" fmla="*/ 50 w 96"/>
                  <a:gd name="T85" fmla="*/ 66 h 79"/>
                  <a:gd name="T86" fmla="*/ 59 w 96"/>
                  <a:gd name="T87" fmla="*/ 58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96" h="79">
                    <a:moveTo>
                      <a:pt x="59" y="58"/>
                    </a:moveTo>
                    <a:cubicBezTo>
                      <a:pt x="60" y="57"/>
                      <a:pt x="62" y="58"/>
                      <a:pt x="64" y="57"/>
                    </a:cubicBezTo>
                    <a:cubicBezTo>
                      <a:pt x="65" y="56"/>
                      <a:pt x="69" y="59"/>
                      <a:pt x="69" y="61"/>
                    </a:cubicBezTo>
                    <a:cubicBezTo>
                      <a:pt x="70" y="63"/>
                      <a:pt x="71" y="60"/>
                      <a:pt x="73" y="57"/>
                    </a:cubicBezTo>
                    <a:cubicBezTo>
                      <a:pt x="74" y="55"/>
                      <a:pt x="79" y="47"/>
                      <a:pt x="79" y="45"/>
                    </a:cubicBezTo>
                    <a:cubicBezTo>
                      <a:pt x="79" y="43"/>
                      <a:pt x="83" y="41"/>
                      <a:pt x="83" y="40"/>
                    </a:cubicBezTo>
                    <a:cubicBezTo>
                      <a:pt x="83" y="39"/>
                      <a:pt x="82" y="36"/>
                      <a:pt x="83" y="36"/>
                    </a:cubicBezTo>
                    <a:cubicBezTo>
                      <a:pt x="85" y="35"/>
                      <a:pt x="86" y="32"/>
                      <a:pt x="85" y="31"/>
                    </a:cubicBezTo>
                    <a:cubicBezTo>
                      <a:pt x="85" y="30"/>
                      <a:pt x="89" y="23"/>
                      <a:pt x="90" y="22"/>
                    </a:cubicBezTo>
                    <a:cubicBezTo>
                      <a:pt x="91" y="21"/>
                      <a:pt x="95" y="21"/>
                      <a:pt x="95" y="19"/>
                    </a:cubicBezTo>
                    <a:cubicBezTo>
                      <a:pt x="95" y="17"/>
                      <a:pt x="96" y="15"/>
                      <a:pt x="94" y="14"/>
                    </a:cubicBezTo>
                    <a:cubicBezTo>
                      <a:pt x="93" y="14"/>
                      <a:pt x="91" y="12"/>
                      <a:pt x="91" y="11"/>
                    </a:cubicBezTo>
                    <a:cubicBezTo>
                      <a:pt x="91" y="10"/>
                      <a:pt x="91" y="8"/>
                      <a:pt x="92" y="7"/>
                    </a:cubicBezTo>
                    <a:cubicBezTo>
                      <a:pt x="90" y="6"/>
                      <a:pt x="90" y="4"/>
                      <a:pt x="88" y="3"/>
                    </a:cubicBezTo>
                    <a:cubicBezTo>
                      <a:pt x="87" y="2"/>
                      <a:pt x="87" y="1"/>
                      <a:pt x="86" y="2"/>
                    </a:cubicBezTo>
                    <a:cubicBezTo>
                      <a:pt x="84" y="2"/>
                      <a:pt x="82" y="6"/>
                      <a:pt x="80" y="7"/>
                    </a:cubicBezTo>
                    <a:cubicBezTo>
                      <a:pt x="78" y="8"/>
                      <a:pt x="75" y="6"/>
                      <a:pt x="73" y="5"/>
                    </a:cubicBezTo>
                    <a:cubicBezTo>
                      <a:pt x="72" y="5"/>
                      <a:pt x="65" y="5"/>
                      <a:pt x="63" y="5"/>
                    </a:cubicBezTo>
                    <a:cubicBezTo>
                      <a:pt x="61" y="5"/>
                      <a:pt x="59" y="8"/>
                      <a:pt x="57" y="9"/>
                    </a:cubicBezTo>
                    <a:cubicBezTo>
                      <a:pt x="55" y="10"/>
                      <a:pt x="51" y="9"/>
                      <a:pt x="49" y="9"/>
                    </a:cubicBezTo>
                    <a:cubicBezTo>
                      <a:pt x="48" y="8"/>
                      <a:pt x="44" y="6"/>
                      <a:pt x="43" y="6"/>
                    </a:cubicBezTo>
                    <a:cubicBezTo>
                      <a:pt x="42" y="6"/>
                      <a:pt x="39" y="6"/>
                      <a:pt x="36" y="7"/>
                    </a:cubicBezTo>
                    <a:cubicBezTo>
                      <a:pt x="34" y="9"/>
                      <a:pt x="33" y="5"/>
                      <a:pt x="32" y="3"/>
                    </a:cubicBezTo>
                    <a:cubicBezTo>
                      <a:pt x="30" y="1"/>
                      <a:pt x="27" y="3"/>
                      <a:pt x="25" y="1"/>
                    </a:cubicBezTo>
                    <a:cubicBezTo>
                      <a:pt x="24" y="0"/>
                      <a:pt x="22" y="3"/>
                      <a:pt x="21" y="3"/>
                    </a:cubicBezTo>
                    <a:cubicBezTo>
                      <a:pt x="19" y="3"/>
                      <a:pt x="15" y="2"/>
                      <a:pt x="13" y="3"/>
                    </a:cubicBezTo>
                    <a:cubicBezTo>
                      <a:pt x="12" y="4"/>
                      <a:pt x="12" y="9"/>
                      <a:pt x="11" y="9"/>
                    </a:cubicBezTo>
                    <a:cubicBezTo>
                      <a:pt x="11" y="10"/>
                      <a:pt x="8" y="13"/>
                      <a:pt x="8" y="15"/>
                    </a:cubicBezTo>
                    <a:cubicBezTo>
                      <a:pt x="8" y="16"/>
                      <a:pt x="8" y="16"/>
                      <a:pt x="7" y="17"/>
                    </a:cubicBezTo>
                    <a:cubicBezTo>
                      <a:pt x="7" y="19"/>
                      <a:pt x="8" y="21"/>
                      <a:pt x="8" y="22"/>
                    </a:cubicBezTo>
                    <a:cubicBezTo>
                      <a:pt x="8" y="24"/>
                      <a:pt x="9" y="32"/>
                      <a:pt x="7" y="33"/>
                    </a:cubicBezTo>
                    <a:cubicBezTo>
                      <a:pt x="5" y="35"/>
                      <a:pt x="4" y="38"/>
                      <a:pt x="4" y="38"/>
                    </a:cubicBezTo>
                    <a:cubicBezTo>
                      <a:pt x="4" y="38"/>
                      <a:pt x="1" y="40"/>
                      <a:pt x="1" y="44"/>
                    </a:cubicBezTo>
                    <a:cubicBezTo>
                      <a:pt x="0" y="48"/>
                      <a:pt x="1" y="50"/>
                      <a:pt x="1" y="53"/>
                    </a:cubicBezTo>
                    <a:cubicBezTo>
                      <a:pt x="1" y="56"/>
                      <a:pt x="2" y="57"/>
                      <a:pt x="3" y="60"/>
                    </a:cubicBezTo>
                    <a:cubicBezTo>
                      <a:pt x="3" y="60"/>
                      <a:pt x="3" y="60"/>
                      <a:pt x="3" y="60"/>
                    </a:cubicBezTo>
                    <a:cubicBezTo>
                      <a:pt x="5" y="62"/>
                      <a:pt x="12" y="62"/>
                      <a:pt x="15" y="63"/>
                    </a:cubicBezTo>
                    <a:cubicBezTo>
                      <a:pt x="19" y="64"/>
                      <a:pt x="23" y="69"/>
                      <a:pt x="23" y="71"/>
                    </a:cubicBezTo>
                    <a:cubicBezTo>
                      <a:pt x="23" y="73"/>
                      <a:pt x="25" y="77"/>
                      <a:pt x="27" y="78"/>
                    </a:cubicBezTo>
                    <a:cubicBezTo>
                      <a:pt x="29" y="79"/>
                      <a:pt x="33" y="76"/>
                      <a:pt x="35" y="76"/>
                    </a:cubicBezTo>
                    <a:cubicBezTo>
                      <a:pt x="37" y="76"/>
                      <a:pt x="45" y="76"/>
                      <a:pt x="46" y="75"/>
                    </a:cubicBezTo>
                    <a:cubicBezTo>
                      <a:pt x="47" y="75"/>
                      <a:pt x="47" y="75"/>
                      <a:pt x="47" y="75"/>
                    </a:cubicBezTo>
                    <a:cubicBezTo>
                      <a:pt x="49" y="70"/>
                      <a:pt x="50" y="66"/>
                      <a:pt x="50" y="66"/>
                    </a:cubicBezTo>
                    <a:cubicBezTo>
                      <a:pt x="50" y="66"/>
                      <a:pt x="58" y="58"/>
                      <a:pt x="59" y="58"/>
                    </a:cubicBezTo>
                    <a:close/>
                  </a:path>
                </a:pathLst>
              </a:custGeom>
              <a:grpFill/>
              <a:ln w="3175"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52" name="Freeform 24">
                <a:extLst>
                  <a:ext uri="{FF2B5EF4-FFF2-40B4-BE49-F238E27FC236}">
                    <a16:creationId xmlns:a16="http://schemas.microsoft.com/office/drawing/2014/main" id="{33581E5B-E370-4D61-941F-71A2E52A2804}"/>
                  </a:ext>
                </a:extLst>
              </p:cNvPr>
              <p:cNvSpPr>
                <a:spLocks/>
              </p:cNvSpPr>
              <p:nvPr/>
            </p:nvSpPr>
            <p:spPr bwMode="auto">
              <a:xfrm>
                <a:off x="4937281" y="3853910"/>
                <a:ext cx="56463" cy="115435"/>
              </a:xfrm>
              <a:custGeom>
                <a:avLst/>
                <a:gdLst>
                  <a:gd name="T0" fmla="*/ 17 w 25"/>
                  <a:gd name="T1" fmla="*/ 32 h 50"/>
                  <a:gd name="T2" fmla="*/ 20 w 25"/>
                  <a:gd name="T3" fmla="*/ 26 h 50"/>
                  <a:gd name="T4" fmla="*/ 23 w 25"/>
                  <a:gd name="T5" fmla="*/ 21 h 50"/>
                  <a:gd name="T6" fmla="*/ 24 w 25"/>
                  <a:gd name="T7" fmla="*/ 10 h 50"/>
                  <a:gd name="T8" fmla="*/ 23 w 25"/>
                  <a:gd name="T9" fmla="*/ 5 h 50"/>
                  <a:gd name="T10" fmla="*/ 21 w 25"/>
                  <a:gd name="T11" fmla="*/ 4 h 50"/>
                  <a:gd name="T12" fmla="*/ 18 w 25"/>
                  <a:gd name="T13" fmla="*/ 1 h 50"/>
                  <a:gd name="T14" fmla="*/ 15 w 25"/>
                  <a:gd name="T15" fmla="*/ 4 h 50"/>
                  <a:gd name="T16" fmla="*/ 13 w 25"/>
                  <a:gd name="T17" fmla="*/ 8 h 50"/>
                  <a:gd name="T18" fmla="*/ 6 w 25"/>
                  <a:gd name="T19" fmla="*/ 9 h 50"/>
                  <a:gd name="T20" fmla="*/ 2 w 25"/>
                  <a:gd name="T21" fmla="*/ 12 h 50"/>
                  <a:gd name="T22" fmla="*/ 0 w 25"/>
                  <a:gd name="T23" fmla="*/ 12 h 50"/>
                  <a:gd name="T24" fmla="*/ 5 w 25"/>
                  <a:gd name="T25" fmla="*/ 20 h 50"/>
                  <a:gd name="T26" fmla="*/ 6 w 25"/>
                  <a:gd name="T27" fmla="*/ 26 h 50"/>
                  <a:gd name="T28" fmla="*/ 8 w 25"/>
                  <a:gd name="T29" fmla="*/ 35 h 50"/>
                  <a:gd name="T30" fmla="*/ 8 w 25"/>
                  <a:gd name="T31" fmla="*/ 50 h 50"/>
                  <a:gd name="T32" fmla="*/ 14 w 25"/>
                  <a:gd name="T33" fmla="*/ 50 h 50"/>
                  <a:gd name="T34" fmla="*/ 19 w 25"/>
                  <a:gd name="T35" fmla="*/ 48 h 50"/>
                  <a:gd name="T36" fmla="*/ 17 w 25"/>
                  <a:gd name="T37" fmla="*/ 41 h 50"/>
                  <a:gd name="T38" fmla="*/ 17 w 25"/>
                  <a:gd name="T39" fmla="*/ 32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5" h="50">
                    <a:moveTo>
                      <a:pt x="17" y="32"/>
                    </a:moveTo>
                    <a:cubicBezTo>
                      <a:pt x="17" y="28"/>
                      <a:pt x="20" y="26"/>
                      <a:pt x="20" y="26"/>
                    </a:cubicBezTo>
                    <a:cubicBezTo>
                      <a:pt x="20" y="26"/>
                      <a:pt x="21" y="23"/>
                      <a:pt x="23" y="21"/>
                    </a:cubicBezTo>
                    <a:cubicBezTo>
                      <a:pt x="25" y="20"/>
                      <a:pt x="24" y="12"/>
                      <a:pt x="24" y="10"/>
                    </a:cubicBezTo>
                    <a:cubicBezTo>
                      <a:pt x="24" y="9"/>
                      <a:pt x="23" y="7"/>
                      <a:pt x="23" y="5"/>
                    </a:cubicBezTo>
                    <a:cubicBezTo>
                      <a:pt x="23" y="5"/>
                      <a:pt x="22" y="5"/>
                      <a:pt x="21" y="4"/>
                    </a:cubicBezTo>
                    <a:cubicBezTo>
                      <a:pt x="18" y="4"/>
                      <a:pt x="20" y="1"/>
                      <a:pt x="18" y="1"/>
                    </a:cubicBezTo>
                    <a:cubicBezTo>
                      <a:pt x="16" y="0"/>
                      <a:pt x="15" y="3"/>
                      <a:pt x="15" y="4"/>
                    </a:cubicBezTo>
                    <a:cubicBezTo>
                      <a:pt x="16" y="6"/>
                      <a:pt x="14" y="6"/>
                      <a:pt x="13" y="8"/>
                    </a:cubicBezTo>
                    <a:cubicBezTo>
                      <a:pt x="12" y="9"/>
                      <a:pt x="8" y="9"/>
                      <a:pt x="6" y="9"/>
                    </a:cubicBezTo>
                    <a:cubicBezTo>
                      <a:pt x="5" y="9"/>
                      <a:pt x="3" y="12"/>
                      <a:pt x="2" y="12"/>
                    </a:cubicBezTo>
                    <a:cubicBezTo>
                      <a:pt x="1" y="12"/>
                      <a:pt x="1" y="12"/>
                      <a:pt x="0" y="12"/>
                    </a:cubicBezTo>
                    <a:cubicBezTo>
                      <a:pt x="1" y="18"/>
                      <a:pt x="2" y="18"/>
                      <a:pt x="5" y="20"/>
                    </a:cubicBezTo>
                    <a:cubicBezTo>
                      <a:pt x="8" y="22"/>
                      <a:pt x="5" y="24"/>
                      <a:pt x="6" y="26"/>
                    </a:cubicBezTo>
                    <a:cubicBezTo>
                      <a:pt x="8" y="27"/>
                      <a:pt x="7" y="31"/>
                      <a:pt x="8" y="35"/>
                    </a:cubicBezTo>
                    <a:cubicBezTo>
                      <a:pt x="8" y="38"/>
                      <a:pt x="8" y="45"/>
                      <a:pt x="8" y="50"/>
                    </a:cubicBezTo>
                    <a:cubicBezTo>
                      <a:pt x="10" y="50"/>
                      <a:pt x="12" y="50"/>
                      <a:pt x="14" y="50"/>
                    </a:cubicBezTo>
                    <a:cubicBezTo>
                      <a:pt x="16" y="50"/>
                      <a:pt x="18" y="46"/>
                      <a:pt x="19" y="48"/>
                    </a:cubicBezTo>
                    <a:cubicBezTo>
                      <a:pt x="18" y="45"/>
                      <a:pt x="17" y="44"/>
                      <a:pt x="17" y="41"/>
                    </a:cubicBezTo>
                    <a:cubicBezTo>
                      <a:pt x="17" y="38"/>
                      <a:pt x="16" y="36"/>
                      <a:pt x="17" y="32"/>
                    </a:cubicBezTo>
                    <a:close/>
                  </a:path>
                </a:pathLst>
              </a:custGeom>
              <a:grpFill/>
              <a:ln w="3175"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53" name="Freeform 25">
                <a:extLst>
                  <a:ext uri="{FF2B5EF4-FFF2-40B4-BE49-F238E27FC236}">
                    <a16:creationId xmlns:a16="http://schemas.microsoft.com/office/drawing/2014/main" id="{3C45B1B2-ACE5-441F-82F5-46FA213707A8}"/>
                  </a:ext>
                </a:extLst>
              </p:cNvPr>
              <p:cNvSpPr>
                <a:spLocks/>
              </p:cNvSpPr>
              <p:nvPr/>
            </p:nvSpPr>
            <p:spPr bwMode="auto">
              <a:xfrm>
                <a:off x="4920969" y="3879004"/>
                <a:ext cx="33878" cy="96614"/>
              </a:xfrm>
              <a:custGeom>
                <a:avLst/>
                <a:gdLst>
                  <a:gd name="T0" fmla="*/ 13 w 15"/>
                  <a:gd name="T1" fmla="*/ 15 h 42"/>
                  <a:gd name="T2" fmla="*/ 12 w 15"/>
                  <a:gd name="T3" fmla="*/ 9 h 42"/>
                  <a:gd name="T4" fmla="*/ 7 w 15"/>
                  <a:gd name="T5" fmla="*/ 1 h 42"/>
                  <a:gd name="T6" fmla="*/ 1 w 15"/>
                  <a:gd name="T7" fmla="*/ 0 h 42"/>
                  <a:gd name="T8" fmla="*/ 0 w 15"/>
                  <a:gd name="T9" fmla="*/ 0 h 42"/>
                  <a:gd name="T10" fmla="*/ 2 w 15"/>
                  <a:gd name="T11" fmla="*/ 5 h 42"/>
                  <a:gd name="T12" fmla="*/ 4 w 15"/>
                  <a:gd name="T13" fmla="*/ 10 h 42"/>
                  <a:gd name="T14" fmla="*/ 4 w 15"/>
                  <a:gd name="T15" fmla="*/ 22 h 42"/>
                  <a:gd name="T16" fmla="*/ 6 w 15"/>
                  <a:gd name="T17" fmla="*/ 33 h 42"/>
                  <a:gd name="T18" fmla="*/ 9 w 15"/>
                  <a:gd name="T19" fmla="*/ 42 h 42"/>
                  <a:gd name="T20" fmla="*/ 11 w 15"/>
                  <a:gd name="T21" fmla="*/ 41 h 42"/>
                  <a:gd name="T22" fmla="*/ 15 w 15"/>
                  <a:gd name="T23" fmla="*/ 39 h 42"/>
                  <a:gd name="T24" fmla="*/ 15 w 15"/>
                  <a:gd name="T25" fmla="*/ 24 h 42"/>
                  <a:gd name="T26" fmla="*/ 13 w 15"/>
                  <a:gd name="T27" fmla="*/ 15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5" h="42">
                    <a:moveTo>
                      <a:pt x="13" y="15"/>
                    </a:moveTo>
                    <a:cubicBezTo>
                      <a:pt x="12" y="13"/>
                      <a:pt x="15" y="11"/>
                      <a:pt x="12" y="9"/>
                    </a:cubicBezTo>
                    <a:cubicBezTo>
                      <a:pt x="9" y="7"/>
                      <a:pt x="8" y="7"/>
                      <a:pt x="7" y="1"/>
                    </a:cubicBezTo>
                    <a:cubicBezTo>
                      <a:pt x="6" y="1"/>
                      <a:pt x="3" y="0"/>
                      <a:pt x="1" y="0"/>
                    </a:cubicBezTo>
                    <a:cubicBezTo>
                      <a:pt x="1" y="0"/>
                      <a:pt x="1" y="0"/>
                      <a:pt x="0" y="0"/>
                    </a:cubicBezTo>
                    <a:cubicBezTo>
                      <a:pt x="1" y="3"/>
                      <a:pt x="1" y="5"/>
                      <a:pt x="2" y="5"/>
                    </a:cubicBezTo>
                    <a:cubicBezTo>
                      <a:pt x="3" y="6"/>
                      <a:pt x="4" y="8"/>
                      <a:pt x="4" y="10"/>
                    </a:cubicBezTo>
                    <a:cubicBezTo>
                      <a:pt x="4" y="13"/>
                      <a:pt x="3" y="19"/>
                      <a:pt x="4" y="22"/>
                    </a:cubicBezTo>
                    <a:cubicBezTo>
                      <a:pt x="5" y="24"/>
                      <a:pt x="6" y="28"/>
                      <a:pt x="6" y="33"/>
                    </a:cubicBezTo>
                    <a:cubicBezTo>
                      <a:pt x="6" y="35"/>
                      <a:pt x="8" y="39"/>
                      <a:pt x="9" y="42"/>
                    </a:cubicBezTo>
                    <a:cubicBezTo>
                      <a:pt x="10" y="41"/>
                      <a:pt x="10" y="41"/>
                      <a:pt x="11" y="41"/>
                    </a:cubicBezTo>
                    <a:cubicBezTo>
                      <a:pt x="12" y="40"/>
                      <a:pt x="14" y="39"/>
                      <a:pt x="15" y="39"/>
                    </a:cubicBezTo>
                    <a:cubicBezTo>
                      <a:pt x="15" y="34"/>
                      <a:pt x="15" y="27"/>
                      <a:pt x="15" y="24"/>
                    </a:cubicBezTo>
                    <a:cubicBezTo>
                      <a:pt x="14" y="20"/>
                      <a:pt x="15" y="16"/>
                      <a:pt x="13" y="15"/>
                    </a:cubicBezTo>
                    <a:close/>
                  </a:path>
                </a:pathLst>
              </a:custGeom>
              <a:grpFill/>
              <a:ln w="3175"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54" name="Freeform 26">
                <a:extLst>
                  <a:ext uri="{FF2B5EF4-FFF2-40B4-BE49-F238E27FC236}">
                    <a16:creationId xmlns:a16="http://schemas.microsoft.com/office/drawing/2014/main" id="{9C9E96F7-D2DB-4848-A4C3-60BE566987CA}"/>
                  </a:ext>
                </a:extLst>
              </p:cNvPr>
              <p:cNvSpPr>
                <a:spLocks/>
              </p:cNvSpPr>
              <p:nvPr/>
            </p:nvSpPr>
            <p:spPr bwMode="auto">
              <a:xfrm>
                <a:off x="5081574" y="3842617"/>
                <a:ext cx="139275" cy="212049"/>
              </a:xfrm>
              <a:custGeom>
                <a:avLst/>
                <a:gdLst>
                  <a:gd name="T0" fmla="*/ 25 w 60"/>
                  <a:gd name="T1" fmla="*/ 88 h 92"/>
                  <a:gd name="T2" fmla="*/ 47 w 60"/>
                  <a:gd name="T3" fmla="*/ 88 h 92"/>
                  <a:gd name="T4" fmla="*/ 58 w 60"/>
                  <a:gd name="T5" fmla="*/ 92 h 92"/>
                  <a:gd name="T6" fmla="*/ 60 w 60"/>
                  <a:gd name="T7" fmla="*/ 85 h 92"/>
                  <a:gd name="T8" fmla="*/ 59 w 60"/>
                  <a:gd name="T9" fmla="*/ 84 h 92"/>
                  <a:gd name="T10" fmla="*/ 53 w 60"/>
                  <a:gd name="T11" fmla="*/ 79 h 92"/>
                  <a:gd name="T12" fmla="*/ 52 w 60"/>
                  <a:gd name="T13" fmla="*/ 76 h 92"/>
                  <a:gd name="T14" fmla="*/ 50 w 60"/>
                  <a:gd name="T15" fmla="*/ 71 h 92"/>
                  <a:gd name="T16" fmla="*/ 48 w 60"/>
                  <a:gd name="T17" fmla="*/ 65 h 92"/>
                  <a:gd name="T18" fmla="*/ 47 w 60"/>
                  <a:gd name="T19" fmla="*/ 58 h 92"/>
                  <a:gd name="T20" fmla="*/ 51 w 60"/>
                  <a:gd name="T21" fmla="*/ 50 h 92"/>
                  <a:gd name="T22" fmla="*/ 55 w 60"/>
                  <a:gd name="T23" fmla="*/ 45 h 92"/>
                  <a:gd name="T24" fmla="*/ 53 w 60"/>
                  <a:gd name="T25" fmla="*/ 39 h 92"/>
                  <a:gd name="T26" fmla="*/ 46 w 60"/>
                  <a:gd name="T27" fmla="*/ 32 h 92"/>
                  <a:gd name="T28" fmla="*/ 44 w 60"/>
                  <a:gd name="T29" fmla="*/ 27 h 92"/>
                  <a:gd name="T30" fmla="*/ 51 w 60"/>
                  <a:gd name="T31" fmla="*/ 26 h 92"/>
                  <a:gd name="T32" fmla="*/ 54 w 60"/>
                  <a:gd name="T33" fmla="*/ 24 h 92"/>
                  <a:gd name="T34" fmla="*/ 51 w 60"/>
                  <a:gd name="T35" fmla="*/ 14 h 92"/>
                  <a:gd name="T36" fmla="*/ 50 w 60"/>
                  <a:gd name="T37" fmla="*/ 7 h 92"/>
                  <a:gd name="T38" fmla="*/ 45 w 60"/>
                  <a:gd name="T39" fmla="*/ 0 h 92"/>
                  <a:gd name="T40" fmla="*/ 45 w 60"/>
                  <a:gd name="T41" fmla="*/ 0 h 92"/>
                  <a:gd name="T42" fmla="*/ 44 w 60"/>
                  <a:gd name="T43" fmla="*/ 4 h 92"/>
                  <a:gd name="T44" fmla="*/ 47 w 60"/>
                  <a:gd name="T45" fmla="*/ 7 h 92"/>
                  <a:gd name="T46" fmla="*/ 48 w 60"/>
                  <a:gd name="T47" fmla="*/ 12 h 92"/>
                  <a:gd name="T48" fmla="*/ 43 w 60"/>
                  <a:gd name="T49" fmla="*/ 15 h 92"/>
                  <a:gd name="T50" fmla="*/ 38 w 60"/>
                  <a:gd name="T51" fmla="*/ 24 h 92"/>
                  <a:gd name="T52" fmla="*/ 36 w 60"/>
                  <a:gd name="T53" fmla="*/ 29 h 92"/>
                  <a:gd name="T54" fmla="*/ 36 w 60"/>
                  <a:gd name="T55" fmla="*/ 33 h 92"/>
                  <a:gd name="T56" fmla="*/ 32 w 60"/>
                  <a:gd name="T57" fmla="*/ 38 h 92"/>
                  <a:gd name="T58" fmla="*/ 26 w 60"/>
                  <a:gd name="T59" fmla="*/ 50 h 92"/>
                  <a:gd name="T60" fmla="*/ 22 w 60"/>
                  <a:gd name="T61" fmla="*/ 54 h 92"/>
                  <a:gd name="T62" fmla="*/ 17 w 60"/>
                  <a:gd name="T63" fmla="*/ 50 h 92"/>
                  <a:gd name="T64" fmla="*/ 12 w 60"/>
                  <a:gd name="T65" fmla="*/ 51 h 92"/>
                  <a:gd name="T66" fmla="*/ 3 w 60"/>
                  <a:gd name="T67" fmla="*/ 59 h 92"/>
                  <a:gd name="T68" fmla="*/ 0 w 60"/>
                  <a:gd name="T69" fmla="*/ 68 h 92"/>
                  <a:gd name="T70" fmla="*/ 4 w 60"/>
                  <a:gd name="T71" fmla="*/ 72 h 92"/>
                  <a:gd name="T72" fmla="*/ 10 w 60"/>
                  <a:gd name="T73" fmla="*/ 74 h 92"/>
                  <a:gd name="T74" fmla="*/ 12 w 60"/>
                  <a:gd name="T75" fmla="*/ 82 h 92"/>
                  <a:gd name="T76" fmla="*/ 11 w 60"/>
                  <a:gd name="T77" fmla="*/ 89 h 92"/>
                  <a:gd name="T78" fmla="*/ 22 w 60"/>
                  <a:gd name="T79" fmla="*/ 89 h 92"/>
                  <a:gd name="T80" fmla="*/ 25 w 60"/>
                  <a:gd name="T81" fmla="*/ 88 h 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60" h="92">
                    <a:moveTo>
                      <a:pt x="25" y="88"/>
                    </a:moveTo>
                    <a:cubicBezTo>
                      <a:pt x="25" y="88"/>
                      <a:pt x="44" y="89"/>
                      <a:pt x="47" y="88"/>
                    </a:cubicBezTo>
                    <a:cubicBezTo>
                      <a:pt x="49" y="88"/>
                      <a:pt x="58" y="92"/>
                      <a:pt x="58" y="92"/>
                    </a:cubicBezTo>
                    <a:cubicBezTo>
                      <a:pt x="58" y="92"/>
                      <a:pt x="58" y="88"/>
                      <a:pt x="60" y="85"/>
                    </a:cubicBezTo>
                    <a:cubicBezTo>
                      <a:pt x="59" y="85"/>
                      <a:pt x="59" y="84"/>
                      <a:pt x="59" y="84"/>
                    </a:cubicBezTo>
                    <a:cubicBezTo>
                      <a:pt x="58" y="82"/>
                      <a:pt x="55" y="80"/>
                      <a:pt x="53" y="79"/>
                    </a:cubicBezTo>
                    <a:cubicBezTo>
                      <a:pt x="52" y="77"/>
                      <a:pt x="52" y="76"/>
                      <a:pt x="52" y="76"/>
                    </a:cubicBezTo>
                    <a:cubicBezTo>
                      <a:pt x="52" y="76"/>
                      <a:pt x="52" y="73"/>
                      <a:pt x="50" y="71"/>
                    </a:cubicBezTo>
                    <a:cubicBezTo>
                      <a:pt x="49" y="69"/>
                      <a:pt x="48" y="67"/>
                      <a:pt x="48" y="65"/>
                    </a:cubicBezTo>
                    <a:cubicBezTo>
                      <a:pt x="48" y="62"/>
                      <a:pt x="47" y="60"/>
                      <a:pt x="47" y="58"/>
                    </a:cubicBezTo>
                    <a:cubicBezTo>
                      <a:pt x="47" y="56"/>
                      <a:pt x="50" y="53"/>
                      <a:pt x="51" y="50"/>
                    </a:cubicBezTo>
                    <a:cubicBezTo>
                      <a:pt x="52" y="48"/>
                      <a:pt x="53" y="46"/>
                      <a:pt x="55" y="45"/>
                    </a:cubicBezTo>
                    <a:cubicBezTo>
                      <a:pt x="54" y="44"/>
                      <a:pt x="53" y="42"/>
                      <a:pt x="53" y="39"/>
                    </a:cubicBezTo>
                    <a:cubicBezTo>
                      <a:pt x="52" y="36"/>
                      <a:pt x="49" y="35"/>
                      <a:pt x="46" y="32"/>
                    </a:cubicBezTo>
                    <a:cubicBezTo>
                      <a:pt x="43" y="29"/>
                      <a:pt x="44" y="28"/>
                      <a:pt x="44" y="27"/>
                    </a:cubicBezTo>
                    <a:cubicBezTo>
                      <a:pt x="44" y="25"/>
                      <a:pt x="48" y="25"/>
                      <a:pt x="51" y="26"/>
                    </a:cubicBezTo>
                    <a:cubicBezTo>
                      <a:pt x="54" y="26"/>
                      <a:pt x="55" y="25"/>
                      <a:pt x="54" y="24"/>
                    </a:cubicBezTo>
                    <a:cubicBezTo>
                      <a:pt x="53" y="24"/>
                      <a:pt x="51" y="18"/>
                      <a:pt x="51" y="14"/>
                    </a:cubicBezTo>
                    <a:cubicBezTo>
                      <a:pt x="51" y="11"/>
                      <a:pt x="50" y="9"/>
                      <a:pt x="50" y="7"/>
                    </a:cubicBezTo>
                    <a:cubicBezTo>
                      <a:pt x="50" y="5"/>
                      <a:pt x="47" y="0"/>
                      <a:pt x="45" y="0"/>
                    </a:cubicBezTo>
                    <a:cubicBezTo>
                      <a:pt x="45" y="0"/>
                      <a:pt x="45" y="0"/>
                      <a:pt x="45" y="0"/>
                    </a:cubicBezTo>
                    <a:cubicBezTo>
                      <a:pt x="44" y="1"/>
                      <a:pt x="44" y="3"/>
                      <a:pt x="44" y="4"/>
                    </a:cubicBezTo>
                    <a:cubicBezTo>
                      <a:pt x="44" y="5"/>
                      <a:pt x="46" y="7"/>
                      <a:pt x="47" y="7"/>
                    </a:cubicBezTo>
                    <a:cubicBezTo>
                      <a:pt x="49" y="8"/>
                      <a:pt x="48" y="10"/>
                      <a:pt x="48" y="12"/>
                    </a:cubicBezTo>
                    <a:cubicBezTo>
                      <a:pt x="48" y="14"/>
                      <a:pt x="44" y="14"/>
                      <a:pt x="43" y="15"/>
                    </a:cubicBezTo>
                    <a:cubicBezTo>
                      <a:pt x="42" y="16"/>
                      <a:pt x="38" y="23"/>
                      <a:pt x="38" y="24"/>
                    </a:cubicBezTo>
                    <a:cubicBezTo>
                      <a:pt x="39" y="25"/>
                      <a:pt x="38" y="28"/>
                      <a:pt x="36" y="29"/>
                    </a:cubicBezTo>
                    <a:cubicBezTo>
                      <a:pt x="35" y="29"/>
                      <a:pt x="36" y="32"/>
                      <a:pt x="36" y="33"/>
                    </a:cubicBezTo>
                    <a:cubicBezTo>
                      <a:pt x="36" y="34"/>
                      <a:pt x="32" y="36"/>
                      <a:pt x="32" y="38"/>
                    </a:cubicBezTo>
                    <a:cubicBezTo>
                      <a:pt x="32" y="40"/>
                      <a:pt x="27" y="48"/>
                      <a:pt x="26" y="50"/>
                    </a:cubicBezTo>
                    <a:cubicBezTo>
                      <a:pt x="24" y="53"/>
                      <a:pt x="23" y="56"/>
                      <a:pt x="22" y="54"/>
                    </a:cubicBezTo>
                    <a:cubicBezTo>
                      <a:pt x="22" y="52"/>
                      <a:pt x="18" y="49"/>
                      <a:pt x="17" y="50"/>
                    </a:cubicBezTo>
                    <a:cubicBezTo>
                      <a:pt x="15" y="51"/>
                      <a:pt x="13" y="50"/>
                      <a:pt x="12" y="51"/>
                    </a:cubicBezTo>
                    <a:cubicBezTo>
                      <a:pt x="11" y="51"/>
                      <a:pt x="3" y="59"/>
                      <a:pt x="3" y="59"/>
                    </a:cubicBezTo>
                    <a:cubicBezTo>
                      <a:pt x="3" y="59"/>
                      <a:pt x="2" y="63"/>
                      <a:pt x="0" y="68"/>
                    </a:cubicBezTo>
                    <a:cubicBezTo>
                      <a:pt x="1" y="69"/>
                      <a:pt x="3" y="71"/>
                      <a:pt x="4" y="72"/>
                    </a:cubicBezTo>
                    <a:cubicBezTo>
                      <a:pt x="5" y="75"/>
                      <a:pt x="9" y="73"/>
                      <a:pt x="10" y="74"/>
                    </a:cubicBezTo>
                    <a:cubicBezTo>
                      <a:pt x="11" y="74"/>
                      <a:pt x="13" y="80"/>
                      <a:pt x="12" y="82"/>
                    </a:cubicBezTo>
                    <a:cubicBezTo>
                      <a:pt x="12" y="83"/>
                      <a:pt x="10" y="87"/>
                      <a:pt x="11" y="89"/>
                    </a:cubicBezTo>
                    <a:cubicBezTo>
                      <a:pt x="22" y="89"/>
                      <a:pt x="22" y="89"/>
                      <a:pt x="22" y="89"/>
                    </a:cubicBezTo>
                    <a:lnTo>
                      <a:pt x="25" y="88"/>
                    </a:lnTo>
                    <a:close/>
                  </a:path>
                </a:pathLst>
              </a:custGeom>
              <a:grpFill/>
              <a:ln w="3175"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55" name="Freeform 27">
                <a:extLst>
                  <a:ext uri="{FF2B5EF4-FFF2-40B4-BE49-F238E27FC236}">
                    <a16:creationId xmlns:a16="http://schemas.microsoft.com/office/drawing/2014/main" id="{773B0BD8-57F1-4B19-81C1-A342BA4F6217}"/>
                  </a:ext>
                </a:extLst>
              </p:cNvPr>
              <p:cNvSpPr>
                <a:spLocks/>
              </p:cNvSpPr>
              <p:nvPr/>
            </p:nvSpPr>
            <p:spPr bwMode="auto">
              <a:xfrm>
                <a:off x="4761619" y="3886533"/>
                <a:ext cx="115435" cy="116689"/>
              </a:xfrm>
              <a:custGeom>
                <a:avLst/>
                <a:gdLst>
                  <a:gd name="T0" fmla="*/ 47 w 50"/>
                  <a:gd name="T1" fmla="*/ 43 h 51"/>
                  <a:gd name="T2" fmla="*/ 44 w 50"/>
                  <a:gd name="T3" fmla="*/ 34 h 51"/>
                  <a:gd name="T4" fmla="*/ 47 w 50"/>
                  <a:gd name="T5" fmla="*/ 26 h 51"/>
                  <a:gd name="T6" fmla="*/ 50 w 50"/>
                  <a:gd name="T7" fmla="*/ 21 h 51"/>
                  <a:gd name="T8" fmla="*/ 47 w 50"/>
                  <a:gd name="T9" fmla="*/ 8 h 51"/>
                  <a:gd name="T10" fmla="*/ 46 w 50"/>
                  <a:gd name="T11" fmla="*/ 8 h 51"/>
                  <a:gd name="T12" fmla="*/ 36 w 50"/>
                  <a:gd name="T13" fmla="*/ 9 h 51"/>
                  <a:gd name="T14" fmla="*/ 29 w 50"/>
                  <a:gd name="T15" fmla="*/ 5 h 51"/>
                  <a:gd name="T16" fmla="*/ 23 w 50"/>
                  <a:gd name="T17" fmla="*/ 3 h 51"/>
                  <a:gd name="T18" fmla="*/ 20 w 50"/>
                  <a:gd name="T19" fmla="*/ 2 h 51"/>
                  <a:gd name="T20" fmla="*/ 16 w 50"/>
                  <a:gd name="T21" fmla="*/ 3 h 51"/>
                  <a:gd name="T22" fmla="*/ 12 w 50"/>
                  <a:gd name="T23" fmla="*/ 5 h 51"/>
                  <a:gd name="T24" fmla="*/ 8 w 50"/>
                  <a:gd name="T25" fmla="*/ 4 h 51"/>
                  <a:gd name="T26" fmla="*/ 5 w 50"/>
                  <a:gd name="T27" fmla="*/ 4 h 51"/>
                  <a:gd name="T28" fmla="*/ 5 w 50"/>
                  <a:gd name="T29" fmla="*/ 11 h 51"/>
                  <a:gd name="T30" fmla="*/ 6 w 50"/>
                  <a:gd name="T31" fmla="*/ 15 h 51"/>
                  <a:gd name="T32" fmla="*/ 8 w 50"/>
                  <a:gd name="T33" fmla="*/ 20 h 51"/>
                  <a:gd name="T34" fmla="*/ 4 w 50"/>
                  <a:gd name="T35" fmla="*/ 20 h 51"/>
                  <a:gd name="T36" fmla="*/ 5 w 50"/>
                  <a:gd name="T37" fmla="*/ 25 h 51"/>
                  <a:gd name="T38" fmla="*/ 2 w 50"/>
                  <a:gd name="T39" fmla="*/ 29 h 51"/>
                  <a:gd name="T40" fmla="*/ 1 w 50"/>
                  <a:gd name="T41" fmla="*/ 35 h 51"/>
                  <a:gd name="T42" fmla="*/ 4 w 50"/>
                  <a:gd name="T43" fmla="*/ 38 h 51"/>
                  <a:gd name="T44" fmla="*/ 10 w 50"/>
                  <a:gd name="T45" fmla="*/ 44 h 51"/>
                  <a:gd name="T46" fmla="*/ 8 w 50"/>
                  <a:gd name="T47" fmla="*/ 51 h 51"/>
                  <a:gd name="T48" fmla="*/ 32 w 50"/>
                  <a:gd name="T49" fmla="*/ 46 h 51"/>
                  <a:gd name="T50" fmla="*/ 47 w 50"/>
                  <a:gd name="T51" fmla="*/ 47 h 51"/>
                  <a:gd name="T52" fmla="*/ 47 w 50"/>
                  <a:gd name="T53" fmla="*/ 43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50" h="51">
                    <a:moveTo>
                      <a:pt x="47" y="43"/>
                    </a:moveTo>
                    <a:cubicBezTo>
                      <a:pt x="46" y="42"/>
                      <a:pt x="44" y="35"/>
                      <a:pt x="44" y="34"/>
                    </a:cubicBezTo>
                    <a:cubicBezTo>
                      <a:pt x="44" y="33"/>
                      <a:pt x="47" y="28"/>
                      <a:pt x="47" y="26"/>
                    </a:cubicBezTo>
                    <a:cubicBezTo>
                      <a:pt x="47" y="24"/>
                      <a:pt x="50" y="23"/>
                      <a:pt x="50" y="21"/>
                    </a:cubicBezTo>
                    <a:cubicBezTo>
                      <a:pt x="50" y="19"/>
                      <a:pt x="49" y="13"/>
                      <a:pt x="47" y="8"/>
                    </a:cubicBezTo>
                    <a:cubicBezTo>
                      <a:pt x="47" y="8"/>
                      <a:pt x="46" y="8"/>
                      <a:pt x="46" y="8"/>
                    </a:cubicBezTo>
                    <a:cubicBezTo>
                      <a:pt x="44" y="6"/>
                      <a:pt x="38" y="6"/>
                      <a:pt x="36" y="9"/>
                    </a:cubicBezTo>
                    <a:cubicBezTo>
                      <a:pt x="34" y="11"/>
                      <a:pt x="30" y="7"/>
                      <a:pt x="29" y="5"/>
                    </a:cubicBezTo>
                    <a:cubicBezTo>
                      <a:pt x="29" y="4"/>
                      <a:pt x="25" y="2"/>
                      <a:pt x="23" y="3"/>
                    </a:cubicBezTo>
                    <a:cubicBezTo>
                      <a:pt x="21" y="5"/>
                      <a:pt x="20" y="4"/>
                      <a:pt x="20" y="2"/>
                    </a:cubicBezTo>
                    <a:cubicBezTo>
                      <a:pt x="20" y="0"/>
                      <a:pt x="17" y="1"/>
                      <a:pt x="16" y="3"/>
                    </a:cubicBezTo>
                    <a:cubicBezTo>
                      <a:pt x="16" y="5"/>
                      <a:pt x="13" y="6"/>
                      <a:pt x="12" y="5"/>
                    </a:cubicBezTo>
                    <a:cubicBezTo>
                      <a:pt x="11" y="4"/>
                      <a:pt x="9" y="2"/>
                      <a:pt x="8" y="4"/>
                    </a:cubicBezTo>
                    <a:cubicBezTo>
                      <a:pt x="7" y="5"/>
                      <a:pt x="6" y="5"/>
                      <a:pt x="5" y="4"/>
                    </a:cubicBezTo>
                    <a:cubicBezTo>
                      <a:pt x="4" y="7"/>
                      <a:pt x="4" y="10"/>
                      <a:pt x="5" y="11"/>
                    </a:cubicBezTo>
                    <a:cubicBezTo>
                      <a:pt x="6" y="12"/>
                      <a:pt x="7" y="14"/>
                      <a:pt x="6" y="15"/>
                    </a:cubicBezTo>
                    <a:cubicBezTo>
                      <a:pt x="6" y="16"/>
                      <a:pt x="9" y="18"/>
                      <a:pt x="8" y="20"/>
                    </a:cubicBezTo>
                    <a:cubicBezTo>
                      <a:pt x="6" y="21"/>
                      <a:pt x="5" y="18"/>
                      <a:pt x="4" y="20"/>
                    </a:cubicBezTo>
                    <a:cubicBezTo>
                      <a:pt x="3" y="22"/>
                      <a:pt x="6" y="24"/>
                      <a:pt x="5" y="25"/>
                    </a:cubicBezTo>
                    <a:cubicBezTo>
                      <a:pt x="4" y="26"/>
                      <a:pt x="2" y="27"/>
                      <a:pt x="2" y="29"/>
                    </a:cubicBezTo>
                    <a:cubicBezTo>
                      <a:pt x="3" y="32"/>
                      <a:pt x="3" y="34"/>
                      <a:pt x="1" y="35"/>
                    </a:cubicBezTo>
                    <a:cubicBezTo>
                      <a:pt x="0" y="36"/>
                      <a:pt x="2" y="36"/>
                      <a:pt x="4" y="38"/>
                    </a:cubicBezTo>
                    <a:cubicBezTo>
                      <a:pt x="7" y="39"/>
                      <a:pt x="11" y="41"/>
                      <a:pt x="10" y="44"/>
                    </a:cubicBezTo>
                    <a:cubicBezTo>
                      <a:pt x="10" y="46"/>
                      <a:pt x="9" y="47"/>
                      <a:pt x="8" y="51"/>
                    </a:cubicBezTo>
                    <a:cubicBezTo>
                      <a:pt x="13" y="51"/>
                      <a:pt x="22" y="48"/>
                      <a:pt x="32" y="46"/>
                    </a:cubicBezTo>
                    <a:cubicBezTo>
                      <a:pt x="38" y="45"/>
                      <a:pt x="43" y="46"/>
                      <a:pt x="47" y="47"/>
                    </a:cubicBezTo>
                    <a:cubicBezTo>
                      <a:pt x="48" y="45"/>
                      <a:pt x="48" y="44"/>
                      <a:pt x="47" y="43"/>
                    </a:cubicBezTo>
                    <a:close/>
                  </a:path>
                </a:pathLst>
              </a:custGeom>
              <a:grpFill/>
              <a:ln w="3175"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56" name="Freeform 28">
                <a:extLst>
                  <a:ext uri="{FF2B5EF4-FFF2-40B4-BE49-F238E27FC236}">
                    <a16:creationId xmlns:a16="http://schemas.microsoft.com/office/drawing/2014/main" id="{2DFA8D16-9238-4E83-A49E-35DF74EC1E5D}"/>
                  </a:ext>
                </a:extLst>
              </p:cNvPr>
              <p:cNvSpPr>
                <a:spLocks/>
              </p:cNvSpPr>
              <p:nvPr/>
            </p:nvSpPr>
            <p:spPr bwMode="auto">
              <a:xfrm>
                <a:off x="4863252" y="3879004"/>
                <a:ext cx="77793" cy="120454"/>
              </a:xfrm>
              <a:custGeom>
                <a:avLst/>
                <a:gdLst>
                  <a:gd name="T0" fmla="*/ 29 w 34"/>
                  <a:gd name="T1" fmla="*/ 22 h 52"/>
                  <a:gd name="T2" fmla="*/ 29 w 34"/>
                  <a:gd name="T3" fmla="*/ 10 h 52"/>
                  <a:gd name="T4" fmla="*/ 27 w 34"/>
                  <a:gd name="T5" fmla="*/ 5 h 52"/>
                  <a:gd name="T6" fmla="*/ 25 w 34"/>
                  <a:gd name="T7" fmla="*/ 0 h 52"/>
                  <a:gd name="T8" fmla="*/ 23 w 34"/>
                  <a:gd name="T9" fmla="*/ 2 h 52"/>
                  <a:gd name="T10" fmla="*/ 3 w 34"/>
                  <a:gd name="T11" fmla="*/ 2 h 52"/>
                  <a:gd name="T12" fmla="*/ 4 w 34"/>
                  <a:gd name="T13" fmla="*/ 10 h 52"/>
                  <a:gd name="T14" fmla="*/ 3 w 34"/>
                  <a:gd name="T15" fmla="*/ 11 h 52"/>
                  <a:gd name="T16" fmla="*/ 6 w 34"/>
                  <a:gd name="T17" fmla="*/ 24 h 52"/>
                  <a:gd name="T18" fmla="*/ 3 w 34"/>
                  <a:gd name="T19" fmla="*/ 29 h 52"/>
                  <a:gd name="T20" fmla="*/ 0 w 34"/>
                  <a:gd name="T21" fmla="*/ 37 h 52"/>
                  <a:gd name="T22" fmla="*/ 3 w 34"/>
                  <a:gd name="T23" fmla="*/ 46 h 52"/>
                  <a:gd name="T24" fmla="*/ 3 w 34"/>
                  <a:gd name="T25" fmla="*/ 50 h 52"/>
                  <a:gd name="T26" fmla="*/ 9 w 34"/>
                  <a:gd name="T27" fmla="*/ 52 h 52"/>
                  <a:gd name="T28" fmla="*/ 25 w 34"/>
                  <a:gd name="T29" fmla="*/ 46 h 52"/>
                  <a:gd name="T30" fmla="*/ 34 w 34"/>
                  <a:gd name="T31" fmla="*/ 42 h 52"/>
                  <a:gd name="T32" fmla="*/ 31 w 34"/>
                  <a:gd name="T33" fmla="*/ 33 h 52"/>
                  <a:gd name="T34" fmla="*/ 29 w 34"/>
                  <a:gd name="T35" fmla="*/ 22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4" h="52">
                    <a:moveTo>
                      <a:pt x="29" y="22"/>
                    </a:moveTo>
                    <a:cubicBezTo>
                      <a:pt x="28" y="19"/>
                      <a:pt x="29" y="13"/>
                      <a:pt x="29" y="10"/>
                    </a:cubicBezTo>
                    <a:cubicBezTo>
                      <a:pt x="29" y="8"/>
                      <a:pt x="28" y="6"/>
                      <a:pt x="27" y="5"/>
                    </a:cubicBezTo>
                    <a:cubicBezTo>
                      <a:pt x="26" y="5"/>
                      <a:pt x="26" y="3"/>
                      <a:pt x="25" y="0"/>
                    </a:cubicBezTo>
                    <a:cubicBezTo>
                      <a:pt x="24" y="1"/>
                      <a:pt x="24" y="3"/>
                      <a:pt x="23" y="2"/>
                    </a:cubicBezTo>
                    <a:cubicBezTo>
                      <a:pt x="23" y="1"/>
                      <a:pt x="4" y="0"/>
                      <a:pt x="3" y="2"/>
                    </a:cubicBezTo>
                    <a:cubicBezTo>
                      <a:pt x="2" y="3"/>
                      <a:pt x="5" y="8"/>
                      <a:pt x="4" y="10"/>
                    </a:cubicBezTo>
                    <a:cubicBezTo>
                      <a:pt x="4" y="11"/>
                      <a:pt x="4" y="11"/>
                      <a:pt x="3" y="11"/>
                    </a:cubicBezTo>
                    <a:cubicBezTo>
                      <a:pt x="5" y="16"/>
                      <a:pt x="6" y="22"/>
                      <a:pt x="6" y="24"/>
                    </a:cubicBezTo>
                    <a:cubicBezTo>
                      <a:pt x="6" y="26"/>
                      <a:pt x="3" y="27"/>
                      <a:pt x="3" y="29"/>
                    </a:cubicBezTo>
                    <a:cubicBezTo>
                      <a:pt x="3" y="31"/>
                      <a:pt x="0" y="36"/>
                      <a:pt x="0" y="37"/>
                    </a:cubicBezTo>
                    <a:cubicBezTo>
                      <a:pt x="0" y="38"/>
                      <a:pt x="2" y="45"/>
                      <a:pt x="3" y="46"/>
                    </a:cubicBezTo>
                    <a:cubicBezTo>
                      <a:pt x="4" y="47"/>
                      <a:pt x="4" y="48"/>
                      <a:pt x="3" y="50"/>
                    </a:cubicBezTo>
                    <a:cubicBezTo>
                      <a:pt x="7" y="51"/>
                      <a:pt x="9" y="52"/>
                      <a:pt x="9" y="52"/>
                    </a:cubicBezTo>
                    <a:cubicBezTo>
                      <a:pt x="11" y="52"/>
                      <a:pt x="21" y="48"/>
                      <a:pt x="25" y="46"/>
                    </a:cubicBezTo>
                    <a:cubicBezTo>
                      <a:pt x="28" y="44"/>
                      <a:pt x="32" y="43"/>
                      <a:pt x="34" y="42"/>
                    </a:cubicBezTo>
                    <a:cubicBezTo>
                      <a:pt x="33" y="39"/>
                      <a:pt x="31" y="35"/>
                      <a:pt x="31" y="33"/>
                    </a:cubicBezTo>
                    <a:cubicBezTo>
                      <a:pt x="31" y="28"/>
                      <a:pt x="30" y="24"/>
                      <a:pt x="29" y="22"/>
                    </a:cubicBezTo>
                    <a:close/>
                  </a:path>
                </a:pathLst>
              </a:custGeom>
              <a:grpFill/>
              <a:ln w="3175"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57" name="Freeform 29">
                <a:extLst>
                  <a:ext uri="{FF2B5EF4-FFF2-40B4-BE49-F238E27FC236}">
                    <a16:creationId xmlns:a16="http://schemas.microsoft.com/office/drawing/2014/main" id="{3E531247-02D1-4CA3-99A1-4AE7D02D53E0}"/>
                  </a:ext>
                </a:extLst>
              </p:cNvPr>
              <p:cNvSpPr>
                <a:spLocks/>
              </p:cNvSpPr>
              <p:nvPr/>
            </p:nvSpPr>
            <p:spPr bwMode="auto">
              <a:xfrm>
                <a:off x="4641165" y="3848891"/>
                <a:ext cx="140529" cy="106652"/>
              </a:xfrm>
              <a:custGeom>
                <a:avLst/>
                <a:gdLst>
                  <a:gd name="T0" fmla="*/ 20 w 61"/>
                  <a:gd name="T1" fmla="*/ 25 h 46"/>
                  <a:gd name="T2" fmla="*/ 24 w 61"/>
                  <a:gd name="T3" fmla="*/ 24 h 46"/>
                  <a:gd name="T4" fmla="*/ 30 w 61"/>
                  <a:gd name="T5" fmla="*/ 23 h 46"/>
                  <a:gd name="T6" fmla="*/ 37 w 61"/>
                  <a:gd name="T7" fmla="*/ 31 h 46"/>
                  <a:gd name="T8" fmla="*/ 38 w 61"/>
                  <a:gd name="T9" fmla="*/ 35 h 46"/>
                  <a:gd name="T10" fmla="*/ 38 w 61"/>
                  <a:gd name="T11" fmla="*/ 36 h 46"/>
                  <a:gd name="T12" fmla="*/ 44 w 61"/>
                  <a:gd name="T13" fmla="*/ 35 h 46"/>
                  <a:gd name="T14" fmla="*/ 46 w 61"/>
                  <a:gd name="T15" fmla="*/ 42 h 46"/>
                  <a:gd name="T16" fmla="*/ 50 w 61"/>
                  <a:gd name="T17" fmla="*/ 45 h 46"/>
                  <a:gd name="T18" fmla="*/ 53 w 61"/>
                  <a:gd name="T19" fmla="*/ 42 h 46"/>
                  <a:gd name="T20" fmla="*/ 55 w 61"/>
                  <a:gd name="T21" fmla="*/ 43 h 46"/>
                  <a:gd name="T22" fmla="*/ 57 w 61"/>
                  <a:gd name="T23" fmla="*/ 41 h 46"/>
                  <a:gd name="T24" fmla="*/ 56 w 61"/>
                  <a:gd name="T25" fmla="*/ 36 h 46"/>
                  <a:gd name="T26" fmla="*/ 60 w 61"/>
                  <a:gd name="T27" fmla="*/ 36 h 46"/>
                  <a:gd name="T28" fmla="*/ 58 w 61"/>
                  <a:gd name="T29" fmla="*/ 31 h 46"/>
                  <a:gd name="T30" fmla="*/ 57 w 61"/>
                  <a:gd name="T31" fmla="*/ 27 h 46"/>
                  <a:gd name="T32" fmla="*/ 57 w 61"/>
                  <a:gd name="T33" fmla="*/ 20 h 46"/>
                  <a:gd name="T34" fmla="*/ 56 w 61"/>
                  <a:gd name="T35" fmla="*/ 19 h 46"/>
                  <a:gd name="T36" fmla="*/ 54 w 61"/>
                  <a:gd name="T37" fmla="*/ 15 h 46"/>
                  <a:gd name="T38" fmla="*/ 54 w 61"/>
                  <a:gd name="T39" fmla="*/ 12 h 46"/>
                  <a:gd name="T40" fmla="*/ 51 w 61"/>
                  <a:gd name="T41" fmla="*/ 8 h 46"/>
                  <a:gd name="T42" fmla="*/ 48 w 61"/>
                  <a:gd name="T43" fmla="*/ 2 h 46"/>
                  <a:gd name="T44" fmla="*/ 42 w 61"/>
                  <a:gd name="T45" fmla="*/ 6 h 46"/>
                  <a:gd name="T46" fmla="*/ 37 w 61"/>
                  <a:gd name="T47" fmla="*/ 6 h 46"/>
                  <a:gd name="T48" fmla="*/ 32 w 61"/>
                  <a:gd name="T49" fmla="*/ 6 h 46"/>
                  <a:gd name="T50" fmla="*/ 30 w 61"/>
                  <a:gd name="T51" fmla="*/ 4 h 46"/>
                  <a:gd name="T52" fmla="*/ 30 w 61"/>
                  <a:gd name="T53" fmla="*/ 3 h 46"/>
                  <a:gd name="T54" fmla="*/ 29 w 61"/>
                  <a:gd name="T55" fmla="*/ 3 h 46"/>
                  <a:gd name="T56" fmla="*/ 17 w 61"/>
                  <a:gd name="T57" fmla="*/ 3 h 46"/>
                  <a:gd name="T58" fmla="*/ 12 w 61"/>
                  <a:gd name="T59" fmla="*/ 0 h 46"/>
                  <a:gd name="T60" fmla="*/ 10 w 61"/>
                  <a:gd name="T61" fmla="*/ 4 h 46"/>
                  <a:gd name="T62" fmla="*/ 10 w 61"/>
                  <a:gd name="T63" fmla="*/ 8 h 46"/>
                  <a:gd name="T64" fmla="*/ 7 w 61"/>
                  <a:gd name="T65" fmla="*/ 9 h 46"/>
                  <a:gd name="T66" fmla="*/ 1 w 61"/>
                  <a:gd name="T67" fmla="*/ 13 h 46"/>
                  <a:gd name="T68" fmla="*/ 0 w 61"/>
                  <a:gd name="T69" fmla="*/ 14 h 46"/>
                  <a:gd name="T70" fmla="*/ 6 w 61"/>
                  <a:gd name="T71" fmla="*/ 21 h 46"/>
                  <a:gd name="T72" fmla="*/ 15 w 61"/>
                  <a:gd name="T73" fmla="*/ 31 h 46"/>
                  <a:gd name="T74" fmla="*/ 20 w 61"/>
                  <a:gd name="T75" fmla="*/ 25 h 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61" h="46">
                    <a:moveTo>
                      <a:pt x="20" y="25"/>
                    </a:moveTo>
                    <a:cubicBezTo>
                      <a:pt x="20" y="23"/>
                      <a:pt x="22" y="23"/>
                      <a:pt x="24" y="24"/>
                    </a:cubicBezTo>
                    <a:cubicBezTo>
                      <a:pt x="26" y="24"/>
                      <a:pt x="28" y="23"/>
                      <a:pt x="30" y="23"/>
                    </a:cubicBezTo>
                    <a:cubicBezTo>
                      <a:pt x="32" y="23"/>
                      <a:pt x="37" y="29"/>
                      <a:pt x="37" y="31"/>
                    </a:cubicBezTo>
                    <a:cubicBezTo>
                      <a:pt x="37" y="32"/>
                      <a:pt x="37" y="34"/>
                      <a:pt x="38" y="35"/>
                    </a:cubicBezTo>
                    <a:cubicBezTo>
                      <a:pt x="38" y="36"/>
                      <a:pt x="38" y="36"/>
                      <a:pt x="38" y="36"/>
                    </a:cubicBezTo>
                    <a:cubicBezTo>
                      <a:pt x="41" y="35"/>
                      <a:pt x="43" y="35"/>
                      <a:pt x="44" y="35"/>
                    </a:cubicBezTo>
                    <a:cubicBezTo>
                      <a:pt x="45" y="35"/>
                      <a:pt x="46" y="39"/>
                      <a:pt x="46" y="42"/>
                    </a:cubicBezTo>
                    <a:cubicBezTo>
                      <a:pt x="46" y="44"/>
                      <a:pt x="49" y="46"/>
                      <a:pt x="50" y="45"/>
                    </a:cubicBezTo>
                    <a:cubicBezTo>
                      <a:pt x="51" y="43"/>
                      <a:pt x="53" y="41"/>
                      <a:pt x="53" y="42"/>
                    </a:cubicBezTo>
                    <a:cubicBezTo>
                      <a:pt x="53" y="43"/>
                      <a:pt x="54" y="43"/>
                      <a:pt x="55" y="43"/>
                    </a:cubicBezTo>
                    <a:cubicBezTo>
                      <a:pt x="55" y="42"/>
                      <a:pt x="56" y="42"/>
                      <a:pt x="57" y="41"/>
                    </a:cubicBezTo>
                    <a:cubicBezTo>
                      <a:pt x="58" y="40"/>
                      <a:pt x="55" y="38"/>
                      <a:pt x="56" y="36"/>
                    </a:cubicBezTo>
                    <a:cubicBezTo>
                      <a:pt x="57" y="34"/>
                      <a:pt x="58" y="37"/>
                      <a:pt x="60" y="36"/>
                    </a:cubicBezTo>
                    <a:cubicBezTo>
                      <a:pt x="61" y="34"/>
                      <a:pt x="58" y="32"/>
                      <a:pt x="58" y="31"/>
                    </a:cubicBezTo>
                    <a:cubicBezTo>
                      <a:pt x="59" y="30"/>
                      <a:pt x="58" y="28"/>
                      <a:pt x="57" y="27"/>
                    </a:cubicBezTo>
                    <a:cubicBezTo>
                      <a:pt x="56" y="26"/>
                      <a:pt x="56" y="23"/>
                      <a:pt x="57" y="20"/>
                    </a:cubicBezTo>
                    <a:cubicBezTo>
                      <a:pt x="56" y="20"/>
                      <a:pt x="56" y="20"/>
                      <a:pt x="56" y="19"/>
                    </a:cubicBezTo>
                    <a:cubicBezTo>
                      <a:pt x="55" y="18"/>
                      <a:pt x="56" y="15"/>
                      <a:pt x="54" y="15"/>
                    </a:cubicBezTo>
                    <a:cubicBezTo>
                      <a:pt x="52" y="15"/>
                      <a:pt x="52" y="12"/>
                      <a:pt x="54" y="12"/>
                    </a:cubicBezTo>
                    <a:cubicBezTo>
                      <a:pt x="55" y="11"/>
                      <a:pt x="51" y="10"/>
                      <a:pt x="51" y="8"/>
                    </a:cubicBezTo>
                    <a:cubicBezTo>
                      <a:pt x="51" y="6"/>
                      <a:pt x="49" y="2"/>
                      <a:pt x="48" y="2"/>
                    </a:cubicBezTo>
                    <a:cubicBezTo>
                      <a:pt x="47" y="2"/>
                      <a:pt x="44" y="6"/>
                      <a:pt x="42" y="6"/>
                    </a:cubicBezTo>
                    <a:cubicBezTo>
                      <a:pt x="41" y="6"/>
                      <a:pt x="38" y="3"/>
                      <a:pt x="37" y="6"/>
                    </a:cubicBezTo>
                    <a:cubicBezTo>
                      <a:pt x="36" y="8"/>
                      <a:pt x="34" y="5"/>
                      <a:pt x="32" y="6"/>
                    </a:cubicBezTo>
                    <a:cubicBezTo>
                      <a:pt x="31" y="8"/>
                      <a:pt x="30" y="4"/>
                      <a:pt x="30" y="4"/>
                    </a:cubicBezTo>
                    <a:cubicBezTo>
                      <a:pt x="30" y="4"/>
                      <a:pt x="30" y="4"/>
                      <a:pt x="30" y="3"/>
                    </a:cubicBezTo>
                    <a:cubicBezTo>
                      <a:pt x="30" y="3"/>
                      <a:pt x="29" y="3"/>
                      <a:pt x="29" y="3"/>
                    </a:cubicBezTo>
                    <a:cubicBezTo>
                      <a:pt x="25" y="5"/>
                      <a:pt x="18" y="4"/>
                      <a:pt x="17" y="3"/>
                    </a:cubicBezTo>
                    <a:cubicBezTo>
                      <a:pt x="17" y="1"/>
                      <a:pt x="12" y="0"/>
                      <a:pt x="12" y="0"/>
                    </a:cubicBezTo>
                    <a:cubicBezTo>
                      <a:pt x="12" y="0"/>
                      <a:pt x="12" y="3"/>
                      <a:pt x="10" y="4"/>
                    </a:cubicBezTo>
                    <a:cubicBezTo>
                      <a:pt x="8" y="5"/>
                      <a:pt x="10" y="7"/>
                      <a:pt x="10" y="8"/>
                    </a:cubicBezTo>
                    <a:cubicBezTo>
                      <a:pt x="10" y="8"/>
                      <a:pt x="9" y="10"/>
                      <a:pt x="7" y="9"/>
                    </a:cubicBezTo>
                    <a:cubicBezTo>
                      <a:pt x="6" y="8"/>
                      <a:pt x="3" y="12"/>
                      <a:pt x="1" y="13"/>
                    </a:cubicBezTo>
                    <a:cubicBezTo>
                      <a:pt x="1" y="13"/>
                      <a:pt x="0" y="13"/>
                      <a:pt x="0" y="14"/>
                    </a:cubicBezTo>
                    <a:cubicBezTo>
                      <a:pt x="3" y="16"/>
                      <a:pt x="2" y="18"/>
                      <a:pt x="6" y="21"/>
                    </a:cubicBezTo>
                    <a:cubicBezTo>
                      <a:pt x="9" y="23"/>
                      <a:pt x="13" y="26"/>
                      <a:pt x="15" y="31"/>
                    </a:cubicBezTo>
                    <a:cubicBezTo>
                      <a:pt x="17" y="29"/>
                      <a:pt x="20" y="26"/>
                      <a:pt x="20" y="25"/>
                    </a:cubicBezTo>
                    <a:close/>
                  </a:path>
                </a:pathLst>
              </a:custGeom>
              <a:grpFill/>
              <a:ln w="3175"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58" name="Freeform 30">
                <a:extLst>
                  <a:ext uri="{FF2B5EF4-FFF2-40B4-BE49-F238E27FC236}">
                    <a16:creationId xmlns:a16="http://schemas.microsoft.com/office/drawing/2014/main" id="{42396486-4D06-409E-8CFD-D69A9DA937AA}"/>
                  </a:ext>
                </a:extLst>
              </p:cNvPr>
              <p:cNvSpPr>
                <a:spLocks/>
              </p:cNvSpPr>
              <p:nvPr/>
            </p:nvSpPr>
            <p:spPr bwMode="auto">
              <a:xfrm>
                <a:off x="4708920" y="3929193"/>
                <a:ext cx="77793" cy="74029"/>
              </a:xfrm>
              <a:custGeom>
                <a:avLst/>
                <a:gdLst>
                  <a:gd name="T0" fmla="*/ 27 w 34"/>
                  <a:gd name="T1" fmla="*/ 19 h 32"/>
                  <a:gd name="T2" fmla="*/ 24 w 34"/>
                  <a:gd name="T3" fmla="*/ 16 h 32"/>
                  <a:gd name="T4" fmla="*/ 25 w 34"/>
                  <a:gd name="T5" fmla="*/ 10 h 32"/>
                  <a:gd name="T6" fmla="*/ 26 w 34"/>
                  <a:gd name="T7" fmla="*/ 8 h 32"/>
                  <a:gd name="T8" fmla="*/ 24 w 34"/>
                  <a:gd name="T9" fmla="*/ 7 h 32"/>
                  <a:gd name="T10" fmla="*/ 21 w 34"/>
                  <a:gd name="T11" fmla="*/ 10 h 32"/>
                  <a:gd name="T12" fmla="*/ 17 w 34"/>
                  <a:gd name="T13" fmla="*/ 7 h 32"/>
                  <a:gd name="T14" fmla="*/ 15 w 34"/>
                  <a:gd name="T15" fmla="*/ 0 h 32"/>
                  <a:gd name="T16" fmla="*/ 9 w 34"/>
                  <a:gd name="T17" fmla="*/ 1 h 32"/>
                  <a:gd name="T18" fmla="*/ 8 w 34"/>
                  <a:gd name="T19" fmla="*/ 5 h 32"/>
                  <a:gd name="T20" fmla="*/ 2 w 34"/>
                  <a:gd name="T21" fmla="*/ 10 h 32"/>
                  <a:gd name="T22" fmla="*/ 0 w 34"/>
                  <a:gd name="T23" fmla="*/ 13 h 32"/>
                  <a:gd name="T24" fmla="*/ 10 w 34"/>
                  <a:gd name="T25" fmla="*/ 20 h 32"/>
                  <a:gd name="T26" fmla="*/ 29 w 34"/>
                  <a:gd name="T27" fmla="*/ 32 h 32"/>
                  <a:gd name="T28" fmla="*/ 31 w 34"/>
                  <a:gd name="T29" fmla="*/ 32 h 32"/>
                  <a:gd name="T30" fmla="*/ 33 w 34"/>
                  <a:gd name="T31" fmla="*/ 25 h 32"/>
                  <a:gd name="T32" fmla="*/ 27 w 34"/>
                  <a:gd name="T33" fmla="*/ 19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4" h="32">
                    <a:moveTo>
                      <a:pt x="27" y="19"/>
                    </a:moveTo>
                    <a:cubicBezTo>
                      <a:pt x="25" y="17"/>
                      <a:pt x="23" y="17"/>
                      <a:pt x="24" y="16"/>
                    </a:cubicBezTo>
                    <a:cubicBezTo>
                      <a:pt x="26" y="15"/>
                      <a:pt x="26" y="13"/>
                      <a:pt x="25" y="10"/>
                    </a:cubicBezTo>
                    <a:cubicBezTo>
                      <a:pt x="25" y="9"/>
                      <a:pt x="25" y="9"/>
                      <a:pt x="26" y="8"/>
                    </a:cubicBezTo>
                    <a:cubicBezTo>
                      <a:pt x="25" y="8"/>
                      <a:pt x="24" y="8"/>
                      <a:pt x="24" y="7"/>
                    </a:cubicBezTo>
                    <a:cubicBezTo>
                      <a:pt x="24" y="6"/>
                      <a:pt x="22" y="8"/>
                      <a:pt x="21" y="10"/>
                    </a:cubicBezTo>
                    <a:cubicBezTo>
                      <a:pt x="20" y="11"/>
                      <a:pt x="17" y="9"/>
                      <a:pt x="17" y="7"/>
                    </a:cubicBezTo>
                    <a:cubicBezTo>
                      <a:pt x="17" y="4"/>
                      <a:pt x="16" y="0"/>
                      <a:pt x="15" y="0"/>
                    </a:cubicBezTo>
                    <a:cubicBezTo>
                      <a:pt x="14" y="0"/>
                      <a:pt x="12" y="0"/>
                      <a:pt x="9" y="1"/>
                    </a:cubicBezTo>
                    <a:cubicBezTo>
                      <a:pt x="9" y="2"/>
                      <a:pt x="8" y="4"/>
                      <a:pt x="8" y="5"/>
                    </a:cubicBezTo>
                    <a:cubicBezTo>
                      <a:pt x="8" y="7"/>
                      <a:pt x="3" y="9"/>
                      <a:pt x="2" y="10"/>
                    </a:cubicBezTo>
                    <a:cubicBezTo>
                      <a:pt x="1" y="11"/>
                      <a:pt x="0" y="12"/>
                      <a:pt x="0" y="13"/>
                    </a:cubicBezTo>
                    <a:cubicBezTo>
                      <a:pt x="3" y="15"/>
                      <a:pt x="7" y="18"/>
                      <a:pt x="10" y="20"/>
                    </a:cubicBezTo>
                    <a:cubicBezTo>
                      <a:pt x="16" y="24"/>
                      <a:pt x="25" y="30"/>
                      <a:pt x="29" y="32"/>
                    </a:cubicBezTo>
                    <a:cubicBezTo>
                      <a:pt x="30" y="32"/>
                      <a:pt x="30" y="32"/>
                      <a:pt x="31" y="32"/>
                    </a:cubicBezTo>
                    <a:cubicBezTo>
                      <a:pt x="32" y="28"/>
                      <a:pt x="33" y="27"/>
                      <a:pt x="33" y="25"/>
                    </a:cubicBezTo>
                    <a:cubicBezTo>
                      <a:pt x="34" y="22"/>
                      <a:pt x="30" y="20"/>
                      <a:pt x="27" y="19"/>
                    </a:cubicBezTo>
                    <a:close/>
                  </a:path>
                </a:pathLst>
              </a:custGeom>
              <a:grpFill/>
              <a:ln w="3175"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59" name="Freeform 31">
                <a:extLst>
                  <a:ext uri="{FF2B5EF4-FFF2-40B4-BE49-F238E27FC236}">
                    <a16:creationId xmlns:a16="http://schemas.microsoft.com/office/drawing/2014/main" id="{09604288-D42C-4857-BA28-74173FC2D32F}"/>
                  </a:ext>
                </a:extLst>
              </p:cNvPr>
              <p:cNvSpPr>
                <a:spLocks/>
              </p:cNvSpPr>
              <p:nvPr/>
            </p:nvSpPr>
            <p:spPr bwMode="auto">
              <a:xfrm>
                <a:off x="4676298" y="3901589"/>
                <a:ext cx="52698" cy="57717"/>
              </a:xfrm>
              <a:custGeom>
                <a:avLst/>
                <a:gdLst>
                  <a:gd name="T0" fmla="*/ 22 w 23"/>
                  <a:gd name="T1" fmla="*/ 17 h 25"/>
                  <a:gd name="T2" fmla="*/ 23 w 23"/>
                  <a:gd name="T3" fmla="*/ 12 h 25"/>
                  <a:gd name="T4" fmla="*/ 22 w 23"/>
                  <a:gd name="T5" fmla="*/ 8 h 25"/>
                  <a:gd name="T6" fmla="*/ 15 w 23"/>
                  <a:gd name="T7" fmla="*/ 0 h 25"/>
                  <a:gd name="T8" fmla="*/ 9 w 23"/>
                  <a:gd name="T9" fmla="*/ 1 h 25"/>
                  <a:gd name="T10" fmla="*/ 5 w 23"/>
                  <a:gd name="T11" fmla="*/ 2 h 25"/>
                  <a:gd name="T12" fmla="*/ 0 w 23"/>
                  <a:gd name="T13" fmla="*/ 8 h 25"/>
                  <a:gd name="T14" fmla="*/ 1 w 23"/>
                  <a:gd name="T15" fmla="*/ 11 h 25"/>
                  <a:gd name="T16" fmla="*/ 7 w 23"/>
                  <a:gd name="T17" fmla="*/ 21 h 25"/>
                  <a:gd name="T18" fmla="*/ 14 w 23"/>
                  <a:gd name="T19" fmla="*/ 25 h 25"/>
                  <a:gd name="T20" fmla="*/ 16 w 23"/>
                  <a:gd name="T21" fmla="*/ 22 h 25"/>
                  <a:gd name="T22" fmla="*/ 22 w 23"/>
                  <a:gd name="T23" fmla="*/ 17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3" h="25">
                    <a:moveTo>
                      <a:pt x="22" y="17"/>
                    </a:moveTo>
                    <a:cubicBezTo>
                      <a:pt x="22" y="15"/>
                      <a:pt x="23" y="14"/>
                      <a:pt x="23" y="12"/>
                    </a:cubicBezTo>
                    <a:cubicBezTo>
                      <a:pt x="22" y="11"/>
                      <a:pt x="22" y="9"/>
                      <a:pt x="22" y="8"/>
                    </a:cubicBezTo>
                    <a:cubicBezTo>
                      <a:pt x="22" y="6"/>
                      <a:pt x="17" y="0"/>
                      <a:pt x="15" y="0"/>
                    </a:cubicBezTo>
                    <a:cubicBezTo>
                      <a:pt x="13" y="0"/>
                      <a:pt x="11" y="1"/>
                      <a:pt x="9" y="1"/>
                    </a:cubicBezTo>
                    <a:cubicBezTo>
                      <a:pt x="7" y="0"/>
                      <a:pt x="5" y="0"/>
                      <a:pt x="5" y="2"/>
                    </a:cubicBezTo>
                    <a:cubicBezTo>
                      <a:pt x="5" y="3"/>
                      <a:pt x="2" y="6"/>
                      <a:pt x="0" y="8"/>
                    </a:cubicBezTo>
                    <a:cubicBezTo>
                      <a:pt x="0" y="9"/>
                      <a:pt x="1" y="10"/>
                      <a:pt x="1" y="11"/>
                    </a:cubicBezTo>
                    <a:cubicBezTo>
                      <a:pt x="3" y="17"/>
                      <a:pt x="5" y="19"/>
                      <a:pt x="7" y="21"/>
                    </a:cubicBezTo>
                    <a:cubicBezTo>
                      <a:pt x="9" y="22"/>
                      <a:pt x="11" y="23"/>
                      <a:pt x="14" y="25"/>
                    </a:cubicBezTo>
                    <a:cubicBezTo>
                      <a:pt x="14" y="24"/>
                      <a:pt x="15" y="23"/>
                      <a:pt x="16" y="22"/>
                    </a:cubicBezTo>
                    <a:cubicBezTo>
                      <a:pt x="17" y="21"/>
                      <a:pt x="22" y="19"/>
                      <a:pt x="22" y="17"/>
                    </a:cubicBezTo>
                    <a:close/>
                  </a:path>
                </a:pathLst>
              </a:custGeom>
              <a:grpFill/>
              <a:ln w="3175"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60" name="Freeform 32">
                <a:extLst>
                  <a:ext uri="{FF2B5EF4-FFF2-40B4-BE49-F238E27FC236}">
                    <a16:creationId xmlns:a16="http://schemas.microsoft.com/office/drawing/2014/main" id="{010410A2-D70D-4FF3-B8BC-12FA02C68C39}"/>
                  </a:ext>
                </a:extLst>
              </p:cNvPr>
              <p:cNvSpPr>
                <a:spLocks/>
              </p:cNvSpPr>
              <p:nvPr/>
            </p:nvSpPr>
            <p:spPr bwMode="auto">
              <a:xfrm>
                <a:off x="4607288" y="3559049"/>
                <a:ext cx="154331" cy="124218"/>
              </a:xfrm>
              <a:custGeom>
                <a:avLst/>
                <a:gdLst>
                  <a:gd name="T0" fmla="*/ 31 w 67"/>
                  <a:gd name="T1" fmla="*/ 42 h 54"/>
                  <a:gd name="T2" fmla="*/ 40 w 67"/>
                  <a:gd name="T3" fmla="*/ 36 h 54"/>
                  <a:gd name="T4" fmla="*/ 40 w 67"/>
                  <a:gd name="T5" fmla="*/ 14 h 54"/>
                  <a:gd name="T6" fmla="*/ 67 w 67"/>
                  <a:gd name="T7" fmla="*/ 14 h 54"/>
                  <a:gd name="T8" fmla="*/ 67 w 67"/>
                  <a:gd name="T9" fmla="*/ 3 h 54"/>
                  <a:gd name="T10" fmla="*/ 61 w 67"/>
                  <a:gd name="T11" fmla="*/ 0 h 54"/>
                  <a:gd name="T12" fmla="*/ 31 w 67"/>
                  <a:gd name="T13" fmla="*/ 0 h 54"/>
                  <a:gd name="T14" fmla="*/ 27 w 67"/>
                  <a:gd name="T15" fmla="*/ 7 h 54"/>
                  <a:gd name="T16" fmla="*/ 16 w 67"/>
                  <a:gd name="T17" fmla="*/ 22 h 54"/>
                  <a:gd name="T18" fmla="*/ 2 w 67"/>
                  <a:gd name="T19" fmla="*/ 47 h 54"/>
                  <a:gd name="T20" fmla="*/ 0 w 67"/>
                  <a:gd name="T21" fmla="*/ 54 h 54"/>
                  <a:gd name="T22" fmla="*/ 31 w 67"/>
                  <a:gd name="T23" fmla="*/ 54 h 54"/>
                  <a:gd name="T24" fmla="*/ 31 w 67"/>
                  <a:gd name="T25" fmla="*/ 42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7" h="54">
                    <a:moveTo>
                      <a:pt x="31" y="42"/>
                    </a:moveTo>
                    <a:cubicBezTo>
                      <a:pt x="31" y="40"/>
                      <a:pt x="40" y="38"/>
                      <a:pt x="40" y="36"/>
                    </a:cubicBezTo>
                    <a:cubicBezTo>
                      <a:pt x="40" y="34"/>
                      <a:pt x="40" y="14"/>
                      <a:pt x="40" y="14"/>
                    </a:cubicBezTo>
                    <a:cubicBezTo>
                      <a:pt x="40" y="14"/>
                      <a:pt x="66" y="15"/>
                      <a:pt x="67" y="14"/>
                    </a:cubicBezTo>
                    <a:cubicBezTo>
                      <a:pt x="67" y="14"/>
                      <a:pt x="67" y="8"/>
                      <a:pt x="67" y="3"/>
                    </a:cubicBezTo>
                    <a:cubicBezTo>
                      <a:pt x="66" y="1"/>
                      <a:pt x="67" y="0"/>
                      <a:pt x="61" y="0"/>
                    </a:cubicBezTo>
                    <a:cubicBezTo>
                      <a:pt x="56" y="0"/>
                      <a:pt x="41" y="0"/>
                      <a:pt x="31" y="0"/>
                    </a:cubicBezTo>
                    <a:cubicBezTo>
                      <a:pt x="29" y="2"/>
                      <a:pt x="28" y="5"/>
                      <a:pt x="27" y="7"/>
                    </a:cubicBezTo>
                    <a:cubicBezTo>
                      <a:pt x="25" y="11"/>
                      <a:pt x="16" y="16"/>
                      <a:pt x="16" y="22"/>
                    </a:cubicBezTo>
                    <a:cubicBezTo>
                      <a:pt x="16" y="27"/>
                      <a:pt x="7" y="35"/>
                      <a:pt x="2" y="47"/>
                    </a:cubicBezTo>
                    <a:cubicBezTo>
                      <a:pt x="0" y="50"/>
                      <a:pt x="0" y="52"/>
                      <a:pt x="0" y="54"/>
                    </a:cubicBezTo>
                    <a:cubicBezTo>
                      <a:pt x="31" y="54"/>
                      <a:pt x="31" y="54"/>
                      <a:pt x="31" y="54"/>
                    </a:cubicBezTo>
                    <a:cubicBezTo>
                      <a:pt x="31" y="54"/>
                      <a:pt x="31" y="44"/>
                      <a:pt x="31" y="42"/>
                    </a:cubicBezTo>
                    <a:close/>
                  </a:path>
                </a:pathLst>
              </a:custGeom>
              <a:grpFill/>
              <a:ln w="3175"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61" name="Freeform 33">
                <a:extLst>
                  <a:ext uri="{FF2B5EF4-FFF2-40B4-BE49-F238E27FC236}">
                    <a16:creationId xmlns:a16="http://schemas.microsoft.com/office/drawing/2014/main" id="{DB9CC3AF-04D6-4558-A7E2-A265166D6B3D}"/>
                  </a:ext>
                </a:extLst>
              </p:cNvPr>
              <p:cNvSpPr>
                <a:spLocks/>
              </p:cNvSpPr>
              <p:nvPr/>
            </p:nvSpPr>
            <p:spPr bwMode="auto">
              <a:xfrm>
                <a:off x="4604778" y="3565323"/>
                <a:ext cx="225851" cy="247181"/>
              </a:xfrm>
              <a:custGeom>
                <a:avLst/>
                <a:gdLst>
                  <a:gd name="T0" fmla="*/ 8 w 98"/>
                  <a:gd name="T1" fmla="*/ 92 h 107"/>
                  <a:gd name="T2" fmla="*/ 15 w 98"/>
                  <a:gd name="T3" fmla="*/ 92 h 107"/>
                  <a:gd name="T4" fmla="*/ 21 w 98"/>
                  <a:gd name="T5" fmla="*/ 92 h 107"/>
                  <a:gd name="T6" fmla="*/ 26 w 98"/>
                  <a:gd name="T7" fmla="*/ 95 h 107"/>
                  <a:gd name="T8" fmla="*/ 29 w 98"/>
                  <a:gd name="T9" fmla="*/ 95 h 107"/>
                  <a:gd name="T10" fmla="*/ 34 w 98"/>
                  <a:gd name="T11" fmla="*/ 103 h 107"/>
                  <a:gd name="T12" fmla="*/ 38 w 98"/>
                  <a:gd name="T13" fmla="*/ 107 h 107"/>
                  <a:gd name="T14" fmla="*/ 42 w 98"/>
                  <a:gd name="T15" fmla="*/ 104 h 107"/>
                  <a:gd name="T16" fmla="*/ 47 w 98"/>
                  <a:gd name="T17" fmla="*/ 102 h 107"/>
                  <a:gd name="T18" fmla="*/ 52 w 98"/>
                  <a:gd name="T19" fmla="*/ 101 h 107"/>
                  <a:gd name="T20" fmla="*/ 57 w 98"/>
                  <a:gd name="T21" fmla="*/ 102 h 107"/>
                  <a:gd name="T22" fmla="*/ 62 w 98"/>
                  <a:gd name="T23" fmla="*/ 100 h 107"/>
                  <a:gd name="T24" fmla="*/ 93 w 98"/>
                  <a:gd name="T25" fmla="*/ 100 h 107"/>
                  <a:gd name="T26" fmla="*/ 94 w 98"/>
                  <a:gd name="T27" fmla="*/ 93 h 107"/>
                  <a:gd name="T28" fmla="*/ 92 w 98"/>
                  <a:gd name="T29" fmla="*/ 91 h 107"/>
                  <a:gd name="T30" fmla="*/ 84 w 98"/>
                  <a:gd name="T31" fmla="*/ 20 h 107"/>
                  <a:gd name="T32" fmla="*/ 98 w 98"/>
                  <a:gd name="T33" fmla="*/ 20 h 107"/>
                  <a:gd name="T34" fmla="*/ 69 w 98"/>
                  <a:gd name="T35" fmla="*/ 1 h 107"/>
                  <a:gd name="T36" fmla="*/ 68 w 98"/>
                  <a:gd name="T37" fmla="*/ 0 h 107"/>
                  <a:gd name="T38" fmla="*/ 68 w 98"/>
                  <a:gd name="T39" fmla="*/ 11 h 107"/>
                  <a:gd name="T40" fmla="*/ 41 w 98"/>
                  <a:gd name="T41" fmla="*/ 11 h 107"/>
                  <a:gd name="T42" fmla="*/ 41 w 98"/>
                  <a:gd name="T43" fmla="*/ 33 h 107"/>
                  <a:gd name="T44" fmla="*/ 32 w 98"/>
                  <a:gd name="T45" fmla="*/ 39 h 107"/>
                  <a:gd name="T46" fmla="*/ 32 w 98"/>
                  <a:gd name="T47" fmla="*/ 51 h 107"/>
                  <a:gd name="T48" fmla="*/ 1 w 98"/>
                  <a:gd name="T49" fmla="*/ 51 h 107"/>
                  <a:gd name="T50" fmla="*/ 5 w 98"/>
                  <a:gd name="T51" fmla="*/ 60 h 107"/>
                  <a:gd name="T52" fmla="*/ 7 w 98"/>
                  <a:gd name="T53" fmla="*/ 73 h 107"/>
                  <a:gd name="T54" fmla="*/ 4 w 98"/>
                  <a:gd name="T55" fmla="*/ 89 h 107"/>
                  <a:gd name="T56" fmla="*/ 3 w 98"/>
                  <a:gd name="T57" fmla="*/ 96 h 107"/>
                  <a:gd name="T58" fmla="*/ 3 w 98"/>
                  <a:gd name="T59" fmla="*/ 96 h 107"/>
                  <a:gd name="T60" fmla="*/ 8 w 98"/>
                  <a:gd name="T61" fmla="*/ 92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98" h="107">
                    <a:moveTo>
                      <a:pt x="8" y="92"/>
                    </a:moveTo>
                    <a:cubicBezTo>
                      <a:pt x="11" y="93"/>
                      <a:pt x="15" y="92"/>
                      <a:pt x="15" y="92"/>
                    </a:cubicBezTo>
                    <a:cubicBezTo>
                      <a:pt x="15" y="92"/>
                      <a:pt x="19" y="90"/>
                      <a:pt x="21" y="92"/>
                    </a:cubicBezTo>
                    <a:cubicBezTo>
                      <a:pt x="24" y="93"/>
                      <a:pt x="26" y="95"/>
                      <a:pt x="26" y="95"/>
                    </a:cubicBezTo>
                    <a:cubicBezTo>
                      <a:pt x="29" y="95"/>
                      <a:pt x="29" y="95"/>
                      <a:pt x="29" y="95"/>
                    </a:cubicBezTo>
                    <a:cubicBezTo>
                      <a:pt x="29" y="95"/>
                      <a:pt x="31" y="102"/>
                      <a:pt x="34" y="103"/>
                    </a:cubicBezTo>
                    <a:cubicBezTo>
                      <a:pt x="36" y="103"/>
                      <a:pt x="38" y="105"/>
                      <a:pt x="38" y="107"/>
                    </a:cubicBezTo>
                    <a:cubicBezTo>
                      <a:pt x="41" y="107"/>
                      <a:pt x="42" y="106"/>
                      <a:pt x="42" y="104"/>
                    </a:cubicBezTo>
                    <a:cubicBezTo>
                      <a:pt x="42" y="102"/>
                      <a:pt x="44" y="99"/>
                      <a:pt x="47" y="102"/>
                    </a:cubicBezTo>
                    <a:cubicBezTo>
                      <a:pt x="51" y="105"/>
                      <a:pt x="51" y="103"/>
                      <a:pt x="52" y="101"/>
                    </a:cubicBezTo>
                    <a:cubicBezTo>
                      <a:pt x="52" y="100"/>
                      <a:pt x="55" y="102"/>
                      <a:pt x="57" y="102"/>
                    </a:cubicBezTo>
                    <a:cubicBezTo>
                      <a:pt x="59" y="102"/>
                      <a:pt x="62" y="100"/>
                      <a:pt x="62" y="100"/>
                    </a:cubicBezTo>
                    <a:cubicBezTo>
                      <a:pt x="62" y="100"/>
                      <a:pt x="92" y="101"/>
                      <a:pt x="93" y="100"/>
                    </a:cubicBezTo>
                    <a:cubicBezTo>
                      <a:pt x="95" y="99"/>
                      <a:pt x="94" y="93"/>
                      <a:pt x="94" y="93"/>
                    </a:cubicBezTo>
                    <a:cubicBezTo>
                      <a:pt x="92" y="91"/>
                      <a:pt x="92" y="91"/>
                      <a:pt x="92" y="91"/>
                    </a:cubicBezTo>
                    <a:cubicBezTo>
                      <a:pt x="84" y="20"/>
                      <a:pt x="84" y="20"/>
                      <a:pt x="84" y="20"/>
                    </a:cubicBezTo>
                    <a:cubicBezTo>
                      <a:pt x="98" y="20"/>
                      <a:pt x="98" y="20"/>
                      <a:pt x="98" y="20"/>
                    </a:cubicBezTo>
                    <a:cubicBezTo>
                      <a:pt x="83" y="10"/>
                      <a:pt x="71" y="2"/>
                      <a:pt x="69" y="1"/>
                    </a:cubicBezTo>
                    <a:cubicBezTo>
                      <a:pt x="69" y="1"/>
                      <a:pt x="68" y="0"/>
                      <a:pt x="68" y="0"/>
                    </a:cubicBezTo>
                    <a:cubicBezTo>
                      <a:pt x="68" y="5"/>
                      <a:pt x="68" y="11"/>
                      <a:pt x="68" y="11"/>
                    </a:cubicBezTo>
                    <a:cubicBezTo>
                      <a:pt x="67" y="12"/>
                      <a:pt x="41" y="11"/>
                      <a:pt x="41" y="11"/>
                    </a:cubicBezTo>
                    <a:cubicBezTo>
                      <a:pt x="41" y="11"/>
                      <a:pt x="41" y="31"/>
                      <a:pt x="41" y="33"/>
                    </a:cubicBezTo>
                    <a:cubicBezTo>
                      <a:pt x="41" y="35"/>
                      <a:pt x="32" y="37"/>
                      <a:pt x="32" y="39"/>
                    </a:cubicBezTo>
                    <a:cubicBezTo>
                      <a:pt x="32" y="41"/>
                      <a:pt x="32" y="51"/>
                      <a:pt x="32" y="51"/>
                    </a:cubicBezTo>
                    <a:cubicBezTo>
                      <a:pt x="1" y="51"/>
                      <a:pt x="1" y="51"/>
                      <a:pt x="1" y="51"/>
                    </a:cubicBezTo>
                    <a:cubicBezTo>
                      <a:pt x="0" y="56"/>
                      <a:pt x="3" y="58"/>
                      <a:pt x="5" y="60"/>
                    </a:cubicBezTo>
                    <a:cubicBezTo>
                      <a:pt x="8" y="63"/>
                      <a:pt x="3" y="68"/>
                      <a:pt x="7" y="73"/>
                    </a:cubicBezTo>
                    <a:cubicBezTo>
                      <a:pt x="11" y="78"/>
                      <a:pt x="6" y="86"/>
                      <a:pt x="4" y="89"/>
                    </a:cubicBezTo>
                    <a:cubicBezTo>
                      <a:pt x="3" y="91"/>
                      <a:pt x="3" y="93"/>
                      <a:pt x="3" y="96"/>
                    </a:cubicBezTo>
                    <a:cubicBezTo>
                      <a:pt x="3" y="96"/>
                      <a:pt x="3" y="96"/>
                      <a:pt x="3" y="96"/>
                    </a:cubicBezTo>
                    <a:cubicBezTo>
                      <a:pt x="6" y="95"/>
                      <a:pt x="5" y="92"/>
                      <a:pt x="8" y="92"/>
                    </a:cubicBezTo>
                    <a:close/>
                  </a:path>
                </a:pathLst>
              </a:custGeom>
              <a:grpFill/>
              <a:ln w="3175"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62" name="Freeform 34">
                <a:extLst>
                  <a:ext uri="{FF2B5EF4-FFF2-40B4-BE49-F238E27FC236}">
                    <a16:creationId xmlns:a16="http://schemas.microsoft.com/office/drawing/2014/main" id="{39C72BDA-0215-472D-A012-C3106BA8B305}"/>
                  </a:ext>
                </a:extLst>
              </p:cNvPr>
              <p:cNvSpPr>
                <a:spLocks/>
              </p:cNvSpPr>
              <p:nvPr/>
            </p:nvSpPr>
            <p:spPr bwMode="auto">
              <a:xfrm>
                <a:off x="4692609" y="3611748"/>
                <a:ext cx="311172" cy="288587"/>
              </a:xfrm>
              <a:custGeom>
                <a:avLst/>
                <a:gdLst>
                  <a:gd name="T0" fmla="*/ 128 w 135"/>
                  <a:gd name="T1" fmla="*/ 52 h 125"/>
                  <a:gd name="T2" fmla="*/ 124 w 135"/>
                  <a:gd name="T3" fmla="*/ 43 h 125"/>
                  <a:gd name="T4" fmla="*/ 115 w 135"/>
                  <a:gd name="T5" fmla="*/ 40 h 125"/>
                  <a:gd name="T6" fmla="*/ 109 w 135"/>
                  <a:gd name="T7" fmla="*/ 33 h 125"/>
                  <a:gd name="T8" fmla="*/ 60 w 135"/>
                  <a:gd name="T9" fmla="*/ 0 h 125"/>
                  <a:gd name="T10" fmla="*/ 46 w 135"/>
                  <a:gd name="T11" fmla="*/ 0 h 125"/>
                  <a:gd name="T12" fmla="*/ 54 w 135"/>
                  <a:gd name="T13" fmla="*/ 71 h 125"/>
                  <a:gd name="T14" fmla="*/ 56 w 135"/>
                  <a:gd name="T15" fmla="*/ 73 h 125"/>
                  <a:gd name="T16" fmla="*/ 55 w 135"/>
                  <a:gd name="T17" fmla="*/ 80 h 125"/>
                  <a:gd name="T18" fmla="*/ 24 w 135"/>
                  <a:gd name="T19" fmla="*/ 80 h 125"/>
                  <a:gd name="T20" fmla="*/ 19 w 135"/>
                  <a:gd name="T21" fmla="*/ 82 h 125"/>
                  <a:gd name="T22" fmla="*/ 14 w 135"/>
                  <a:gd name="T23" fmla="*/ 81 h 125"/>
                  <a:gd name="T24" fmla="*/ 9 w 135"/>
                  <a:gd name="T25" fmla="*/ 82 h 125"/>
                  <a:gd name="T26" fmla="*/ 4 w 135"/>
                  <a:gd name="T27" fmla="*/ 84 h 125"/>
                  <a:gd name="T28" fmla="*/ 0 w 135"/>
                  <a:gd name="T29" fmla="*/ 87 h 125"/>
                  <a:gd name="T30" fmla="*/ 1 w 135"/>
                  <a:gd name="T31" fmla="*/ 88 h 125"/>
                  <a:gd name="T32" fmla="*/ 2 w 135"/>
                  <a:gd name="T33" fmla="*/ 91 h 125"/>
                  <a:gd name="T34" fmla="*/ 4 w 135"/>
                  <a:gd name="T35" fmla="*/ 96 h 125"/>
                  <a:gd name="T36" fmla="*/ 8 w 135"/>
                  <a:gd name="T37" fmla="*/ 101 h 125"/>
                  <a:gd name="T38" fmla="*/ 8 w 135"/>
                  <a:gd name="T39" fmla="*/ 107 h 125"/>
                  <a:gd name="T40" fmla="*/ 10 w 135"/>
                  <a:gd name="T41" fmla="*/ 109 h 125"/>
                  <a:gd name="T42" fmla="*/ 15 w 135"/>
                  <a:gd name="T43" fmla="*/ 109 h 125"/>
                  <a:gd name="T44" fmla="*/ 20 w 135"/>
                  <a:gd name="T45" fmla="*/ 109 h 125"/>
                  <a:gd name="T46" fmla="*/ 26 w 135"/>
                  <a:gd name="T47" fmla="*/ 105 h 125"/>
                  <a:gd name="T48" fmla="*/ 29 w 135"/>
                  <a:gd name="T49" fmla="*/ 111 h 125"/>
                  <a:gd name="T50" fmla="*/ 32 w 135"/>
                  <a:gd name="T51" fmla="*/ 115 h 125"/>
                  <a:gd name="T52" fmla="*/ 32 w 135"/>
                  <a:gd name="T53" fmla="*/ 118 h 125"/>
                  <a:gd name="T54" fmla="*/ 34 w 135"/>
                  <a:gd name="T55" fmla="*/ 122 h 125"/>
                  <a:gd name="T56" fmla="*/ 38 w 135"/>
                  <a:gd name="T57" fmla="*/ 123 h 125"/>
                  <a:gd name="T58" fmla="*/ 42 w 135"/>
                  <a:gd name="T59" fmla="*/ 124 h 125"/>
                  <a:gd name="T60" fmla="*/ 46 w 135"/>
                  <a:gd name="T61" fmla="*/ 122 h 125"/>
                  <a:gd name="T62" fmla="*/ 50 w 135"/>
                  <a:gd name="T63" fmla="*/ 121 h 125"/>
                  <a:gd name="T64" fmla="*/ 53 w 135"/>
                  <a:gd name="T65" fmla="*/ 122 h 125"/>
                  <a:gd name="T66" fmla="*/ 55 w 135"/>
                  <a:gd name="T67" fmla="*/ 122 h 125"/>
                  <a:gd name="T68" fmla="*/ 58 w 135"/>
                  <a:gd name="T69" fmla="*/ 116 h 125"/>
                  <a:gd name="T70" fmla="*/ 57 w 135"/>
                  <a:gd name="T71" fmla="*/ 110 h 125"/>
                  <a:gd name="T72" fmla="*/ 63 w 135"/>
                  <a:gd name="T73" fmla="*/ 108 h 125"/>
                  <a:gd name="T74" fmla="*/ 66 w 135"/>
                  <a:gd name="T75" fmla="*/ 103 h 125"/>
                  <a:gd name="T76" fmla="*/ 69 w 135"/>
                  <a:gd name="T77" fmla="*/ 97 h 125"/>
                  <a:gd name="T78" fmla="*/ 74 w 135"/>
                  <a:gd name="T79" fmla="*/ 97 h 125"/>
                  <a:gd name="T80" fmla="*/ 77 w 135"/>
                  <a:gd name="T81" fmla="*/ 93 h 125"/>
                  <a:gd name="T82" fmla="*/ 81 w 135"/>
                  <a:gd name="T83" fmla="*/ 91 h 125"/>
                  <a:gd name="T84" fmla="*/ 84 w 135"/>
                  <a:gd name="T85" fmla="*/ 89 h 125"/>
                  <a:gd name="T86" fmla="*/ 91 w 135"/>
                  <a:gd name="T87" fmla="*/ 87 h 125"/>
                  <a:gd name="T88" fmla="*/ 97 w 135"/>
                  <a:gd name="T89" fmla="*/ 84 h 125"/>
                  <a:gd name="T90" fmla="*/ 107 w 135"/>
                  <a:gd name="T91" fmla="*/ 84 h 125"/>
                  <a:gd name="T92" fmla="*/ 114 w 135"/>
                  <a:gd name="T93" fmla="*/ 82 h 125"/>
                  <a:gd name="T94" fmla="*/ 126 w 135"/>
                  <a:gd name="T95" fmla="*/ 81 h 125"/>
                  <a:gd name="T96" fmla="*/ 131 w 135"/>
                  <a:gd name="T97" fmla="*/ 78 h 125"/>
                  <a:gd name="T98" fmla="*/ 134 w 135"/>
                  <a:gd name="T99" fmla="*/ 72 h 125"/>
                  <a:gd name="T100" fmla="*/ 134 w 135"/>
                  <a:gd name="T101" fmla="*/ 50 h 125"/>
                  <a:gd name="T102" fmla="*/ 128 w 135"/>
                  <a:gd name="T103" fmla="*/ 52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35" h="125">
                    <a:moveTo>
                      <a:pt x="128" y="52"/>
                    </a:moveTo>
                    <a:cubicBezTo>
                      <a:pt x="128" y="52"/>
                      <a:pt x="128" y="46"/>
                      <a:pt x="124" y="43"/>
                    </a:cubicBezTo>
                    <a:cubicBezTo>
                      <a:pt x="120" y="41"/>
                      <a:pt x="115" y="40"/>
                      <a:pt x="115" y="40"/>
                    </a:cubicBezTo>
                    <a:cubicBezTo>
                      <a:pt x="115" y="40"/>
                      <a:pt x="112" y="35"/>
                      <a:pt x="109" y="33"/>
                    </a:cubicBezTo>
                    <a:cubicBezTo>
                      <a:pt x="108" y="32"/>
                      <a:pt x="82" y="14"/>
                      <a:pt x="60" y="0"/>
                    </a:cubicBezTo>
                    <a:cubicBezTo>
                      <a:pt x="46" y="0"/>
                      <a:pt x="46" y="0"/>
                      <a:pt x="46" y="0"/>
                    </a:cubicBezTo>
                    <a:cubicBezTo>
                      <a:pt x="54" y="71"/>
                      <a:pt x="54" y="71"/>
                      <a:pt x="54" y="71"/>
                    </a:cubicBezTo>
                    <a:cubicBezTo>
                      <a:pt x="56" y="73"/>
                      <a:pt x="56" y="73"/>
                      <a:pt x="56" y="73"/>
                    </a:cubicBezTo>
                    <a:cubicBezTo>
                      <a:pt x="56" y="73"/>
                      <a:pt x="57" y="79"/>
                      <a:pt x="55" y="80"/>
                    </a:cubicBezTo>
                    <a:cubicBezTo>
                      <a:pt x="54" y="81"/>
                      <a:pt x="24" y="80"/>
                      <a:pt x="24" y="80"/>
                    </a:cubicBezTo>
                    <a:cubicBezTo>
                      <a:pt x="24" y="80"/>
                      <a:pt x="21" y="82"/>
                      <a:pt x="19" y="82"/>
                    </a:cubicBezTo>
                    <a:cubicBezTo>
                      <a:pt x="17" y="82"/>
                      <a:pt x="14" y="80"/>
                      <a:pt x="14" y="81"/>
                    </a:cubicBezTo>
                    <a:cubicBezTo>
                      <a:pt x="13" y="83"/>
                      <a:pt x="13" y="85"/>
                      <a:pt x="9" y="82"/>
                    </a:cubicBezTo>
                    <a:cubicBezTo>
                      <a:pt x="6" y="79"/>
                      <a:pt x="4" y="82"/>
                      <a:pt x="4" y="84"/>
                    </a:cubicBezTo>
                    <a:cubicBezTo>
                      <a:pt x="4" y="86"/>
                      <a:pt x="3" y="87"/>
                      <a:pt x="0" y="87"/>
                    </a:cubicBezTo>
                    <a:cubicBezTo>
                      <a:pt x="1" y="88"/>
                      <a:pt x="1" y="88"/>
                      <a:pt x="1" y="88"/>
                    </a:cubicBezTo>
                    <a:cubicBezTo>
                      <a:pt x="2" y="91"/>
                      <a:pt x="2" y="91"/>
                      <a:pt x="2" y="91"/>
                    </a:cubicBezTo>
                    <a:cubicBezTo>
                      <a:pt x="2" y="91"/>
                      <a:pt x="2" y="94"/>
                      <a:pt x="4" y="96"/>
                    </a:cubicBezTo>
                    <a:cubicBezTo>
                      <a:pt x="5" y="97"/>
                      <a:pt x="8" y="100"/>
                      <a:pt x="8" y="101"/>
                    </a:cubicBezTo>
                    <a:cubicBezTo>
                      <a:pt x="8" y="102"/>
                      <a:pt x="8" y="107"/>
                      <a:pt x="8" y="107"/>
                    </a:cubicBezTo>
                    <a:cubicBezTo>
                      <a:pt x="8" y="107"/>
                      <a:pt x="9" y="111"/>
                      <a:pt x="10" y="109"/>
                    </a:cubicBezTo>
                    <a:cubicBezTo>
                      <a:pt x="12" y="108"/>
                      <a:pt x="14" y="111"/>
                      <a:pt x="15" y="109"/>
                    </a:cubicBezTo>
                    <a:cubicBezTo>
                      <a:pt x="16" y="106"/>
                      <a:pt x="19" y="109"/>
                      <a:pt x="20" y="109"/>
                    </a:cubicBezTo>
                    <a:cubicBezTo>
                      <a:pt x="22" y="109"/>
                      <a:pt x="25" y="105"/>
                      <a:pt x="26" y="105"/>
                    </a:cubicBezTo>
                    <a:cubicBezTo>
                      <a:pt x="27" y="105"/>
                      <a:pt x="29" y="109"/>
                      <a:pt x="29" y="111"/>
                    </a:cubicBezTo>
                    <a:cubicBezTo>
                      <a:pt x="29" y="113"/>
                      <a:pt x="33" y="114"/>
                      <a:pt x="32" y="115"/>
                    </a:cubicBezTo>
                    <a:cubicBezTo>
                      <a:pt x="30" y="115"/>
                      <a:pt x="30" y="118"/>
                      <a:pt x="32" y="118"/>
                    </a:cubicBezTo>
                    <a:cubicBezTo>
                      <a:pt x="34" y="118"/>
                      <a:pt x="33" y="121"/>
                      <a:pt x="34" y="122"/>
                    </a:cubicBezTo>
                    <a:cubicBezTo>
                      <a:pt x="35" y="124"/>
                      <a:pt x="37" y="125"/>
                      <a:pt x="38" y="123"/>
                    </a:cubicBezTo>
                    <a:cubicBezTo>
                      <a:pt x="39" y="121"/>
                      <a:pt x="41" y="123"/>
                      <a:pt x="42" y="124"/>
                    </a:cubicBezTo>
                    <a:cubicBezTo>
                      <a:pt x="43" y="125"/>
                      <a:pt x="46" y="124"/>
                      <a:pt x="46" y="122"/>
                    </a:cubicBezTo>
                    <a:cubicBezTo>
                      <a:pt x="47" y="120"/>
                      <a:pt x="50" y="119"/>
                      <a:pt x="50" y="121"/>
                    </a:cubicBezTo>
                    <a:cubicBezTo>
                      <a:pt x="50" y="123"/>
                      <a:pt x="51" y="124"/>
                      <a:pt x="53" y="122"/>
                    </a:cubicBezTo>
                    <a:cubicBezTo>
                      <a:pt x="54" y="122"/>
                      <a:pt x="55" y="122"/>
                      <a:pt x="55" y="122"/>
                    </a:cubicBezTo>
                    <a:cubicBezTo>
                      <a:pt x="56" y="119"/>
                      <a:pt x="57" y="117"/>
                      <a:pt x="58" y="116"/>
                    </a:cubicBezTo>
                    <a:cubicBezTo>
                      <a:pt x="58" y="114"/>
                      <a:pt x="56" y="111"/>
                      <a:pt x="57" y="110"/>
                    </a:cubicBezTo>
                    <a:cubicBezTo>
                      <a:pt x="58" y="110"/>
                      <a:pt x="62" y="111"/>
                      <a:pt x="63" y="108"/>
                    </a:cubicBezTo>
                    <a:cubicBezTo>
                      <a:pt x="65" y="104"/>
                      <a:pt x="66" y="103"/>
                      <a:pt x="66" y="103"/>
                    </a:cubicBezTo>
                    <a:cubicBezTo>
                      <a:pt x="66" y="103"/>
                      <a:pt x="67" y="95"/>
                      <a:pt x="69" y="97"/>
                    </a:cubicBezTo>
                    <a:cubicBezTo>
                      <a:pt x="71" y="98"/>
                      <a:pt x="73" y="100"/>
                      <a:pt x="74" y="97"/>
                    </a:cubicBezTo>
                    <a:cubicBezTo>
                      <a:pt x="74" y="94"/>
                      <a:pt x="77" y="96"/>
                      <a:pt x="77" y="93"/>
                    </a:cubicBezTo>
                    <a:cubicBezTo>
                      <a:pt x="78" y="90"/>
                      <a:pt x="79" y="91"/>
                      <a:pt x="81" y="91"/>
                    </a:cubicBezTo>
                    <a:cubicBezTo>
                      <a:pt x="83" y="92"/>
                      <a:pt x="84" y="91"/>
                      <a:pt x="84" y="89"/>
                    </a:cubicBezTo>
                    <a:cubicBezTo>
                      <a:pt x="84" y="88"/>
                      <a:pt x="88" y="89"/>
                      <a:pt x="91" y="87"/>
                    </a:cubicBezTo>
                    <a:cubicBezTo>
                      <a:pt x="94" y="84"/>
                      <a:pt x="96" y="83"/>
                      <a:pt x="97" y="84"/>
                    </a:cubicBezTo>
                    <a:cubicBezTo>
                      <a:pt x="98" y="85"/>
                      <a:pt x="106" y="85"/>
                      <a:pt x="107" y="84"/>
                    </a:cubicBezTo>
                    <a:cubicBezTo>
                      <a:pt x="108" y="84"/>
                      <a:pt x="111" y="82"/>
                      <a:pt x="114" y="82"/>
                    </a:cubicBezTo>
                    <a:cubicBezTo>
                      <a:pt x="117" y="83"/>
                      <a:pt x="123" y="81"/>
                      <a:pt x="126" y="81"/>
                    </a:cubicBezTo>
                    <a:cubicBezTo>
                      <a:pt x="129" y="81"/>
                      <a:pt x="130" y="79"/>
                      <a:pt x="131" y="78"/>
                    </a:cubicBezTo>
                    <a:cubicBezTo>
                      <a:pt x="132" y="77"/>
                      <a:pt x="133" y="72"/>
                      <a:pt x="134" y="72"/>
                    </a:cubicBezTo>
                    <a:cubicBezTo>
                      <a:pt x="135" y="71"/>
                      <a:pt x="134" y="56"/>
                      <a:pt x="134" y="50"/>
                    </a:cubicBezTo>
                    <a:cubicBezTo>
                      <a:pt x="132" y="51"/>
                      <a:pt x="128" y="52"/>
                      <a:pt x="128" y="52"/>
                    </a:cubicBezTo>
                    <a:close/>
                  </a:path>
                </a:pathLst>
              </a:custGeom>
              <a:grpFill/>
              <a:ln w="3175"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63" name="Freeform 35">
                <a:extLst>
                  <a:ext uri="{FF2B5EF4-FFF2-40B4-BE49-F238E27FC236}">
                    <a16:creationId xmlns:a16="http://schemas.microsoft.com/office/drawing/2014/main" id="{0718D27A-AD1B-4B72-933E-64137AACFEC0}"/>
                  </a:ext>
                </a:extLst>
              </p:cNvPr>
              <p:cNvSpPr>
                <a:spLocks/>
              </p:cNvSpPr>
              <p:nvPr/>
            </p:nvSpPr>
            <p:spPr bwMode="auto">
              <a:xfrm>
                <a:off x="4819336" y="3802466"/>
                <a:ext cx="154331" cy="109161"/>
              </a:xfrm>
              <a:custGeom>
                <a:avLst/>
                <a:gdLst>
                  <a:gd name="T0" fmla="*/ 66 w 67"/>
                  <a:gd name="T1" fmla="*/ 26 h 47"/>
                  <a:gd name="T2" fmla="*/ 63 w 67"/>
                  <a:gd name="T3" fmla="*/ 25 h 47"/>
                  <a:gd name="T4" fmla="*/ 62 w 67"/>
                  <a:gd name="T5" fmla="*/ 20 h 47"/>
                  <a:gd name="T6" fmla="*/ 58 w 67"/>
                  <a:gd name="T7" fmla="*/ 21 h 47"/>
                  <a:gd name="T8" fmla="*/ 55 w 67"/>
                  <a:gd name="T9" fmla="*/ 18 h 47"/>
                  <a:gd name="T10" fmla="*/ 54 w 67"/>
                  <a:gd name="T11" fmla="*/ 15 h 47"/>
                  <a:gd name="T12" fmla="*/ 50 w 67"/>
                  <a:gd name="T13" fmla="*/ 11 h 47"/>
                  <a:gd name="T14" fmla="*/ 47 w 67"/>
                  <a:gd name="T15" fmla="*/ 6 h 47"/>
                  <a:gd name="T16" fmla="*/ 47 w 67"/>
                  <a:gd name="T17" fmla="*/ 2 h 47"/>
                  <a:gd name="T18" fmla="*/ 42 w 67"/>
                  <a:gd name="T19" fmla="*/ 1 h 47"/>
                  <a:gd name="T20" fmla="*/ 36 w 67"/>
                  <a:gd name="T21" fmla="*/ 4 h 47"/>
                  <a:gd name="T22" fmla="*/ 29 w 67"/>
                  <a:gd name="T23" fmla="*/ 6 h 47"/>
                  <a:gd name="T24" fmla="*/ 26 w 67"/>
                  <a:gd name="T25" fmla="*/ 8 h 47"/>
                  <a:gd name="T26" fmla="*/ 22 w 67"/>
                  <a:gd name="T27" fmla="*/ 10 h 47"/>
                  <a:gd name="T28" fmla="*/ 19 w 67"/>
                  <a:gd name="T29" fmla="*/ 14 h 47"/>
                  <a:gd name="T30" fmla="*/ 14 w 67"/>
                  <a:gd name="T31" fmla="*/ 14 h 47"/>
                  <a:gd name="T32" fmla="*/ 11 w 67"/>
                  <a:gd name="T33" fmla="*/ 20 h 47"/>
                  <a:gd name="T34" fmla="*/ 8 w 67"/>
                  <a:gd name="T35" fmla="*/ 25 h 47"/>
                  <a:gd name="T36" fmla="*/ 2 w 67"/>
                  <a:gd name="T37" fmla="*/ 27 h 47"/>
                  <a:gd name="T38" fmla="*/ 3 w 67"/>
                  <a:gd name="T39" fmla="*/ 33 h 47"/>
                  <a:gd name="T40" fmla="*/ 0 w 67"/>
                  <a:gd name="T41" fmla="*/ 39 h 47"/>
                  <a:gd name="T42" fmla="*/ 4 w 67"/>
                  <a:gd name="T43" fmla="*/ 41 h 47"/>
                  <a:gd name="T44" fmla="*/ 11 w 67"/>
                  <a:gd name="T45" fmla="*/ 45 h 47"/>
                  <a:gd name="T46" fmla="*/ 21 w 67"/>
                  <a:gd name="T47" fmla="*/ 44 h 47"/>
                  <a:gd name="T48" fmla="*/ 23 w 67"/>
                  <a:gd name="T49" fmla="*/ 43 h 47"/>
                  <a:gd name="T50" fmla="*/ 22 w 67"/>
                  <a:gd name="T51" fmla="*/ 35 h 47"/>
                  <a:gd name="T52" fmla="*/ 42 w 67"/>
                  <a:gd name="T53" fmla="*/ 35 h 47"/>
                  <a:gd name="T54" fmla="*/ 45 w 67"/>
                  <a:gd name="T55" fmla="*/ 33 h 47"/>
                  <a:gd name="T56" fmla="*/ 53 w 67"/>
                  <a:gd name="T57" fmla="*/ 34 h 47"/>
                  <a:gd name="T58" fmla="*/ 57 w 67"/>
                  <a:gd name="T59" fmla="*/ 31 h 47"/>
                  <a:gd name="T60" fmla="*/ 64 w 67"/>
                  <a:gd name="T61" fmla="*/ 30 h 47"/>
                  <a:gd name="T62" fmla="*/ 66 w 67"/>
                  <a:gd name="T63" fmla="*/ 26 h 47"/>
                  <a:gd name="T64" fmla="*/ 66 w 67"/>
                  <a:gd name="T65" fmla="*/ 26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67" h="47">
                    <a:moveTo>
                      <a:pt x="66" y="26"/>
                    </a:moveTo>
                    <a:cubicBezTo>
                      <a:pt x="65" y="25"/>
                      <a:pt x="63" y="25"/>
                      <a:pt x="63" y="25"/>
                    </a:cubicBezTo>
                    <a:cubicBezTo>
                      <a:pt x="62" y="25"/>
                      <a:pt x="63" y="21"/>
                      <a:pt x="62" y="20"/>
                    </a:cubicBezTo>
                    <a:cubicBezTo>
                      <a:pt x="62" y="20"/>
                      <a:pt x="60" y="22"/>
                      <a:pt x="58" y="21"/>
                    </a:cubicBezTo>
                    <a:cubicBezTo>
                      <a:pt x="57" y="20"/>
                      <a:pt x="56" y="18"/>
                      <a:pt x="55" y="18"/>
                    </a:cubicBezTo>
                    <a:cubicBezTo>
                      <a:pt x="54" y="18"/>
                      <a:pt x="54" y="17"/>
                      <a:pt x="54" y="15"/>
                    </a:cubicBezTo>
                    <a:cubicBezTo>
                      <a:pt x="54" y="13"/>
                      <a:pt x="51" y="12"/>
                      <a:pt x="50" y="11"/>
                    </a:cubicBezTo>
                    <a:cubicBezTo>
                      <a:pt x="48" y="10"/>
                      <a:pt x="48" y="7"/>
                      <a:pt x="47" y="6"/>
                    </a:cubicBezTo>
                    <a:cubicBezTo>
                      <a:pt x="47" y="6"/>
                      <a:pt x="47" y="4"/>
                      <a:pt x="47" y="2"/>
                    </a:cubicBezTo>
                    <a:cubicBezTo>
                      <a:pt x="45" y="2"/>
                      <a:pt x="43" y="2"/>
                      <a:pt x="42" y="1"/>
                    </a:cubicBezTo>
                    <a:cubicBezTo>
                      <a:pt x="41" y="0"/>
                      <a:pt x="39" y="1"/>
                      <a:pt x="36" y="4"/>
                    </a:cubicBezTo>
                    <a:cubicBezTo>
                      <a:pt x="33" y="6"/>
                      <a:pt x="29" y="5"/>
                      <a:pt x="29" y="6"/>
                    </a:cubicBezTo>
                    <a:cubicBezTo>
                      <a:pt x="29" y="8"/>
                      <a:pt x="28" y="9"/>
                      <a:pt x="26" y="8"/>
                    </a:cubicBezTo>
                    <a:cubicBezTo>
                      <a:pt x="24" y="8"/>
                      <a:pt x="23" y="7"/>
                      <a:pt x="22" y="10"/>
                    </a:cubicBezTo>
                    <a:cubicBezTo>
                      <a:pt x="22" y="13"/>
                      <a:pt x="19" y="11"/>
                      <a:pt x="19" y="14"/>
                    </a:cubicBezTo>
                    <a:cubicBezTo>
                      <a:pt x="18" y="17"/>
                      <a:pt x="16" y="15"/>
                      <a:pt x="14" y="14"/>
                    </a:cubicBezTo>
                    <a:cubicBezTo>
                      <a:pt x="12" y="12"/>
                      <a:pt x="11" y="20"/>
                      <a:pt x="11" y="20"/>
                    </a:cubicBezTo>
                    <a:cubicBezTo>
                      <a:pt x="11" y="20"/>
                      <a:pt x="10" y="21"/>
                      <a:pt x="8" y="25"/>
                    </a:cubicBezTo>
                    <a:cubicBezTo>
                      <a:pt x="7" y="28"/>
                      <a:pt x="3" y="27"/>
                      <a:pt x="2" y="27"/>
                    </a:cubicBezTo>
                    <a:cubicBezTo>
                      <a:pt x="1" y="28"/>
                      <a:pt x="3" y="31"/>
                      <a:pt x="3" y="33"/>
                    </a:cubicBezTo>
                    <a:cubicBezTo>
                      <a:pt x="2" y="34"/>
                      <a:pt x="1" y="36"/>
                      <a:pt x="0" y="39"/>
                    </a:cubicBezTo>
                    <a:cubicBezTo>
                      <a:pt x="2" y="39"/>
                      <a:pt x="4" y="41"/>
                      <a:pt x="4" y="41"/>
                    </a:cubicBezTo>
                    <a:cubicBezTo>
                      <a:pt x="5" y="43"/>
                      <a:pt x="9" y="47"/>
                      <a:pt x="11" y="45"/>
                    </a:cubicBezTo>
                    <a:cubicBezTo>
                      <a:pt x="13" y="42"/>
                      <a:pt x="19" y="42"/>
                      <a:pt x="21" y="44"/>
                    </a:cubicBezTo>
                    <a:cubicBezTo>
                      <a:pt x="22" y="45"/>
                      <a:pt x="23" y="44"/>
                      <a:pt x="23" y="43"/>
                    </a:cubicBezTo>
                    <a:cubicBezTo>
                      <a:pt x="24" y="41"/>
                      <a:pt x="21" y="36"/>
                      <a:pt x="22" y="35"/>
                    </a:cubicBezTo>
                    <a:cubicBezTo>
                      <a:pt x="23" y="33"/>
                      <a:pt x="42" y="34"/>
                      <a:pt x="42" y="35"/>
                    </a:cubicBezTo>
                    <a:cubicBezTo>
                      <a:pt x="43" y="36"/>
                      <a:pt x="43" y="33"/>
                      <a:pt x="45" y="33"/>
                    </a:cubicBezTo>
                    <a:cubicBezTo>
                      <a:pt x="48" y="33"/>
                      <a:pt x="51" y="35"/>
                      <a:pt x="53" y="34"/>
                    </a:cubicBezTo>
                    <a:cubicBezTo>
                      <a:pt x="54" y="34"/>
                      <a:pt x="56" y="31"/>
                      <a:pt x="57" y="31"/>
                    </a:cubicBezTo>
                    <a:cubicBezTo>
                      <a:pt x="59" y="31"/>
                      <a:pt x="63" y="31"/>
                      <a:pt x="64" y="30"/>
                    </a:cubicBezTo>
                    <a:cubicBezTo>
                      <a:pt x="65" y="28"/>
                      <a:pt x="67" y="28"/>
                      <a:pt x="66" y="26"/>
                    </a:cubicBezTo>
                    <a:cubicBezTo>
                      <a:pt x="66" y="26"/>
                      <a:pt x="66" y="26"/>
                      <a:pt x="66" y="26"/>
                    </a:cubicBezTo>
                    <a:close/>
                  </a:path>
                </a:pathLst>
              </a:custGeom>
              <a:grpFill/>
              <a:ln w="3175"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64" name="Freeform 36">
                <a:extLst>
                  <a:ext uri="{FF2B5EF4-FFF2-40B4-BE49-F238E27FC236}">
                    <a16:creationId xmlns:a16="http://schemas.microsoft.com/office/drawing/2014/main" id="{DAB5F9DE-8BF5-469B-A436-A31846D592A9}"/>
                  </a:ext>
                </a:extLst>
              </p:cNvPr>
              <p:cNvSpPr>
                <a:spLocks/>
              </p:cNvSpPr>
              <p:nvPr/>
            </p:nvSpPr>
            <p:spPr bwMode="auto">
              <a:xfrm>
                <a:off x="4927243" y="3641861"/>
                <a:ext cx="288587" cy="223341"/>
              </a:xfrm>
              <a:custGeom>
                <a:avLst/>
                <a:gdLst>
                  <a:gd name="T0" fmla="*/ 119 w 125"/>
                  <a:gd name="T1" fmla="*/ 14 h 97"/>
                  <a:gd name="T2" fmla="*/ 118 w 125"/>
                  <a:gd name="T3" fmla="*/ 4 h 97"/>
                  <a:gd name="T4" fmla="*/ 112 w 125"/>
                  <a:gd name="T5" fmla="*/ 7 h 97"/>
                  <a:gd name="T6" fmla="*/ 107 w 125"/>
                  <a:gd name="T7" fmla="*/ 2 h 97"/>
                  <a:gd name="T8" fmla="*/ 95 w 125"/>
                  <a:gd name="T9" fmla="*/ 0 h 97"/>
                  <a:gd name="T10" fmla="*/ 61 w 125"/>
                  <a:gd name="T11" fmla="*/ 21 h 97"/>
                  <a:gd name="T12" fmla="*/ 46 w 125"/>
                  <a:gd name="T13" fmla="*/ 33 h 97"/>
                  <a:gd name="T14" fmla="*/ 33 w 125"/>
                  <a:gd name="T15" fmla="*/ 37 h 97"/>
                  <a:gd name="T16" fmla="*/ 32 w 125"/>
                  <a:gd name="T17" fmla="*/ 37 h 97"/>
                  <a:gd name="T18" fmla="*/ 32 w 125"/>
                  <a:gd name="T19" fmla="*/ 59 h 97"/>
                  <a:gd name="T20" fmla="*/ 29 w 125"/>
                  <a:gd name="T21" fmla="*/ 65 h 97"/>
                  <a:gd name="T22" fmla="*/ 24 w 125"/>
                  <a:gd name="T23" fmla="*/ 68 h 97"/>
                  <a:gd name="T24" fmla="*/ 12 w 125"/>
                  <a:gd name="T25" fmla="*/ 69 h 97"/>
                  <a:gd name="T26" fmla="*/ 5 w 125"/>
                  <a:gd name="T27" fmla="*/ 71 h 97"/>
                  <a:gd name="T28" fmla="*/ 0 w 125"/>
                  <a:gd name="T29" fmla="*/ 72 h 97"/>
                  <a:gd name="T30" fmla="*/ 0 w 125"/>
                  <a:gd name="T31" fmla="*/ 76 h 97"/>
                  <a:gd name="T32" fmla="*/ 3 w 125"/>
                  <a:gd name="T33" fmla="*/ 81 h 97"/>
                  <a:gd name="T34" fmla="*/ 7 w 125"/>
                  <a:gd name="T35" fmla="*/ 85 h 97"/>
                  <a:gd name="T36" fmla="*/ 8 w 125"/>
                  <a:gd name="T37" fmla="*/ 88 h 97"/>
                  <a:gd name="T38" fmla="*/ 11 w 125"/>
                  <a:gd name="T39" fmla="*/ 91 h 97"/>
                  <a:gd name="T40" fmla="*/ 15 w 125"/>
                  <a:gd name="T41" fmla="*/ 90 h 97"/>
                  <a:gd name="T42" fmla="*/ 16 w 125"/>
                  <a:gd name="T43" fmla="*/ 95 h 97"/>
                  <a:gd name="T44" fmla="*/ 19 w 125"/>
                  <a:gd name="T45" fmla="*/ 96 h 97"/>
                  <a:gd name="T46" fmla="*/ 22 w 125"/>
                  <a:gd name="T47" fmla="*/ 93 h 97"/>
                  <a:gd name="T48" fmla="*/ 25 w 125"/>
                  <a:gd name="T49" fmla="*/ 96 h 97"/>
                  <a:gd name="T50" fmla="*/ 28 w 125"/>
                  <a:gd name="T51" fmla="*/ 95 h 97"/>
                  <a:gd name="T52" fmla="*/ 31 w 125"/>
                  <a:gd name="T53" fmla="*/ 89 h 97"/>
                  <a:gd name="T54" fmla="*/ 33 w 125"/>
                  <a:gd name="T55" fmla="*/ 83 h 97"/>
                  <a:gd name="T56" fmla="*/ 41 w 125"/>
                  <a:gd name="T57" fmla="*/ 83 h 97"/>
                  <a:gd name="T58" fmla="*/ 45 w 125"/>
                  <a:gd name="T59" fmla="*/ 81 h 97"/>
                  <a:gd name="T60" fmla="*/ 52 w 125"/>
                  <a:gd name="T61" fmla="*/ 83 h 97"/>
                  <a:gd name="T62" fmla="*/ 56 w 125"/>
                  <a:gd name="T63" fmla="*/ 87 h 97"/>
                  <a:gd name="T64" fmla="*/ 63 w 125"/>
                  <a:gd name="T65" fmla="*/ 86 h 97"/>
                  <a:gd name="T66" fmla="*/ 69 w 125"/>
                  <a:gd name="T67" fmla="*/ 89 h 97"/>
                  <a:gd name="T68" fmla="*/ 77 w 125"/>
                  <a:gd name="T69" fmla="*/ 89 h 97"/>
                  <a:gd name="T70" fmla="*/ 83 w 125"/>
                  <a:gd name="T71" fmla="*/ 85 h 97"/>
                  <a:gd name="T72" fmla="*/ 93 w 125"/>
                  <a:gd name="T73" fmla="*/ 85 h 97"/>
                  <a:gd name="T74" fmla="*/ 100 w 125"/>
                  <a:gd name="T75" fmla="*/ 87 h 97"/>
                  <a:gd name="T76" fmla="*/ 106 w 125"/>
                  <a:gd name="T77" fmla="*/ 82 h 97"/>
                  <a:gd name="T78" fmla="*/ 107 w 125"/>
                  <a:gd name="T79" fmla="*/ 82 h 97"/>
                  <a:gd name="T80" fmla="*/ 107 w 125"/>
                  <a:gd name="T81" fmla="*/ 79 h 97"/>
                  <a:gd name="T82" fmla="*/ 108 w 125"/>
                  <a:gd name="T83" fmla="*/ 72 h 97"/>
                  <a:gd name="T84" fmla="*/ 121 w 125"/>
                  <a:gd name="T85" fmla="*/ 56 h 97"/>
                  <a:gd name="T86" fmla="*/ 122 w 125"/>
                  <a:gd name="T87" fmla="*/ 36 h 97"/>
                  <a:gd name="T88" fmla="*/ 124 w 125"/>
                  <a:gd name="T89" fmla="*/ 27 h 97"/>
                  <a:gd name="T90" fmla="*/ 122 w 125"/>
                  <a:gd name="T91" fmla="*/ 21 h 97"/>
                  <a:gd name="T92" fmla="*/ 119 w 125"/>
                  <a:gd name="T93" fmla="*/ 14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125" h="97">
                    <a:moveTo>
                      <a:pt x="119" y="14"/>
                    </a:moveTo>
                    <a:cubicBezTo>
                      <a:pt x="119" y="13"/>
                      <a:pt x="119" y="8"/>
                      <a:pt x="118" y="4"/>
                    </a:cubicBezTo>
                    <a:cubicBezTo>
                      <a:pt x="112" y="7"/>
                      <a:pt x="112" y="7"/>
                      <a:pt x="112" y="7"/>
                    </a:cubicBezTo>
                    <a:cubicBezTo>
                      <a:pt x="112" y="7"/>
                      <a:pt x="110" y="4"/>
                      <a:pt x="107" y="2"/>
                    </a:cubicBezTo>
                    <a:cubicBezTo>
                      <a:pt x="104" y="0"/>
                      <a:pt x="95" y="0"/>
                      <a:pt x="95" y="0"/>
                    </a:cubicBezTo>
                    <a:cubicBezTo>
                      <a:pt x="61" y="21"/>
                      <a:pt x="61" y="21"/>
                      <a:pt x="61" y="21"/>
                    </a:cubicBezTo>
                    <a:cubicBezTo>
                      <a:pt x="46" y="33"/>
                      <a:pt x="46" y="33"/>
                      <a:pt x="46" y="33"/>
                    </a:cubicBezTo>
                    <a:cubicBezTo>
                      <a:pt x="46" y="33"/>
                      <a:pt x="36" y="36"/>
                      <a:pt x="33" y="37"/>
                    </a:cubicBezTo>
                    <a:cubicBezTo>
                      <a:pt x="33" y="37"/>
                      <a:pt x="33" y="37"/>
                      <a:pt x="32" y="37"/>
                    </a:cubicBezTo>
                    <a:cubicBezTo>
                      <a:pt x="32" y="43"/>
                      <a:pt x="33" y="58"/>
                      <a:pt x="32" y="59"/>
                    </a:cubicBezTo>
                    <a:cubicBezTo>
                      <a:pt x="31" y="59"/>
                      <a:pt x="30" y="64"/>
                      <a:pt x="29" y="65"/>
                    </a:cubicBezTo>
                    <a:cubicBezTo>
                      <a:pt x="28" y="66"/>
                      <a:pt x="27" y="68"/>
                      <a:pt x="24" y="68"/>
                    </a:cubicBezTo>
                    <a:cubicBezTo>
                      <a:pt x="21" y="68"/>
                      <a:pt x="15" y="70"/>
                      <a:pt x="12" y="69"/>
                    </a:cubicBezTo>
                    <a:cubicBezTo>
                      <a:pt x="9" y="69"/>
                      <a:pt x="6" y="71"/>
                      <a:pt x="5" y="71"/>
                    </a:cubicBezTo>
                    <a:cubicBezTo>
                      <a:pt x="5" y="72"/>
                      <a:pt x="2" y="72"/>
                      <a:pt x="0" y="72"/>
                    </a:cubicBezTo>
                    <a:cubicBezTo>
                      <a:pt x="0" y="74"/>
                      <a:pt x="0" y="76"/>
                      <a:pt x="0" y="76"/>
                    </a:cubicBezTo>
                    <a:cubicBezTo>
                      <a:pt x="1" y="77"/>
                      <a:pt x="1" y="80"/>
                      <a:pt x="3" y="81"/>
                    </a:cubicBezTo>
                    <a:cubicBezTo>
                      <a:pt x="4" y="82"/>
                      <a:pt x="7" y="83"/>
                      <a:pt x="7" y="85"/>
                    </a:cubicBezTo>
                    <a:cubicBezTo>
                      <a:pt x="7" y="87"/>
                      <a:pt x="7" y="88"/>
                      <a:pt x="8" y="88"/>
                    </a:cubicBezTo>
                    <a:cubicBezTo>
                      <a:pt x="9" y="88"/>
                      <a:pt x="10" y="90"/>
                      <a:pt x="11" y="91"/>
                    </a:cubicBezTo>
                    <a:cubicBezTo>
                      <a:pt x="13" y="92"/>
                      <a:pt x="15" y="90"/>
                      <a:pt x="15" y="90"/>
                    </a:cubicBezTo>
                    <a:cubicBezTo>
                      <a:pt x="16" y="91"/>
                      <a:pt x="15" y="95"/>
                      <a:pt x="16" y="95"/>
                    </a:cubicBezTo>
                    <a:cubicBezTo>
                      <a:pt x="16" y="95"/>
                      <a:pt x="18" y="95"/>
                      <a:pt x="19" y="96"/>
                    </a:cubicBezTo>
                    <a:cubicBezTo>
                      <a:pt x="19" y="94"/>
                      <a:pt x="20" y="92"/>
                      <a:pt x="22" y="93"/>
                    </a:cubicBezTo>
                    <a:cubicBezTo>
                      <a:pt x="24" y="93"/>
                      <a:pt x="22" y="96"/>
                      <a:pt x="25" y="96"/>
                    </a:cubicBezTo>
                    <a:cubicBezTo>
                      <a:pt x="27" y="97"/>
                      <a:pt x="28" y="97"/>
                      <a:pt x="28" y="95"/>
                    </a:cubicBezTo>
                    <a:cubicBezTo>
                      <a:pt x="28" y="93"/>
                      <a:pt x="31" y="90"/>
                      <a:pt x="31" y="89"/>
                    </a:cubicBezTo>
                    <a:cubicBezTo>
                      <a:pt x="32" y="89"/>
                      <a:pt x="32" y="84"/>
                      <a:pt x="33" y="83"/>
                    </a:cubicBezTo>
                    <a:cubicBezTo>
                      <a:pt x="35" y="82"/>
                      <a:pt x="39" y="83"/>
                      <a:pt x="41" y="83"/>
                    </a:cubicBezTo>
                    <a:cubicBezTo>
                      <a:pt x="42" y="83"/>
                      <a:pt x="44" y="80"/>
                      <a:pt x="45" y="81"/>
                    </a:cubicBezTo>
                    <a:cubicBezTo>
                      <a:pt x="47" y="83"/>
                      <a:pt x="50" y="81"/>
                      <a:pt x="52" y="83"/>
                    </a:cubicBezTo>
                    <a:cubicBezTo>
                      <a:pt x="53" y="85"/>
                      <a:pt x="54" y="89"/>
                      <a:pt x="56" y="87"/>
                    </a:cubicBezTo>
                    <a:cubicBezTo>
                      <a:pt x="59" y="86"/>
                      <a:pt x="62" y="86"/>
                      <a:pt x="63" y="86"/>
                    </a:cubicBezTo>
                    <a:cubicBezTo>
                      <a:pt x="64" y="86"/>
                      <a:pt x="68" y="88"/>
                      <a:pt x="69" y="89"/>
                    </a:cubicBezTo>
                    <a:cubicBezTo>
                      <a:pt x="71" y="89"/>
                      <a:pt x="75" y="90"/>
                      <a:pt x="77" y="89"/>
                    </a:cubicBezTo>
                    <a:cubicBezTo>
                      <a:pt x="79" y="88"/>
                      <a:pt x="81" y="85"/>
                      <a:pt x="83" y="85"/>
                    </a:cubicBezTo>
                    <a:cubicBezTo>
                      <a:pt x="85" y="85"/>
                      <a:pt x="92" y="85"/>
                      <a:pt x="93" y="85"/>
                    </a:cubicBezTo>
                    <a:cubicBezTo>
                      <a:pt x="95" y="86"/>
                      <a:pt x="98" y="88"/>
                      <a:pt x="100" y="87"/>
                    </a:cubicBezTo>
                    <a:cubicBezTo>
                      <a:pt x="102" y="86"/>
                      <a:pt x="104" y="82"/>
                      <a:pt x="106" y="82"/>
                    </a:cubicBezTo>
                    <a:cubicBezTo>
                      <a:pt x="106" y="82"/>
                      <a:pt x="106" y="82"/>
                      <a:pt x="107" y="82"/>
                    </a:cubicBezTo>
                    <a:cubicBezTo>
                      <a:pt x="107" y="81"/>
                      <a:pt x="107" y="80"/>
                      <a:pt x="107" y="79"/>
                    </a:cubicBezTo>
                    <a:cubicBezTo>
                      <a:pt x="107" y="75"/>
                      <a:pt x="108" y="76"/>
                      <a:pt x="108" y="72"/>
                    </a:cubicBezTo>
                    <a:cubicBezTo>
                      <a:pt x="109" y="68"/>
                      <a:pt x="120" y="57"/>
                      <a:pt x="121" y="56"/>
                    </a:cubicBezTo>
                    <a:cubicBezTo>
                      <a:pt x="122" y="55"/>
                      <a:pt x="122" y="38"/>
                      <a:pt x="122" y="36"/>
                    </a:cubicBezTo>
                    <a:cubicBezTo>
                      <a:pt x="122" y="34"/>
                      <a:pt x="123" y="31"/>
                      <a:pt x="124" y="27"/>
                    </a:cubicBezTo>
                    <a:cubicBezTo>
                      <a:pt x="125" y="24"/>
                      <a:pt x="122" y="24"/>
                      <a:pt x="122" y="21"/>
                    </a:cubicBezTo>
                    <a:cubicBezTo>
                      <a:pt x="122" y="18"/>
                      <a:pt x="119" y="16"/>
                      <a:pt x="119" y="14"/>
                    </a:cubicBezTo>
                    <a:close/>
                  </a:path>
                </a:pathLst>
              </a:custGeom>
              <a:grpFill/>
              <a:ln w="3175"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65" name="Freeform 37">
                <a:extLst>
                  <a:ext uri="{FF2B5EF4-FFF2-40B4-BE49-F238E27FC236}">
                    <a16:creationId xmlns:a16="http://schemas.microsoft.com/office/drawing/2014/main" id="{AB627A17-04EE-499D-8BC0-D4DF3C5FC67B}"/>
                  </a:ext>
                </a:extLst>
              </p:cNvPr>
              <p:cNvSpPr>
                <a:spLocks/>
              </p:cNvSpPr>
              <p:nvPr/>
            </p:nvSpPr>
            <p:spPr bwMode="auto">
              <a:xfrm>
                <a:off x="5174424" y="3641861"/>
                <a:ext cx="186954" cy="308662"/>
              </a:xfrm>
              <a:custGeom>
                <a:avLst/>
                <a:gdLst>
                  <a:gd name="T0" fmla="*/ 80 w 81"/>
                  <a:gd name="T1" fmla="*/ 33 h 134"/>
                  <a:gd name="T2" fmla="*/ 19 w 81"/>
                  <a:gd name="T3" fmla="*/ 0 h 134"/>
                  <a:gd name="T4" fmla="*/ 11 w 81"/>
                  <a:gd name="T5" fmla="*/ 4 h 134"/>
                  <a:gd name="T6" fmla="*/ 12 w 81"/>
                  <a:gd name="T7" fmla="*/ 14 h 134"/>
                  <a:gd name="T8" fmla="*/ 15 w 81"/>
                  <a:gd name="T9" fmla="*/ 21 h 134"/>
                  <a:gd name="T10" fmla="*/ 17 w 81"/>
                  <a:gd name="T11" fmla="*/ 27 h 134"/>
                  <a:gd name="T12" fmla="*/ 15 w 81"/>
                  <a:gd name="T13" fmla="*/ 36 h 134"/>
                  <a:gd name="T14" fmla="*/ 14 w 81"/>
                  <a:gd name="T15" fmla="*/ 56 h 134"/>
                  <a:gd name="T16" fmla="*/ 1 w 81"/>
                  <a:gd name="T17" fmla="*/ 72 h 134"/>
                  <a:gd name="T18" fmla="*/ 0 w 81"/>
                  <a:gd name="T19" fmla="*/ 79 h 134"/>
                  <a:gd name="T20" fmla="*/ 0 w 81"/>
                  <a:gd name="T21" fmla="*/ 82 h 134"/>
                  <a:gd name="T22" fmla="*/ 1 w 81"/>
                  <a:gd name="T23" fmla="*/ 83 h 134"/>
                  <a:gd name="T24" fmla="*/ 5 w 81"/>
                  <a:gd name="T25" fmla="*/ 87 h 134"/>
                  <a:gd name="T26" fmla="*/ 10 w 81"/>
                  <a:gd name="T27" fmla="*/ 94 h 134"/>
                  <a:gd name="T28" fmla="*/ 11 w 81"/>
                  <a:gd name="T29" fmla="*/ 101 h 134"/>
                  <a:gd name="T30" fmla="*/ 14 w 81"/>
                  <a:gd name="T31" fmla="*/ 111 h 134"/>
                  <a:gd name="T32" fmla="*/ 11 w 81"/>
                  <a:gd name="T33" fmla="*/ 113 h 134"/>
                  <a:gd name="T34" fmla="*/ 4 w 81"/>
                  <a:gd name="T35" fmla="*/ 114 h 134"/>
                  <a:gd name="T36" fmla="*/ 6 w 81"/>
                  <a:gd name="T37" fmla="*/ 119 h 134"/>
                  <a:gd name="T38" fmla="*/ 13 w 81"/>
                  <a:gd name="T39" fmla="*/ 126 h 134"/>
                  <a:gd name="T40" fmla="*/ 16 w 81"/>
                  <a:gd name="T41" fmla="*/ 133 h 134"/>
                  <a:gd name="T42" fmla="*/ 20 w 81"/>
                  <a:gd name="T43" fmla="*/ 131 h 134"/>
                  <a:gd name="T44" fmla="*/ 25 w 81"/>
                  <a:gd name="T45" fmla="*/ 131 h 134"/>
                  <a:gd name="T46" fmla="*/ 34 w 81"/>
                  <a:gd name="T47" fmla="*/ 128 h 134"/>
                  <a:gd name="T48" fmla="*/ 41 w 81"/>
                  <a:gd name="T49" fmla="*/ 125 h 134"/>
                  <a:gd name="T50" fmla="*/ 42 w 81"/>
                  <a:gd name="T51" fmla="*/ 120 h 134"/>
                  <a:gd name="T52" fmla="*/ 53 w 81"/>
                  <a:gd name="T53" fmla="*/ 118 h 134"/>
                  <a:gd name="T54" fmla="*/ 61 w 81"/>
                  <a:gd name="T55" fmla="*/ 110 h 134"/>
                  <a:gd name="T56" fmla="*/ 63 w 81"/>
                  <a:gd name="T57" fmla="*/ 106 h 134"/>
                  <a:gd name="T58" fmla="*/ 69 w 81"/>
                  <a:gd name="T59" fmla="*/ 103 h 134"/>
                  <a:gd name="T60" fmla="*/ 71 w 81"/>
                  <a:gd name="T61" fmla="*/ 104 h 134"/>
                  <a:gd name="T62" fmla="*/ 71 w 81"/>
                  <a:gd name="T63" fmla="*/ 103 h 134"/>
                  <a:gd name="T64" fmla="*/ 72 w 81"/>
                  <a:gd name="T65" fmla="*/ 100 h 134"/>
                  <a:gd name="T66" fmla="*/ 68 w 81"/>
                  <a:gd name="T67" fmla="*/ 95 h 134"/>
                  <a:gd name="T68" fmla="*/ 66 w 81"/>
                  <a:gd name="T69" fmla="*/ 89 h 134"/>
                  <a:gd name="T70" fmla="*/ 65 w 81"/>
                  <a:gd name="T71" fmla="*/ 85 h 134"/>
                  <a:gd name="T72" fmla="*/ 66 w 81"/>
                  <a:gd name="T73" fmla="*/ 79 h 134"/>
                  <a:gd name="T74" fmla="*/ 69 w 81"/>
                  <a:gd name="T75" fmla="*/ 73 h 134"/>
                  <a:gd name="T76" fmla="*/ 72 w 81"/>
                  <a:gd name="T77" fmla="*/ 68 h 134"/>
                  <a:gd name="T78" fmla="*/ 79 w 81"/>
                  <a:gd name="T79" fmla="*/ 63 h 134"/>
                  <a:gd name="T80" fmla="*/ 80 w 81"/>
                  <a:gd name="T81" fmla="*/ 55 h 134"/>
                  <a:gd name="T82" fmla="*/ 80 w 81"/>
                  <a:gd name="T83" fmla="*/ 33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81" h="134">
                    <a:moveTo>
                      <a:pt x="80" y="33"/>
                    </a:moveTo>
                    <a:cubicBezTo>
                      <a:pt x="19" y="0"/>
                      <a:pt x="19" y="0"/>
                      <a:pt x="19" y="0"/>
                    </a:cubicBezTo>
                    <a:cubicBezTo>
                      <a:pt x="11" y="4"/>
                      <a:pt x="11" y="4"/>
                      <a:pt x="11" y="4"/>
                    </a:cubicBezTo>
                    <a:cubicBezTo>
                      <a:pt x="12" y="8"/>
                      <a:pt x="12" y="13"/>
                      <a:pt x="12" y="14"/>
                    </a:cubicBezTo>
                    <a:cubicBezTo>
                      <a:pt x="12" y="16"/>
                      <a:pt x="15" y="18"/>
                      <a:pt x="15" y="21"/>
                    </a:cubicBezTo>
                    <a:cubicBezTo>
                      <a:pt x="15" y="24"/>
                      <a:pt x="18" y="24"/>
                      <a:pt x="17" y="27"/>
                    </a:cubicBezTo>
                    <a:cubicBezTo>
                      <a:pt x="16" y="31"/>
                      <a:pt x="15" y="34"/>
                      <a:pt x="15" y="36"/>
                    </a:cubicBezTo>
                    <a:cubicBezTo>
                      <a:pt x="15" y="38"/>
                      <a:pt x="15" y="55"/>
                      <a:pt x="14" y="56"/>
                    </a:cubicBezTo>
                    <a:cubicBezTo>
                      <a:pt x="13" y="57"/>
                      <a:pt x="2" y="68"/>
                      <a:pt x="1" y="72"/>
                    </a:cubicBezTo>
                    <a:cubicBezTo>
                      <a:pt x="1" y="76"/>
                      <a:pt x="0" y="75"/>
                      <a:pt x="0" y="79"/>
                    </a:cubicBezTo>
                    <a:cubicBezTo>
                      <a:pt x="0" y="80"/>
                      <a:pt x="0" y="81"/>
                      <a:pt x="0" y="82"/>
                    </a:cubicBezTo>
                    <a:cubicBezTo>
                      <a:pt x="0" y="82"/>
                      <a:pt x="1" y="83"/>
                      <a:pt x="1" y="83"/>
                    </a:cubicBezTo>
                    <a:cubicBezTo>
                      <a:pt x="3" y="85"/>
                      <a:pt x="3" y="87"/>
                      <a:pt x="5" y="87"/>
                    </a:cubicBezTo>
                    <a:cubicBezTo>
                      <a:pt x="7" y="87"/>
                      <a:pt x="10" y="92"/>
                      <a:pt x="10" y="94"/>
                    </a:cubicBezTo>
                    <a:cubicBezTo>
                      <a:pt x="10" y="96"/>
                      <a:pt x="11" y="98"/>
                      <a:pt x="11" y="101"/>
                    </a:cubicBezTo>
                    <a:cubicBezTo>
                      <a:pt x="11" y="105"/>
                      <a:pt x="13" y="111"/>
                      <a:pt x="14" y="111"/>
                    </a:cubicBezTo>
                    <a:cubicBezTo>
                      <a:pt x="15" y="112"/>
                      <a:pt x="14" y="113"/>
                      <a:pt x="11" y="113"/>
                    </a:cubicBezTo>
                    <a:cubicBezTo>
                      <a:pt x="8" y="112"/>
                      <a:pt x="4" y="112"/>
                      <a:pt x="4" y="114"/>
                    </a:cubicBezTo>
                    <a:cubicBezTo>
                      <a:pt x="4" y="115"/>
                      <a:pt x="3" y="116"/>
                      <a:pt x="6" y="119"/>
                    </a:cubicBezTo>
                    <a:cubicBezTo>
                      <a:pt x="9" y="122"/>
                      <a:pt x="12" y="123"/>
                      <a:pt x="13" y="126"/>
                    </a:cubicBezTo>
                    <a:cubicBezTo>
                      <a:pt x="14" y="129"/>
                      <a:pt x="15" y="132"/>
                      <a:pt x="16" y="133"/>
                    </a:cubicBezTo>
                    <a:cubicBezTo>
                      <a:pt x="17" y="134"/>
                      <a:pt x="19" y="133"/>
                      <a:pt x="20" y="131"/>
                    </a:cubicBezTo>
                    <a:cubicBezTo>
                      <a:pt x="22" y="129"/>
                      <a:pt x="24" y="133"/>
                      <a:pt x="25" y="131"/>
                    </a:cubicBezTo>
                    <a:cubicBezTo>
                      <a:pt x="27" y="129"/>
                      <a:pt x="33" y="129"/>
                      <a:pt x="34" y="128"/>
                    </a:cubicBezTo>
                    <a:cubicBezTo>
                      <a:pt x="36" y="128"/>
                      <a:pt x="40" y="126"/>
                      <a:pt x="41" y="125"/>
                    </a:cubicBezTo>
                    <a:cubicBezTo>
                      <a:pt x="43" y="123"/>
                      <a:pt x="40" y="121"/>
                      <a:pt x="42" y="120"/>
                    </a:cubicBezTo>
                    <a:cubicBezTo>
                      <a:pt x="44" y="119"/>
                      <a:pt x="51" y="121"/>
                      <a:pt x="53" y="118"/>
                    </a:cubicBezTo>
                    <a:cubicBezTo>
                      <a:pt x="56" y="115"/>
                      <a:pt x="60" y="111"/>
                      <a:pt x="61" y="110"/>
                    </a:cubicBezTo>
                    <a:cubicBezTo>
                      <a:pt x="62" y="109"/>
                      <a:pt x="61" y="108"/>
                      <a:pt x="63" y="106"/>
                    </a:cubicBezTo>
                    <a:cubicBezTo>
                      <a:pt x="64" y="104"/>
                      <a:pt x="68" y="102"/>
                      <a:pt x="69" y="103"/>
                    </a:cubicBezTo>
                    <a:cubicBezTo>
                      <a:pt x="70" y="104"/>
                      <a:pt x="70" y="104"/>
                      <a:pt x="71" y="104"/>
                    </a:cubicBezTo>
                    <a:cubicBezTo>
                      <a:pt x="71" y="103"/>
                      <a:pt x="71" y="103"/>
                      <a:pt x="71" y="103"/>
                    </a:cubicBezTo>
                    <a:cubicBezTo>
                      <a:pt x="72" y="100"/>
                      <a:pt x="72" y="100"/>
                      <a:pt x="72" y="100"/>
                    </a:cubicBezTo>
                    <a:cubicBezTo>
                      <a:pt x="72" y="100"/>
                      <a:pt x="68" y="98"/>
                      <a:pt x="68" y="95"/>
                    </a:cubicBezTo>
                    <a:cubicBezTo>
                      <a:pt x="68" y="92"/>
                      <a:pt x="69" y="89"/>
                      <a:pt x="66" y="89"/>
                    </a:cubicBezTo>
                    <a:cubicBezTo>
                      <a:pt x="64" y="89"/>
                      <a:pt x="63" y="86"/>
                      <a:pt x="65" y="85"/>
                    </a:cubicBezTo>
                    <a:cubicBezTo>
                      <a:pt x="67" y="83"/>
                      <a:pt x="62" y="79"/>
                      <a:pt x="66" y="79"/>
                    </a:cubicBezTo>
                    <a:cubicBezTo>
                      <a:pt x="69" y="79"/>
                      <a:pt x="67" y="73"/>
                      <a:pt x="69" y="73"/>
                    </a:cubicBezTo>
                    <a:cubicBezTo>
                      <a:pt x="72" y="72"/>
                      <a:pt x="72" y="70"/>
                      <a:pt x="72" y="68"/>
                    </a:cubicBezTo>
                    <a:cubicBezTo>
                      <a:pt x="72" y="65"/>
                      <a:pt x="78" y="64"/>
                      <a:pt x="79" y="63"/>
                    </a:cubicBezTo>
                    <a:cubicBezTo>
                      <a:pt x="81" y="63"/>
                      <a:pt x="80" y="55"/>
                      <a:pt x="80" y="55"/>
                    </a:cubicBezTo>
                    <a:lnTo>
                      <a:pt x="80" y="33"/>
                    </a:lnTo>
                    <a:close/>
                  </a:path>
                </a:pathLst>
              </a:custGeom>
              <a:grpFill/>
              <a:ln w="3175"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66" name="Freeform 38">
                <a:extLst>
                  <a:ext uri="{FF2B5EF4-FFF2-40B4-BE49-F238E27FC236}">
                    <a16:creationId xmlns:a16="http://schemas.microsoft.com/office/drawing/2014/main" id="{8344CECB-D3E8-43F5-A3BD-32AC82D7F89C}"/>
                  </a:ext>
                </a:extLst>
              </p:cNvPr>
              <p:cNvSpPr>
                <a:spLocks/>
              </p:cNvSpPr>
              <p:nvPr/>
            </p:nvSpPr>
            <p:spPr bwMode="auto">
              <a:xfrm>
                <a:off x="5370161" y="3471218"/>
                <a:ext cx="203266" cy="200756"/>
              </a:xfrm>
              <a:custGeom>
                <a:avLst/>
                <a:gdLst>
                  <a:gd name="T0" fmla="*/ 82 w 88"/>
                  <a:gd name="T1" fmla="*/ 19 h 87"/>
                  <a:gd name="T2" fmla="*/ 76 w 88"/>
                  <a:gd name="T3" fmla="*/ 5 h 87"/>
                  <a:gd name="T4" fmla="*/ 76 w 88"/>
                  <a:gd name="T5" fmla="*/ 6 h 87"/>
                  <a:gd name="T6" fmla="*/ 67 w 88"/>
                  <a:gd name="T7" fmla="*/ 5 h 87"/>
                  <a:gd name="T8" fmla="*/ 57 w 88"/>
                  <a:gd name="T9" fmla="*/ 3 h 87"/>
                  <a:gd name="T10" fmla="*/ 40 w 88"/>
                  <a:gd name="T11" fmla="*/ 6 h 87"/>
                  <a:gd name="T12" fmla="*/ 31 w 88"/>
                  <a:gd name="T13" fmla="*/ 7 h 87"/>
                  <a:gd name="T14" fmla="*/ 16 w 88"/>
                  <a:gd name="T15" fmla="*/ 3 h 87"/>
                  <a:gd name="T16" fmla="*/ 4 w 88"/>
                  <a:gd name="T17" fmla="*/ 0 h 87"/>
                  <a:gd name="T18" fmla="*/ 3 w 88"/>
                  <a:gd name="T19" fmla="*/ 2 h 87"/>
                  <a:gd name="T20" fmla="*/ 2 w 88"/>
                  <a:gd name="T21" fmla="*/ 12 h 87"/>
                  <a:gd name="T22" fmla="*/ 2 w 88"/>
                  <a:gd name="T23" fmla="*/ 24 h 87"/>
                  <a:gd name="T24" fmla="*/ 2 w 88"/>
                  <a:gd name="T25" fmla="*/ 86 h 87"/>
                  <a:gd name="T26" fmla="*/ 52 w 88"/>
                  <a:gd name="T27" fmla="*/ 86 h 87"/>
                  <a:gd name="T28" fmla="*/ 54 w 88"/>
                  <a:gd name="T29" fmla="*/ 84 h 87"/>
                  <a:gd name="T30" fmla="*/ 58 w 88"/>
                  <a:gd name="T31" fmla="*/ 85 h 87"/>
                  <a:gd name="T32" fmla="*/ 69 w 88"/>
                  <a:gd name="T33" fmla="*/ 85 h 87"/>
                  <a:gd name="T34" fmla="*/ 73 w 88"/>
                  <a:gd name="T35" fmla="*/ 87 h 87"/>
                  <a:gd name="T36" fmla="*/ 78 w 88"/>
                  <a:gd name="T37" fmla="*/ 84 h 87"/>
                  <a:gd name="T38" fmla="*/ 83 w 88"/>
                  <a:gd name="T39" fmla="*/ 78 h 87"/>
                  <a:gd name="T40" fmla="*/ 87 w 88"/>
                  <a:gd name="T41" fmla="*/ 75 h 87"/>
                  <a:gd name="T42" fmla="*/ 87 w 88"/>
                  <a:gd name="T43" fmla="*/ 75 h 87"/>
                  <a:gd name="T44" fmla="*/ 87 w 88"/>
                  <a:gd name="T45" fmla="*/ 72 h 87"/>
                  <a:gd name="T46" fmla="*/ 84 w 88"/>
                  <a:gd name="T47" fmla="*/ 63 h 87"/>
                  <a:gd name="T48" fmla="*/ 75 w 88"/>
                  <a:gd name="T49" fmla="*/ 46 h 87"/>
                  <a:gd name="T50" fmla="*/ 71 w 88"/>
                  <a:gd name="T51" fmla="*/ 38 h 87"/>
                  <a:gd name="T52" fmla="*/ 66 w 88"/>
                  <a:gd name="T53" fmla="*/ 29 h 87"/>
                  <a:gd name="T54" fmla="*/ 62 w 88"/>
                  <a:gd name="T55" fmla="*/ 14 h 87"/>
                  <a:gd name="T56" fmla="*/ 68 w 88"/>
                  <a:gd name="T57" fmla="*/ 25 h 87"/>
                  <a:gd name="T58" fmla="*/ 76 w 88"/>
                  <a:gd name="T59" fmla="*/ 35 h 87"/>
                  <a:gd name="T60" fmla="*/ 81 w 88"/>
                  <a:gd name="T61" fmla="*/ 24 h 87"/>
                  <a:gd name="T62" fmla="*/ 81 w 88"/>
                  <a:gd name="T63" fmla="*/ 24 h 87"/>
                  <a:gd name="T64" fmla="*/ 81 w 88"/>
                  <a:gd name="T65" fmla="*/ 22 h 87"/>
                  <a:gd name="T66" fmla="*/ 82 w 88"/>
                  <a:gd name="T67" fmla="*/ 19 h 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88" h="87">
                    <a:moveTo>
                      <a:pt x="82" y="19"/>
                    </a:moveTo>
                    <a:cubicBezTo>
                      <a:pt x="76" y="5"/>
                      <a:pt x="76" y="5"/>
                      <a:pt x="76" y="5"/>
                    </a:cubicBezTo>
                    <a:cubicBezTo>
                      <a:pt x="76" y="5"/>
                      <a:pt x="76" y="6"/>
                      <a:pt x="76" y="6"/>
                    </a:cubicBezTo>
                    <a:cubicBezTo>
                      <a:pt x="75" y="7"/>
                      <a:pt x="71" y="4"/>
                      <a:pt x="67" y="5"/>
                    </a:cubicBezTo>
                    <a:cubicBezTo>
                      <a:pt x="63" y="6"/>
                      <a:pt x="60" y="5"/>
                      <a:pt x="57" y="3"/>
                    </a:cubicBezTo>
                    <a:cubicBezTo>
                      <a:pt x="53" y="2"/>
                      <a:pt x="42" y="4"/>
                      <a:pt x="40" y="6"/>
                    </a:cubicBezTo>
                    <a:cubicBezTo>
                      <a:pt x="39" y="8"/>
                      <a:pt x="35" y="8"/>
                      <a:pt x="31" y="7"/>
                    </a:cubicBezTo>
                    <a:cubicBezTo>
                      <a:pt x="28" y="5"/>
                      <a:pt x="23" y="3"/>
                      <a:pt x="16" y="3"/>
                    </a:cubicBezTo>
                    <a:cubicBezTo>
                      <a:pt x="10" y="2"/>
                      <a:pt x="5" y="1"/>
                      <a:pt x="4" y="0"/>
                    </a:cubicBezTo>
                    <a:cubicBezTo>
                      <a:pt x="4" y="0"/>
                      <a:pt x="4" y="1"/>
                      <a:pt x="3" y="2"/>
                    </a:cubicBezTo>
                    <a:cubicBezTo>
                      <a:pt x="1" y="7"/>
                      <a:pt x="5" y="9"/>
                      <a:pt x="2" y="12"/>
                    </a:cubicBezTo>
                    <a:cubicBezTo>
                      <a:pt x="0" y="15"/>
                      <a:pt x="2" y="18"/>
                      <a:pt x="2" y="24"/>
                    </a:cubicBezTo>
                    <a:cubicBezTo>
                      <a:pt x="2" y="27"/>
                      <a:pt x="2" y="64"/>
                      <a:pt x="2" y="86"/>
                    </a:cubicBezTo>
                    <a:cubicBezTo>
                      <a:pt x="52" y="86"/>
                      <a:pt x="52" y="86"/>
                      <a:pt x="52" y="86"/>
                    </a:cubicBezTo>
                    <a:cubicBezTo>
                      <a:pt x="52" y="86"/>
                      <a:pt x="53" y="85"/>
                      <a:pt x="54" y="84"/>
                    </a:cubicBezTo>
                    <a:cubicBezTo>
                      <a:pt x="56" y="83"/>
                      <a:pt x="58" y="85"/>
                      <a:pt x="58" y="85"/>
                    </a:cubicBezTo>
                    <a:cubicBezTo>
                      <a:pt x="69" y="85"/>
                      <a:pt x="69" y="85"/>
                      <a:pt x="69" y="85"/>
                    </a:cubicBezTo>
                    <a:cubicBezTo>
                      <a:pt x="69" y="85"/>
                      <a:pt x="71" y="87"/>
                      <a:pt x="73" y="87"/>
                    </a:cubicBezTo>
                    <a:cubicBezTo>
                      <a:pt x="75" y="87"/>
                      <a:pt x="74" y="84"/>
                      <a:pt x="78" y="84"/>
                    </a:cubicBezTo>
                    <a:cubicBezTo>
                      <a:pt x="81" y="84"/>
                      <a:pt x="81" y="78"/>
                      <a:pt x="83" y="78"/>
                    </a:cubicBezTo>
                    <a:cubicBezTo>
                      <a:pt x="85" y="78"/>
                      <a:pt x="85" y="78"/>
                      <a:pt x="87" y="75"/>
                    </a:cubicBezTo>
                    <a:cubicBezTo>
                      <a:pt x="87" y="75"/>
                      <a:pt x="87" y="75"/>
                      <a:pt x="87" y="75"/>
                    </a:cubicBezTo>
                    <a:cubicBezTo>
                      <a:pt x="87" y="74"/>
                      <a:pt x="87" y="73"/>
                      <a:pt x="87" y="72"/>
                    </a:cubicBezTo>
                    <a:cubicBezTo>
                      <a:pt x="88" y="68"/>
                      <a:pt x="85" y="68"/>
                      <a:pt x="84" y="63"/>
                    </a:cubicBezTo>
                    <a:cubicBezTo>
                      <a:pt x="82" y="57"/>
                      <a:pt x="75" y="49"/>
                      <a:pt x="75" y="46"/>
                    </a:cubicBezTo>
                    <a:cubicBezTo>
                      <a:pt x="75" y="43"/>
                      <a:pt x="71" y="41"/>
                      <a:pt x="71" y="38"/>
                    </a:cubicBezTo>
                    <a:cubicBezTo>
                      <a:pt x="71" y="35"/>
                      <a:pt x="70" y="34"/>
                      <a:pt x="66" y="29"/>
                    </a:cubicBezTo>
                    <a:cubicBezTo>
                      <a:pt x="62" y="24"/>
                      <a:pt x="61" y="15"/>
                      <a:pt x="62" y="14"/>
                    </a:cubicBezTo>
                    <a:cubicBezTo>
                      <a:pt x="63" y="14"/>
                      <a:pt x="66" y="22"/>
                      <a:pt x="68" y="25"/>
                    </a:cubicBezTo>
                    <a:cubicBezTo>
                      <a:pt x="69" y="27"/>
                      <a:pt x="73" y="35"/>
                      <a:pt x="76" y="35"/>
                    </a:cubicBezTo>
                    <a:cubicBezTo>
                      <a:pt x="79" y="35"/>
                      <a:pt x="80" y="23"/>
                      <a:pt x="81" y="24"/>
                    </a:cubicBezTo>
                    <a:cubicBezTo>
                      <a:pt x="81" y="24"/>
                      <a:pt x="81" y="24"/>
                      <a:pt x="81" y="24"/>
                    </a:cubicBezTo>
                    <a:cubicBezTo>
                      <a:pt x="81" y="22"/>
                      <a:pt x="81" y="22"/>
                      <a:pt x="81" y="22"/>
                    </a:cubicBezTo>
                    <a:lnTo>
                      <a:pt x="82" y="19"/>
                    </a:lnTo>
                    <a:close/>
                  </a:path>
                </a:pathLst>
              </a:custGeom>
              <a:grpFill/>
              <a:ln w="3175"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67" name="Freeform 39">
                <a:extLst>
                  <a:ext uri="{FF2B5EF4-FFF2-40B4-BE49-F238E27FC236}">
                    <a16:creationId xmlns:a16="http://schemas.microsoft.com/office/drawing/2014/main" id="{66E1376A-B4B3-4685-9A6C-C04A9064F3F4}"/>
                  </a:ext>
                </a:extLst>
              </p:cNvPr>
              <p:cNvSpPr>
                <a:spLocks/>
              </p:cNvSpPr>
              <p:nvPr/>
            </p:nvSpPr>
            <p:spPr bwMode="auto">
              <a:xfrm>
                <a:off x="5086593" y="4044628"/>
                <a:ext cx="104142" cy="115435"/>
              </a:xfrm>
              <a:custGeom>
                <a:avLst/>
                <a:gdLst>
                  <a:gd name="T0" fmla="*/ 22 w 45"/>
                  <a:gd name="T1" fmla="*/ 48 h 50"/>
                  <a:gd name="T2" fmla="*/ 23 w 45"/>
                  <a:gd name="T3" fmla="*/ 41 h 50"/>
                  <a:gd name="T4" fmla="*/ 28 w 45"/>
                  <a:gd name="T5" fmla="*/ 38 h 50"/>
                  <a:gd name="T6" fmla="*/ 32 w 45"/>
                  <a:gd name="T7" fmla="*/ 33 h 50"/>
                  <a:gd name="T8" fmla="*/ 36 w 45"/>
                  <a:gd name="T9" fmla="*/ 38 h 50"/>
                  <a:gd name="T10" fmla="*/ 42 w 45"/>
                  <a:gd name="T11" fmla="*/ 39 h 50"/>
                  <a:gd name="T12" fmla="*/ 45 w 45"/>
                  <a:gd name="T13" fmla="*/ 30 h 50"/>
                  <a:gd name="T14" fmla="*/ 43 w 45"/>
                  <a:gd name="T15" fmla="*/ 21 h 50"/>
                  <a:gd name="T16" fmla="*/ 41 w 45"/>
                  <a:gd name="T17" fmla="*/ 15 h 50"/>
                  <a:gd name="T18" fmla="*/ 42 w 45"/>
                  <a:gd name="T19" fmla="*/ 9 h 50"/>
                  <a:gd name="T20" fmla="*/ 34 w 45"/>
                  <a:gd name="T21" fmla="*/ 9 h 50"/>
                  <a:gd name="T22" fmla="*/ 35 w 45"/>
                  <a:gd name="T23" fmla="*/ 0 h 50"/>
                  <a:gd name="T24" fmla="*/ 23 w 45"/>
                  <a:gd name="T25" fmla="*/ 0 h 50"/>
                  <a:gd name="T26" fmla="*/ 22 w 45"/>
                  <a:gd name="T27" fmla="*/ 0 h 50"/>
                  <a:gd name="T28" fmla="*/ 21 w 45"/>
                  <a:gd name="T29" fmla="*/ 11 h 50"/>
                  <a:gd name="T30" fmla="*/ 11 w 45"/>
                  <a:gd name="T31" fmla="*/ 11 h 50"/>
                  <a:gd name="T32" fmla="*/ 7 w 45"/>
                  <a:gd name="T33" fmla="*/ 12 h 50"/>
                  <a:gd name="T34" fmla="*/ 5 w 45"/>
                  <a:gd name="T35" fmla="*/ 13 h 50"/>
                  <a:gd name="T36" fmla="*/ 9 w 45"/>
                  <a:gd name="T37" fmla="*/ 17 h 50"/>
                  <a:gd name="T38" fmla="*/ 4 w 45"/>
                  <a:gd name="T39" fmla="*/ 21 h 50"/>
                  <a:gd name="T40" fmla="*/ 1 w 45"/>
                  <a:gd name="T41" fmla="*/ 26 h 50"/>
                  <a:gd name="T42" fmla="*/ 5 w 45"/>
                  <a:gd name="T43" fmla="*/ 33 h 50"/>
                  <a:gd name="T44" fmla="*/ 11 w 45"/>
                  <a:gd name="T45" fmla="*/ 40 h 50"/>
                  <a:gd name="T46" fmla="*/ 19 w 45"/>
                  <a:gd name="T47" fmla="*/ 50 h 50"/>
                  <a:gd name="T48" fmla="*/ 22 w 45"/>
                  <a:gd name="T49" fmla="*/ 48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5" h="50">
                    <a:moveTo>
                      <a:pt x="22" y="48"/>
                    </a:moveTo>
                    <a:cubicBezTo>
                      <a:pt x="26" y="48"/>
                      <a:pt x="25" y="45"/>
                      <a:pt x="23" y="41"/>
                    </a:cubicBezTo>
                    <a:cubicBezTo>
                      <a:pt x="22" y="37"/>
                      <a:pt x="26" y="38"/>
                      <a:pt x="28" y="38"/>
                    </a:cubicBezTo>
                    <a:cubicBezTo>
                      <a:pt x="31" y="38"/>
                      <a:pt x="30" y="33"/>
                      <a:pt x="32" y="33"/>
                    </a:cubicBezTo>
                    <a:cubicBezTo>
                      <a:pt x="34" y="33"/>
                      <a:pt x="34" y="39"/>
                      <a:pt x="36" y="38"/>
                    </a:cubicBezTo>
                    <a:cubicBezTo>
                      <a:pt x="38" y="38"/>
                      <a:pt x="40" y="40"/>
                      <a:pt x="42" y="39"/>
                    </a:cubicBezTo>
                    <a:cubicBezTo>
                      <a:pt x="45" y="39"/>
                      <a:pt x="45" y="34"/>
                      <a:pt x="45" y="30"/>
                    </a:cubicBezTo>
                    <a:cubicBezTo>
                      <a:pt x="45" y="26"/>
                      <a:pt x="45" y="23"/>
                      <a:pt x="43" y="21"/>
                    </a:cubicBezTo>
                    <a:cubicBezTo>
                      <a:pt x="40" y="20"/>
                      <a:pt x="38" y="17"/>
                      <a:pt x="41" y="15"/>
                    </a:cubicBezTo>
                    <a:cubicBezTo>
                      <a:pt x="44" y="14"/>
                      <a:pt x="45" y="11"/>
                      <a:pt x="42" y="9"/>
                    </a:cubicBezTo>
                    <a:cubicBezTo>
                      <a:pt x="40" y="7"/>
                      <a:pt x="34" y="11"/>
                      <a:pt x="34" y="9"/>
                    </a:cubicBezTo>
                    <a:cubicBezTo>
                      <a:pt x="34" y="7"/>
                      <a:pt x="35" y="4"/>
                      <a:pt x="35" y="0"/>
                    </a:cubicBezTo>
                    <a:cubicBezTo>
                      <a:pt x="29" y="0"/>
                      <a:pt x="23" y="0"/>
                      <a:pt x="23" y="0"/>
                    </a:cubicBezTo>
                    <a:cubicBezTo>
                      <a:pt x="22" y="0"/>
                      <a:pt x="22" y="0"/>
                      <a:pt x="22" y="0"/>
                    </a:cubicBezTo>
                    <a:cubicBezTo>
                      <a:pt x="22" y="6"/>
                      <a:pt x="21" y="11"/>
                      <a:pt x="21" y="11"/>
                    </a:cubicBezTo>
                    <a:cubicBezTo>
                      <a:pt x="21" y="11"/>
                      <a:pt x="13" y="11"/>
                      <a:pt x="11" y="11"/>
                    </a:cubicBezTo>
                    <a:cubicBezTo>
                      <a:pt x="10" y="11"/>
                      <a:pt x="9" y="11"/>
                      <a:pt x="7" y="12"/>
                    </a:cubicBezTo>
                    <a:cubicBezTo>
                      <a:pt x="6" y="12"/>
                      <a:pt x="6" y="13"/>
                      <a:pt x="5" y="13"/>
                    </a:cubicBezTo>
                    <a:cubicBezTo>
                      <a:pt x="4" y="14"/>
                      <a:pt x="8" y="16"/>
                      <a:pt x="9" y="17"/>
                    </a:cubicBezTo>
                    <a:cubicBezTo>
                      <a:pt x="9" y="19"/>
                      <a:pt x="4" y="18"/>
                      <a:pt x="4" y="21"/>
                    </a:cubicBezTo>
                    <a:cubicBezTo>
                      <a:pt x="4" y="23"/>
                      <a:pt x="2" y="25"/>
                      <a:pt x="1" y="26"/>
                    </a:cubicBezTo>
                    <a:cubicBezTo>
                      <a:pt x="0" y="27"/>
                      <a:pt x="5" y="31"/>
                      <a:pt x="5" y="33"/>
                    </a:cubicBezTo>
                    <a:cubicBezTo>
                      <a:pt x="5" y="34"/>
                      <a:pt x="6" y="36"/>
                      <a:pt x="11" y="40"/>
                    </a:cubicBezTo>
                    <a:cubicBezTo>
                      <a:pt x="15" y="44"/>
                      <a:pt x="13" y="46"/>
                      <a:pt x="19" y="50"/>
                    </a:cubicBezTo>
                    <a:cubicBezTo>
                      <a:pt x="19" y="49"/>
                      <a:pt x="21" y="48"/>
                      <a:pt x="22" y="48"/>
                    </a:cubicBezTo>
                    <a:close/>
                  </a:path>
                </a:pathLst>
              </a:custGeom>
              <a:grpFill/>
              <a:ln w="3175"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68" name="Freeform 40">
                <a:extLst>
                  <a:ext uri="{FF2B5EF4-FFF2-40B4-BE49-F238E27FC236}">
                    <a16:creationId xmlns:a16="http://schemas.microsoft.com/office/drawing/2014/main" id="{20F4D6FE-05D0-49F3-AAC4-99A9A60D432B}"/>
                  </a:ext>
                </a:extLst>
              </p:cNvPr>
              <p:cNvSpPr>
                <a:spLocks/>
              </p:cNvSpPr>
              <p:nvPr/>
            </p:nvSpPr>
            <p:spPr bwMode="auto">
              <a:xfrm>
                <a:off x="5095376" y="4044628"/>
                <a:ext cx="41406" cy="27604"/>
              </a:xfrm>
              <a:custGeom>
                <a:avLst/>
                <a:gdLst>
                  <a:gd name="T0" fmla="*/ 17 w 18"/>
                  <a:gd name="T1" fmla="*/ 11 h 12"/>
                  <a:gd name="T2" fmla="*/ 18 w 18"/>
                  <a:gd name="T3" fmla="*/ 0 h 12"/>
                  <a:gd name="T4" fmla="*/ 16 w 18"/>
                  <a:gd name="T5" fmla="*/ 1 h 12"/>
                  <a:gd name="T6" fmla="*/ 5 w 18"/>
                  <a:gd name="T7" fmla="*/ 1 h 12"/>
                  <a:gd name="T8" fmla="*/ 5 w 18"/>
                  <a:gd name="T9" fmla="*/ 1 h 12"/>
                  <a:gd name="T10" fmla="*/ 3 w 18"/>
                  <a:gd name="T11" fmla="*/ 6 h 12"/>
                  <a:gd name="T12" fmla="*/ 3 w 18"/>
                  <a:gd name="T13" fmla="*/ 9 h 12"/>
                  <a:gd name="T14" fmla="*/ 3 w 18"/>
                  <a:gd name="T15" fmla="*/ 12 h 12"/>
                  <a:gd name="T16" fmla="*/ 7 w 18"/>
                  <a:gd name="T17" fmla="*/ 11 h 12"/>
                  <a:gd name="T18" fmla="*/ 17 w 18"/>
                  <a:gd name="T19" fmla="*/ 11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8" h="12">
                    <a:moveTo>
                      <a:pt x="17" y="11"/>
                    </a:moveTo>
                    <a:cubicBezTo>
                      <a:pt x="17" y="11"/>
                      <a:pt x="18" y="6"/>
                      <a:pt x="18" y="0"/>
                    </a:cubicBezTo>
                    <a:cubicBezTo>
                      <a:pt x="16" y="1"/>
                      <a:pt x="16" y="1"/>
                      <a:pt x="16" y="1"/>
                    </a:cubicBezTo>
                    <a:cubicBezTo>
                      <a:pt x="5" y="1"/>
                      <a:pt x="5" y="1"/>
                      <a:pt x="5" y="1"/>
                    </a:cubicBezTo>
                    <a:cubicBezTo>
                      <a:pt x="5" y="1"/>
                      <a:pt x="5" y="1"/>
                      <a:pt x="5" y="1"/>
                    </a:cubicBezTo>
                    <a:cubicBezTo>
                      <a:pt x="6" y="3"/>
                      <a:pt x="5" y="5"/>
                      <a:pt x="3" y="6"/>
                    </a:cubicBezTo>
                    <a:cubicBezTo>
                      <a:pt x="0" y="7"/>
                      <a:pt x="1" y="9"/>
                      <a:pt x="3" y="9"/>
                    </a:cubicBezTo>
                    <a:cubicBezTo>
                      <a:pt x="4" y="10"/>
                      <a:pt x="3" y="11"/>
                      <a:pt x="3" y="12"/>
                    </a:cubicBezTo>
                    <a:cubicBezTo>
                      <a:pt x="5" y="11"/>
                      <a:pt x="6" y="11"/>
                      <a:pt x="7" y="11"/>
                    </a:cubicBezTo>
                    <a:cubicBezTo>
                      <a:pt x="9" y="11"/>
                      <a:pt x="17" y="11"/>
                      <a:pt x="17" y="11"/>
                    </a:cubicBezTo>
                    <a:close/>
                  </a:path>
                </a:pathLst>
              </a:custGeom>
              <a:grpFill/>
              <a:ln w="3175"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69" name="Freeform 41">
                <a:extLst>
                  <a:ext uri="{FF2B5EF4-FFF2-40B4-BE49-F238E27FC236}">
                    <a16:creationId xmlns:a16="http://schemas.microsoft.com/office/drawing/2014/main" id="{879688A1-7DD6-4013-B2AE-FC5A60E048DB}"/>
                  </a:ext>
                </a:extLst>
              </p:cNvPr>
              <p:cNvSpPr>
                <a:spLocks/>
              </p:cNvSpPr>
              <p:nvPr/>
            </p:nvSpPr>
            <p:spPr bwMode="auto">
              <a:xfrm>
                <a:off x="5130508" y="4017024"/>
                <a:ext cx="129237" cy="164369"/>
              </a:xfrm>
              <a:custGeom>
                <a:avLst/>
                <a:gdLst>
                  <a:gd name="T0" fmla="*/ 15 w 56"/>
                  <a:gd name="T1" fmla="*/ 67 h 71"/>
                  <a:gd name="T2" fmla="*/ 20 w 56"/>
                  <a:gd name="T3" fmla="*/ 68 h 71"/>
                  <a:gd name="T4" fmla="*/ 27 w 56"/>
                  <a:gd name="T5" fmla="*/ 68 h 71"/>
                  <a:gd name="T6" fmla="*/ 30 w 56"/>
                  <a:gd name="T7" fmla="*/ 68 h 71"/>
                  <a:gd name="T8" fmla="*/ 35 w 56"/>
                  <a:gd name="T9" fmla="*/ 63 h 71"/>
                  <a:gd name="T10" fmla="*/ 38 w 56"/>
                  <a:gd name="T11" fmla="*/ 57 h 71"/>
                  <a:gd name="T12" fmla="*/ 39 w 56"/>
                  <a:gd name="T13" fmla="*/ 44 h 71"/>
                  <a:gd name="T14" fmla="*/ 46 w 56"/>
                  <a:gd name="T15" fmla="*/ 35 h 71"/>
                  <a:gd name="T16" fmla="*/ 52 w 56"/>
                  <a:gd name="T17" fmla="*/ 18 h 71"/>
                  <a:gd name="T18" fmla="*/ 55 w 56"/>
                  <a:gd name="T19" fmla="*/ 10 h 71"/>
                  <a:gd name="T20" fmla="*/ 56 w 56"/>
                  <a:gd name="T21" fmla="*/ 1 h 71"/>
                  <a:gd name="T22" fmla="*/ 56 w 56"/>
                  <a:gd name="T23" fmla="*/ 1 h 71"/>
                  <a:gd name="T24" fmla="*/ 49 w 56"/>
                  <a:gd name="T25" fmla="*/ 0 h 71"/>
                  <a:gd name="T26" fmla="*/ 45 w 56"/>
                  <a:gd name="T27" fmla="*/ 1 h 71"/>
                  <a:gd name="T28" fmla="*/ 41 w 56"/>
                  <a:gd name="T29" fmla="*/ 2 h 71"/>
                  <a:gd name="T30" fmla="*/ 40 w 56"/>
                  <a:gd name="T31" fmla="*/ 8 h 71"/>
                  <a:gd name="T32" fmla="*/ 37 w 56"/>
                  <a:gd name="T33" fmla="*/ 16 h 71"/>
                  <a:gd name="T34" fmla="*/ 26 w 56"/>
                  <a:gd name="T35" fmla="*/ 12 h 71"/>
                  <a:gd name="T36" fmla="*/ 16 w 56"/>
                  <a:gd name="T37" fmla="*/ 12 h 71"/>
                  <a:gd name="T38" fmla="*/ 15 w 56"/>
                  <a:gd name="T39" fmla="*/ 21 h 71"/>
                  <a:gd name="T40" fmla="*/ 23 w 56"/>
                  <a:gd name="T41" fmla="*/ 21 h 71"/>
                  <a:gd name="T42" fmla="*/ 22 w 56"/>
                  <a:gd name="T43" fmla="*/ 27 h 71"/>
                  <a:gd name="T44" fmla="*/ 24 w 56"/>
                  <a:gd name="T45" fmla="*/ 33 h 71"/>
                  <a:gd name="T46" fmla="*/ 26 w 56"/>
                  <a:gd name="T47" fmla="*/ 42 h 71"/>
                  <a:gd name="T48" fmla="*/ 23 w 56"/>
                  <a:gd name="T49" fmla="*/ 51 h 71"/>
                  <a:gd name="T50" fmla="*/ 17 w 56"/>
                  <a:gd name="T51" fmla="*/ 50 h 71"/>
                  <a:gd name="T52" fmla="*/ 13 w 56"/>
                  <a:gd name="T53" fmla="*/ 45 h 71"/>
                  <a:gd name="T54" fmla="*/ 9 w 56"/>
                  <a:gd name="T55" fmla="*/ 50 h 71"/>
                  <a:gd name="T56" fmla="*/ 4 w 56"/>
                  <a:gd name="T57" fmla="*/ 53 h 71"/>
                  <a:gd name="T58" fmla="*/ 3 w 56"/>
                  <a:gd name="T59" fmla="*/ 60 h 71"/>
                  <a:gd name="T60" fmla="*/ 0 w 56"/>
                  <a:gd name="T61" fmla="*/ 62 h 71"/>
                  <a:gd name="T62" fmla="*/ 0 w 56"/>
                  <a:gd name="T63" fmla="*/ 63 h 71"/>
                  <a:gd name="T64" fmla="*/ 7 w 56"/>
                  <a:gd name="T65" fmla="*/ 71 h 71"/>
                  <a:gd name="T66" fmla="*/ 15 w 56"/>
                  <a:gd name="T67" fmla="*/ 67 h 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56" h="71">
                    <a:moveTo>
                      <a:pt x="15" y="67"/>
                    </a:moveTo>
                    <a:cubicBezTo>
                      <a:pt x="16" y="68"/>
                      <a:pt x="17" y="70"/>
                      <a:pt x="20" y="68"/>
                    </a:cubicBezTo>
                    <a:cubicBezTo>
                      <a:pt x="23" y="65"/>
                      <a:pt x="27" y="66"/>
                      <a:pt x="27" y="68"/>
                    </a:cubicBezTo>
                    <a:cubicBezTo>
                      <a:pt x="27" y="71"/>
                      <a:pt x="28" y="70"/>
                      <a:pt x="30" y="68"/>
                    </a:cubicBezTo>
                    <a:cubicBezTo>
                      <a:pt x="33" y="65"/>
                      <a:pt x="35" y="68"/>
                      <a:pt x="35" y="63"/>
                    </a:cubicBezTo>
                    <a:cubicBezTo>
                      <a:pt x="35" y="58"/>
                      <a:pt x="38" y="63"/>
                      <a:pt x="38" y="57"/>
                    </a:cubicBezTo>
                    <a:cubicBezTo>
                      <a:pt x="38" y="52"/>
                      <a:pt x="39" y="46"/>
                      <a:pt x="39" y="44"/>
                    </a:cubicBezTo>
                    <a:cubicBezTo>
                      <a:pt x="39" y="41"/>
                      <a:pt x="46" y="39"/>
                      <a:pt x="46" y="35"/>
                    </a:cubicBezTo>
                    <a:cubicBezTo>
                      <a:pt x="46" y="31"/>
                      <a:pt x="52" y="23"/>
                      <a:pt x="52" y="18"/>
                    </a:cubicBezTo>
                    <a:cubicBezTo>
                      <a:pt x="52" y="13"/>
                      <a:pt x="53" y="12"/>
                      <a:pt x="55" y="10"/>
                    </a:cubicBezTo>
                    <a:cubicBezTo>
                      <a:pt x="56" y="8"/>
                      <a:pt x="56" y="5"/>
                      <a:pt x="56" y="1"/>
                    </a:cubicBezTo>
                    <a:cubicBezTo>
                      <a:pt x="56" y="1"/>
                      <a:pt x="56" y="1"/>
                      <a:pt x="56" y="1"/>
                    </a:cubicBezTo>
                    <a:cubicBezTo>
                      <a:pt x="49" y="0"/>
                      <a:pt x="49" y="0"/>
                      <a:pt x="49" y="0"/>
                    </a:cubicBezTo>
                    <a:cubicBezTo>
                      <a:pt x="45" y="1"/>
                      <a:pt x="45" y="1"/>
                      <a:pt x="45" y="1"/>
                    </a:cubicBezTo>
                    <a:cubicBezTo>
                      <a:pt x="41" y="2"/>
                      <a:pt x="41" y="2"/>
                      <a:pt x="41" y="2"/>
                    </a:cubicBezTo>
                    <a:cubicBezTo>
                      <a:pt x="41" y="2"/>
                      <a:pt x="41" y="6"/>
                      <a:pt x="40" y="8"/>
                    </a:cubicBezTo>
                    <a:cubicBezTo>
                      <a:pt x="38" y="11"/>
                      <a:pt x="37" y="16"/>
                      <a:pt x="37" y="16"/>
                    </a:cubicBezTo>
                    <a:cubicBezTo>
                      <a:pt x="37" y="16"/>
                      <a:pt x="28" y="12"/>
                      <a:pt x="26" y="12"/>
                    </a:cubicBezTo>
                    <a:cubicBezTo>
                      <a:pt x="25" y="12"/>
                      <a:pt x="21" y="12"/>
                      <a:pt x="16" y="12"/>
                    </a:cubicBezTo>
                    <a:cubicBezTo>
                      <a:pt x="16" y="16"/>
                      <a:pt x="15" y="19"/>
                      <a:pt x="15" y="21"/>
                    </a:cubicBezTo>
                    <a:cubicBezTo>
                      <a:pt x="15" y="23"/>
                      <a:pt x="21" y="19"/>
                      <a:pt x="23" y="21"/>
                    </a:cubicBezTo>
                    <a:cubicBezTo>
                      <a:pt x="26" y="23"/>
                      <a:pt x="25" y="26"/>
                      <a:pt x="22" y="27"/>
                    </a:cubicBezTo>
                    <a:cubicBezTo>
                      <a:pt x="19" y="29"/>
                      <a:pt x="21" y="32"/>
                      <a:pt x="24" y="33"/>
                    </a:cubicBezTo>
                    <a:cubicBezTo>
                      <a:pt x="26" y="35"/>
                      <a:pt x="26" y="38"/>
                      <a:pt x="26" y="42"/>
                    </a:cubicBezTo>
                    <a:cubicBezTo>
                      <a:pt x="26" y="46"/>
                      <a:pt x="26" y="51"/>
                      <a:pt x="23" y="51"/>
                    </a:cubicBezTo>
                    <a:cubicBezTo>
                      <a:pt x="21" y="52"/>
                      <a:pt x="19" y="50"/>
                      <a:pt x="17" y="50"/>
                    </a:cubicBezTo>
                    <a:cubicBezTo>
                      <a:pt x="15" y="51"/>
                      <a:pt x="15" y="45"/>
                      <a:pt x="13" y="45"/>
                    </a:cubicBezTo>
                    <a:cubicBezTo>
                      <a:pt x="11" y="45"/>
                      <a:pt x="12" y="50"/>
                      <a:pt x="9" y="50"/>
                    </a:cubicBezTo>
                    <a:cubicBezTo>
                      <a:pt x="7" y="50"/>
                      <a:pt x="3" y="49"/>
                      <a:pt x="4" y="53"/>
                    </a:cubicBezTo>
                    <a:cubicBezTo>
                      <a:pt x="6" y="57"/>
                      <a:pt x="7" y="60"/>
                      <a:pt x="3" y="60"/>
                    </a:cubicBezTo>
                    <a:cubicBezTo>
                      <a:pt x="2" y="60"/>
                      <a:pt x="0" y="61"/>
                      <a:pt x="0" y="62"/>
                    </a:cubicBezTo>
                    <a:cubicBezTo>
                      <a:pt x="0" y="62"/>
                      <a:pt x="0" y="63"/>
                      <a:pt x="0" y="63"/>
                    </a:cubicBezTo>
                    <a:cubicBezTo>
                      <a:pt x="4" y="65"/>
                      <a:pt x="6" y="68"/>
                      <a:pt x="7" y="71"/>
                    </a:cubicBezTo>
                    <a:cubicBezTo>
                      <a:pt x="11" y="69"/>
                      <a:pt x="14" y="67"/>
                      <a:pt x="15" y="67"/>
                    </a:cubicBezTo>
                    <a:close/>
                  </a:path>
                </a:pathLst>
              </a:custGeom>
              <a:grpFill/>
              <a:ln w="3175"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70" name="Freeform 42">
                <a:extLst>
                  <a:ext uri="{FF2B5EF4-FFF2-40B4-BE49-F238E27FC236}">
                    <a16:creationId xmlns:a16="http://schemas.microsoft.com/office/drawing/2014/main" id="{62F8FAC2-B223-4C76-864D-351F0E895763}"/>
                  </a:ext>
                </a:extLst>
              </p:cNvPr>
              <p:cNvSpPr>
                <a:spLocks/>
              </p:cNvSpPr>
              <p:nvPr/>
            </p:nvSpPr>
            <p:spPr bwMode="auto">
              <a:xfrm>
                <a:off x="5317463" y="3644371"/>
                <a:ext cx="308663" cy="377672"/>
              </a:xfrm>
              <a:custGeom>
                <a:avLst/>
                <a:gdLst>
                  <a:gd name="T0" fmla="*/ 101 w 134"/>
                  <a:gd name="T1" fmla="*/ 9 h 164"/>
                  <a:gd name="T2" fmla="*/ 92 w 134"/>
                  <a:gd name="T3" fmla="*/ 10 h 164"/>
                  <a:gd name="T4" fmla="*/ 77 w 134"/>
                  <a:gd name="T5" fmla="*/ 9 h 164"/>
                  <a:gd name="T6" fmla="*/ 25 w 134"/>
                  <a:gd name="T7" fmla="*/ 11 h 164"/>
                  <a:gd name="T8" fmla="*/ 18 w 134"/>
                  <a:gd name="T9" fmla="*/ 27 h 164"/>
                  <a:gd name="T10" fmla="*/ 17 w 134"/>
                  <a:gd name="T11" fmla="*/ 62 h 164"/>
                  <a:gd name="T12" fmla="*/ 7 w 134"/>
                  <a:gd name="T13" fmla="*/ 72 h 164"/>
                  <a:gd name="T14" fmla="*/ 3 w 134"/>
                  <a:gd name="T15" fmla="*/ 84 h 164"/>
                  <a:gd name="T16" fmla="*/ 6 w 134"/>
                  <a:gd name="T17" fmla="*/ 94 h 164"/>
                  <a:gd name="T18" fmla="*/ 9 w 134"/>
                  <a:gd name="T19" fmla="*/ 102 h 164"/>
                  <a:gd name="T20" fmla="*/ 15 w 134"/>
                  <a:gd name="T21" fmla="*/ 117 h 164"/>
                  <a:gd name="T22" fmla="*/ 18 w 134"/>
                  <a:gd name="T23" fmla="*/ 121 h 164"/>
                  <a:gd name="T24" fmla="*/ 25 w 134"/>
                  <a:gd name="T25" fmla="*/ 126 h 164"/>
                  <a:gd name="T26" fmla="*/ 33 w 134"/>
                  <a:gd name="T27" fmla="*/ 136 h 164"/>
                  <a:gd name="T28" fmla="*/ 42 w 134"/>
                  <a:gd name="T29" fmla="*/ 145 h 164"/>
                  <a:gd name="T30" fmla="*/ 46 w 134"/>
                  <a:gd name="T31" fmla="*/ 152 h 164"/>
                  <a:gd name="T32" fmla="*/ 54 w 134"/>
                  <a:gd name="T33" fmla="*/ 156 h 164"/>
                  <a:gd name="T34" fmla="*/ 63 w 134"/>
                  <a:gd name="T35" fmla="*/ 155 h 164"/>
                  <a:gd name="T36" fmla="*/ 78 w 134"/>
                  <a:gd name="T37" fmla="*/ 161 h 164"/>
                  <a:gd name="T38" fmla="*/ 89 w 134"/>
                  <a:gd name="T39" fmla="*/ 161 h 164"/>
                  <a:gd name="T40" fmla="*/ 97 w 134"/>
                  <a:gd name="T41" fmla="*/ 158 h 164"/>
                  <a:gd name="T42" fmla="*/ 104 w 134"/>
                  <a:gd name="T43" fmla="*/ 153 h 164"/>
                  <a:gd name="T44" fmla="*/ 111 w 134"/>
                  <a:gd name="T45" fmla="*/ 154 h 164"/>
                  <a:gd name="T46" fmla="*/ 103 w 134"/>
                  <a:gd name="T47" fmla="*/ 141 h 164"/>
                  <a:gd name="T48" fmla="*/ 89 w 134"/>
                  <a:gd name="T49" fmla="*/ 128 h 164"/>
                  <a:gd name="T50" fmla="*/ 97 w 134"/>
                  <a:gd name="T51" fmla="*/ 122 h 164"/>
                  <a:gd name="T52" fmla="*/ 100 w 134"/>
                  <a:gd name="T53" fmla="*/ 106 h 164"/>
                  <a:gd name="T54" fmla="*/ 106 w 134"/>
                  <a:gd name="T55" fmla="*/ 95 h 164"/>
                  <a:gd name="T56" fmla="*/ 115 w 134"/>
                  <a:gd name="T57" fmla="*/ 85 h 164"/>
                  <a:gd name="T58" fmla="*/ 118 w 134"/>
                  <a:gd name="T59" fmla="*/ 64 h 164"/>
                  <a:gd name="T60" fmla="*/ 126 w 134"/>
                  <a:gd name="T61" fmla="*/ 52 h 164"/>
                  <a:gd name="T62" fmla="*/ 129 w 134"/>
                  <a:gd name="T63" fmla="*/ 40 h 164"/>
                  <a:gd name="T64" fmla="*/ 122 w 134"/>
                  <a:gd name="T65" fmla="*/ 14 h 164"/>
                  <a:gd name="T66" fmla="*/ 110 w 134"/>
                  <a:gd name="T67" fmla="*/ 0 h 164"/>
                  <a:gd name="T68" fmla="*/ 106 w 134"/>
                  <a:gd name="T69" fmla="*/ 3 h 1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34" h="164">
                    <a:moveTo>
                      <a:pt x="106" y="3"/>
                    </a:moveTo>
                    <a:cubicBezTo>
                      <a:pt x="104" y="3"/>
                      <a:pt x="104" y="9"/>
                      <a:pt x="101" y="9"/>
                    </a:cubicBezTo>
                    <a:cubicBezTo>
                      <a:pt x="97" y="9"/>
                      <a:pt x="98" y="12"/>
                      <a:pt x="96" y="12"/>
                    </a:cubicBezTo>
                    <a:cubicBezTo>
                      <a:pt x="94" y="12"/>
                      <a:pt x="92" y="10"/>
                      <a:pt x="92" y="10"/>
                    </a:cubicBezTo>
                    <a:cubicBezTo>
                      <a:pt x="81" y="10"/>
                      <a:pt x="81" y="10"/>
                      <a:pt x="81" y="10"/>
                    </a:cubicBezTo>
                    <a:cubicBezTo>
                      <a:pt x="81" y="10"/>
                      <a:pt x="79" y="8"/>
                      <a:pt x="77" y="9"/>
                    </a:cubicBezTo>
                    <a:cubicBezTo>
                      <a:pt x="76" y="10"/>
                      <a:pt x="75" y="11"/>
                      <a:pt x="75" y="11"/>
                    </a:cubicBezTo>
                    <a:cubicBezTo>
                      <a:pt x="25" y="11"/>
                      <a:pt x="25" y="11"/>
                      <a:pt x="25" y="11"/>
                    </a:cubicBezTo>
                    <a:cubicBezTo>
                      <a:pt x="25" y="20"/>
                      <a:pt x="25" y="27"/>
                      <a:pt x="25" y="27"/>
                    </a:cubicBezTo>
                    <a:cubicBezTo>
                      <a:pt x="18" y="27"/>
                      <a:pt x="18" y="27"/>
                      <a:pt x="18" y="27"/>
                    </a:cubicBezTo>
                    <a:cubicBezTo>
                      <a:pt x="18" y="54"/>
                      <a:pt x="18" y="54"/>
                      <a:pt x="18" y="54"/>
                    </a:cubicBezTo>
                    <a:cubicBezTo>
                      <a:pt x="18" y="54"/>
                      <a:pt x="19" y="62"/>
                      <a:pt x="17" y="62"/>
                    </a:cubicBezTo>
                    <a:cubicBezTo>
                      <a:pt x="16" y="63"/>
                      <a:pt x="10" y="64"/>
                      <a:pt x="10" y="67"/>
                    </a:cubicBezTo>
                    <a:cubicBezTo>
                      <a:pt x="10" y="69"/>
                      <a:pt x="10" y="71"/>
                      <a:pt x="7" y="72"/>
                    </a:cubicBezTo>
                    <a:cubicBezTo>
                      <a:pt x="5" y="72"/>
                      <a:pt x="7" y="78"/>
                      <a:pt x="4" y="78"/>
                    </a:cubicBezTo>
                    <a:cubicBezTo>
                      <a:pt x="0" y="78"/>
                      <a:pt x="5" y="82"/>
                      <a:pt x="3" y="84"/>
                    </a:cubicBezTo>
                    <a:cubicBezTo>
                      <a:pt x="1" y="85"/>
                      <a:pt x="2" y="88"/>
                      <a:pt x="4" y="88"/>
                    </a:cubicBezTo>
                    <a:cubicBezTo>
                      <a:pt x="7" y="88"/>
                      <a:pt x="6" y="91"/>
                      <a:pt x="6" y="94"/>
                    </a:cubicBezTo>
                    <a:cubicBezTo>
                      <a:pt x="6" y="97"/>
                      <a:pt x="10" y="99"/>
                      <a:pt x="10" y="99"/>
                    </a:cubicBezTo>
                    <a:cubicBezTo>
                      <a:pt x="9" y="102"/>
                      <a:pt x="9" y="102"/>
                      <a:pt x="9" y="102"/>
                    </a:cubicBezTo>
                    <a:cubicBezTo>
                      <a:pt x="9" y="102"/>
                      <a:pt x="14" y="109"/>
                      <a:pt x="15" y="110"/>
                    </a:cubicBezTo>
                    <a:cubicBezTo>
                      <a:pt x="15" y="112"/>
                      <a:pt x="18" y="116"/>
                      <a:pt x="15" y="117"/>
                    </a:cubicBezTo>
                    <a:cubicBezTo>
                      <a:pt x="12" y="119"/>
                      <a:pt x="14" y="120"/>
                      <a:pt x="14" y="120"/>
                    </a:cubicBezTo>
                    <a:cubicBezTo>
                      <a:pt x="18" y="121"/>
                      <a:pt x="18" y="121"/>
                      <a:pt x="18" y="121"/>
                    </a:cubicBezTo>
                    <a:cubicBezTo>
                      <a:pt x="19" y="123"/>
                      <a:pt x="19" y="123"/>
                      <a:pt x="19" y="123"/>
                    </a:cubicBezTo>
                    <a:cubicBezTo>
                      <a:pt x="19" y="123"/>
                      <a:pt x="22" y="123"/>
                      <a:pt x="25" y="126"/>
                    </a:cubicBezTo>
                    <a:cubicBezTo>
                      <a:pt x="27" y="129"/>
                      <a:pt x="28" y="130"/>
                      <a:pt x="28" y="131"/>
                    </a:cubicBezTo>
                    <a:cubicBezTo>
                      <a:pt x="28" y="133"/>
                      <a:pt x="30" y="133"/>
                      <a:pt x="33" y="136"/>
                    </a:cubicBezTo>
                    <a:cubicBezTo>
                      <a:pt x="36" y="138"/>
                      <a:pt x="36" y="140"/>
                      <a:pt x="36" y="141"/>
                    </a:cubicBezTo>
                    <a:cubicBezTo>
                      <a:pt x="36" y="143"/>
                      <a:pt x="42" y="145"/>
                      <a:pt x="42" y="145"/>
                    </a:cubicBezTo>
                    <a:cubicBezTo>
                      <a:pt x="44" y="150"/>
                      <a:pt x="44" y="150"/>
                      <a:pt x="44" y="150"/>
                    </a:cubicBezTo>
                    <a:cubicBezTo>
                      <a:pt x="45" y="150"/>
                      <a:pt x="45" y="151"/>
                      <a:pt x="46" y="152"/>
                    </a:cubicBezTo>
                    <a:cubicBezTo>
                      <a:pt x="47" y="154"/>
                      <a:pt x="49" y="156"/>
                      <a:pt x="49" y="156"/>
                    </a:cubicBezTo>
                    <a:cubicBezTo>
                      <a:pt x="49" y="156"/>
                      <a:pt x="52" y="158"/>
                      <a:pt x="54" y="156"/>
                    </a:cubicBezTo>
                    <a:cubicBezTo>
                      <a:pt x="56" y="154"/>
                      <a:pt x="59" y="156"/>
                      <a:pt x="59" y="156"/>
                    </a:cubicBezTo>
                    <a:cubicBezTo>
                      <a:pt x="59" y="156"/>
                      <a:pt x="61" y="154"/>
                      <a:pt x="63" y="155"/>
                    </a:cubicBezTo>
                    <a:cubicBezTo>
                      <a:pt x="64" y="156"/>
                      <a:pt x="68" y="160"/>
                      <a:pt x="72" y="163"/>
                    </a:cubicBezTo>
                    <a:cubicBezTo>
                      <a:pt x="73" y="163"/>
                      <a:pt x="76" y="161"/>
                      <a:pt x="78" y="161"/>
                    </a:cubicBezTo>
                    <a:cubicBezTo>
                      <a:pt x="80" y="161"/>
                      <a:pt x="82" y="164"/>
                      <a:pt x="83" y="163"/>
                    </a:cubicBezTo>
                    <a:cubicBezTo>
                      <a:pt x="84" y="162"/>
                      <a:pt x="87" y="160"/>
                      <a:pt x="89" y="161"/>
                    </a:cubicBezTo>
                    <a:cubicBezTo>
                      <a:pt x="90" y="162"/>
                      <a:pt x="94" y="162"/>
                      <a:pt x="94" y="161"/>
                    </a:cubicBezTo>
                    <a:cubicBezTo>
                      <a:pt x="94" y="160"/>
                      <a:pt x="95" y="159"/>
                      <a:pt x="97" y="158"/>
                    </a:cubicBezTo>
                    <a:cubicBezTo>
                      <a:pt x="97" y="158"/>
                      <a:pt x="97" y="157"/>
                      <a:pt x="98" y="157"/>
                    </a:cubicBezTo>
                    <a:cubicBezTo>
                      <a:pt x="98" y="155"/>
                      <a:pt x="102" y="153"/>
                      <a:pt x="104" y="153"/>
                    </a:cubicBezTo>
                    <a:cubicBezTo>
                      <a:pt x="106" y="152"/>
                      <a:pt x="108" y="152"/>
                      <a:pt x="109" y="153"/>
                    </a:cubicBezTo>
                    <a:cubicBezTo>
                      <a:pt x="109" y="154"/>
                      <a:pt x="110" y="154"/>
                      <a:pt x="111" y="154"/>
                    </a:cubicBezTo>
                    <a:cubicBezTo>
                      <a:pt x="111" y="150"/>
                      <a:pt x="112" y="147"/>
                      <a:pt x="111" y="147"/>
                    </a:cubicBezTo>
                    <a:cubicBezTo>
                      <a:pt x="109" y="147"/>
                      <a:pt x="105" y="145"/>
                      <a:pt x="103" y="141"/>
                    </a:cubicBezTo>
                    <a:cubicBezTo>
                      <a:pt x="102" y="137"/>
                      <a:pt x="97" y="135"/>
                      <a:pt x="96" y="132"/>
                    </a:cubicBezTo>
                    <a:cubicBezTo>
                      <a:pt x="95" y="130"/>
                      <a:pt x="90" y="130"/>
                      <a:pt x="89" y="128"/>
                    </a:cubicBezTo>
                    <a:cubicBezTo>
                      <a:pt x="88" y="126"/>
                      <a:pt x="91" y="126"/>
                      <a:pt x="91" y="124"/>
                    </a:cubicBezTo>
                    <a:cubicBezTo>
                      <a:pt x="91" y="121"/>
                      <a:pt x="96" y="123"/>
                      <a:pt x="97" y="122"/>
                    </a:cubicBezTo>
                    <a:cubicBezTo>
                      <a:pt x="97" y="122"/>
                      <a:pt x="98" y="116"/>
                      <a:pt x="98" y="113"/>
                    </a:cubicBezTo>
                    <a:cubicBezTo>
                      <a:pt x="98" y="110"/>
                      <a:pt x="102" y="108"/>
                      <a:pt x="100" y="106"/>
                    </a:cubicBezTo>
                    <a:cubicBezTo>
                      <a:pt x="99" y="105"/>
                      <a:pt x="102" y="104"/>
                      <a:pt x="104" y="103"/>
                    </a:cubicBezTo>
                    <a:cubicBezTo>
                      <a:pt x="106" y="101"/>
                      <a:pt x="104" y="97"/>
                      <a:pt x="106" y="95"/>
                    </a:cubicBezTo>
                    <a:cubicBezTo>
                      <a:pt x="108" y="93"/>
                      <a:pt x="110" y="89"/>
                      <a:pt x="111" y="89"/>
                    </a:cubicBezTo>
                    <a:cubicBezTo>
                      <a:pt x="113" y="89"/>
                      <a:pt x="115" y="87"/>
                      <a:pt x="115" y="85"/>
                    </a:cubicBezTo>
                    <a:cubicBezTo>
                      <a:pt x="115" y="83"/>
                      <a:pt x="118" y="79"/>
                      <a:pt x="118" y="75"/>
                    </a:cubicBezTo>
                    <a:cubicBezTo>
                      <a:pt x="117" y="72"/>
                      <a:pt x="116" y="67"/>
                      <a:pt x="118" y="64"/>
                    </a:cubicBezTo>
                    <a:cubicBezTo>
                      <a:pt x="121" y="61"/>
                      <a:pt x="122" y="59"/>
                      <a:pt x="121" y="56"/>
                    </a:cubicBezTo>
                    <a:cubicBezTo>
                      <a:pt x="121" y="54"/>
                      <a:pt x="124" y="53"/>
                      <a:pt x="126" y="52"/>
                    </a:cubicBezTo>
                    <a:cubicBezTo>
                      <a:pt x="127" y="51"/>
                      <a:pt x="131" y="49"/>
                      <a:pt x="134" y="45"/>
                    </a:cubicBezTo>
                    <a:cubicBezTo>
                      <a:pt x="132" y="42"/>
                      <a:pt x="130" y="41"/>
                      <a:pt x="129" y="40"/>
                    </a:cubicBezTo>
                    <a:cubicBezTo>
                      <a:pt x="126" y="39"/>
                      <a:pt x="124" y="34"/>
                      <a:pt x="124" y="27"/>
                    </a:cubicBezTo>
                    <a:cubicBezTo>
                      <a:pt x="124" y="21"/>
                      <a:pt x="122" y="16"/>
                      <a:pt x="122" y="14"/>
                    </a:cubicBezTo>
                    <a:cubicBezTo>
                      <a:pt x="122" y="12"/>
                      <a:pt x="119" y="8"/>
                      <a:pt x="115" y="6"/>
                    </a:cubicBezTo>
                    <a:cubicBezTo>
                      <a:pt x="112" y="4"/>
                      <a:pt x="111" y="2"/>
                      <a:pt x="110" y="0"/>
                    </a:cubicBezTo>
                    <a:cubicBezTo>
                      <a:pt x="110" y="0"/>
                      <a:pt x="110" y="0"/>
                      <a:pt x="110" y="0"/>
                    </a:cubicBezTo>
                    <a:cubicBezTo>
                      <a:pt x="108" y="3"/>
                      <a:pt x="108" y="3"/>
                      <a:pt x="106" y="3"/>
                    </a:cubicBezTo>
                    <a:close/>
                  </a:path>
                </a:pathLst>
              </a:custGeom>
              <a:grpFill/>
              <a:ln w="3175"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71" name="Freeform 43">
                <a:extLst>
                  <a:ext uri="{FF2B5EF4-FFF2-40B4-BE49-F238E27FC236}">
                    <a16:creationId xmlns:a16="http://schemas.microsoft.com/office/drawing/2014/main" id="{808D8C37-B876-4375-BD70-8E9EF34D2754}"/>
                  </a:ext>
                </a:extLst>
              </p:cNvPr>
              <p:cNvSpPr>
                <a:spLocks/>
              </p:cNvSpPr>
              <p:nvPr/>
            </p:nvSpPr>
            <p:spPr bwMode="auto">
              <a:xfrm>
                <a:off x="5683843" y="3848891"/>
                <a:ext cx="33878" cy="35132"/>
              </a:xfrm>
              <a:custGeom>
                <a:avLst/>
                <a:gdLst>
                  <a:gd name="T0" fmla="*/ 5 w 15"/>
                  <a:gd name="T1" fmla="*/ 2 h 15"/>
                  <a:gd name="T2" fmla="*/ 1 w 15"/>
                  <a:gd name="T3" fmla="*/ 7 h 15"/>
                  <a:gd name="T4" fmla="*/ 1 w 15"/>
                  <a:gd name="T5" fmla="*/ 14 h 15"/>
                  <a:gd name="T6" fmla="*/ 6 w 15"/>
                  <a:gd name="T7" fmla="*/ 14 h 15"/>
                  <a:gd name="T8" fmla="*/ 9 w 15"/>
                  <a:gd name="T9" fmla="*/ 15 h 15"/>
                  <a:gd name="T10" fmla="*/ 13 w 15"/>
                  <a:gd name="T11" fmla="*/ 11 h 15"/>
                  <a:gd name="T12" fmla="*/ 9 w 15"/>
                  <a:gd name="T13" fmla="*/ 9 h 15"/>
                  <a:gd name="T14" fmla="*/ 13 w 15"/>
                  <a:gd name="T15" fmla="*/ 6 h 15"/>
                  <a:gd name="T16" fmla="*/ 12 w 15"/>
                  <a:gd name="T17" fmla="*/ 1 h 15"/>
                  <a:gd name="T18" fmla="*/ 11 w 15"/>
                  <a:gd name="T19" fmla="*/ 0 h 15"/>
                  <a:gd name="T20" fmla="*/ 9 w 15"/>
                  <a:gd name="T21" fmla="*/ 1 h 15"/>
                  <a:gd name="T22" fmla="*/ 5 w 15"/>
                  <a:gd name="T23" fmla="*/ 2 h 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5" h="15">
                    <a:moveTo>
                      <a:pt x="5" y="2"/>
                    </a:moveTo>
                    <a:cubicBezTo>
                      <a:pt x="5" y="2"/>
                      <a:pt x="3" y="6"/>
                      <a:pt x="1" y="7"/>
                    </a:cubicBezTo>
                    <a:cubicBezTo>
                      <a:pt x="0" y="9"/>
                      <a:pt x="1" y="13"/>
                      <a:pt x="1" y="14"/>
                    </a:cubicBezTo>
                    <a:cubicBezTo>
                      <a:pt x="2" y="15"/>
                      <a:pt x="4" y="15"/>
                      <a:pt x="6" y="14"/>
                    </a:cubicBezTo>
                    <a:cubicBezTo>
                      <a:pt x="7" y="13"/>
                      <a:pt x="8" y="13"/>
                      <a:pt x="9" y="15"/>
                    </a:cubicBezTo>
                    <a:cubicBezTo>
                      <a:pt x="10" y="14"/>
                      <a:pt x="12" y="12"/>
                      <a:pt x="13" y="11"/>
                    </a:cubicBezTo>
                    <a:cubicBezTo>
                      <a:pt x="11" y="10"/>
                      <a:pt x="9" y="10"/>
                      <a:pt x="9" y="9"/>
                    </a:cubicBezTo>
                    <a:cubicBezTo>
                      <a:pt x="8" y="8"/>
                      <a:pt x="11" y="6"/>
                      <a:pt x="13" y="6"/>
                    </a:cubicBezTo>
                    <a:cubicBezTo>
                      <a:pt x="15" y="5"/>
                      <a:pt x="14" y="3"/>
                      <a:pt x="12" y="1"/>
                    </a:cubicBezTo>
                    <a:cubicBezTo>
                      <a:pt x="12" y="1"/>
                      <a:pt x="12" y="0"/>
                      <a:pt x="11" y="0"/>
                    </a:cubicBezTo>
                    <a:cubicBezTo>
                      <a:pt x="10" y="1"/>
                      <a:pt x="9" y="1"/>
                      <a:pt x="9" y="1"/>
                    </a:cubicBezTo>
                    <a:cubicBezTo>
                      <a:pt x="9" y="2"/>
                      <a:pt x="7" y="2"/>
                      <a:pt x="5" y="2"/>
                    </a:cubicBezTo>
                    <a:close/>
                  </a:path>
                </a:pathLst>
              </a:custGeom>
              <a:grpFill/>
              <a:ln w="3175"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72" name="Freeform 44">
                <a:extLst>
                  <a:ext uri="{FF2B5EF4-FFF2-40B4-BE49-F238E27FC236}">
                    <a16:creationId xmlns:a16="http://schemas.microsoft.com/office/drawing/2014/main" id="{DA4B656B-1A4B-4E74-83C6-AE84D470D0AA}"/>
                  </a:ext>
                </a:extLst>
              </p:cNvPr>
              <p:cNvSpPr>
                <a:spLocks/>
              </p:cNvSpPr>
              <p:nvPr/>
            </p:nvSpPr>
            <p:spPr bwMode="auto">
              <a:xfrm>
                <a:off x="5584719" y="3747258"/>
                <a:ext cx="124218" cy="106652"/>
              </a:xfrm>
              <a:custGeom>
                <a:avLst/>
                <a:gdLst>
                  <a:gd name="T0" fmla="*/ 10 w 54"/>
                  <a:gd name="T1" fmla="*/ 7 h 46"/>
                  <a:gd name="T2" fmla="*/ 5 w 54"/>
                  <a:gd name="T3" fmla="*/ 11 h 46"/>
                  <a:gd name="T4" fmla="*/ 2 w 54"/>
                  <a:gd name="T5" fmla="*/ 19 h 46"/>
                  <a:gd name="T6" fmla="*/ 2 w 54"/>
                  <a:gd name="T7" fmla="*/ 30 h 46"/>
                  <a:gd name="T8" fmla="*/ 9 w 54"/>
                  <a:gd name="T9" fmla="*/ 30 h 46"/>
                  <a:gd name="T10" fmla="*/ 11 w 54"/>
                  <a:gd name="T11" fmla="*/ 28 h 46"/>
                  <a:gd name="T12" fmla="*/ 15 w 54"/>
                  <a:gd name="T13" fmla="*/ 27 h 46"/>
                  <a:gd name="T14" fmla="*/ 20 w 54"/>
                  <a:gd name="T15" fmla="*/ 29 h 46"/>
                  <a:gd name="T16" fmla="*/ 23 w 54"/>
                  <a:gd name="T17" fmla="*/ 29 h 46"/>
                  <a:gd name="T18" fmla="*/ 31 w 54"/>
                  <a:gd name="T19" fmla="*/ 29 h 46"/>
                  <a:gd name="T20" fmla="*/ 48 w 54"/>
                  <a:gd name="T21" fmla="*/ 46 h 46"/>
                  <a:gd name="T22" fmla="*/ 48 w 54"/>
                  <a:gd name="T23" fmla="*/ 46 h 46"/>
                  <a:gd name="T24" fmla="*/ 52 w 54"/>
                  <a:gd name="T25" fmla="*/ 45 h 46"/>
                  <a:gd name="T26" fmla="*/ 54 w 54"/>
                  <a:gd name="T27" fmla="*/ 44 h 46"/>
                  <a:gd name="T28" fmla="*/ 46 w 54"/>
                  <a:gd name="T29" fmla="*/ 34 h 46"/>
                  <a:gd name="T30" fmla="*/ 33 w 54"/>
                  <a:gd name="T31" fmla="*/ 25 h 46"/>
                  <a:gd name="T32" fmla="*/ 28 w 54"/>
                  <a:gd name="T33" fmla="*/ 20 h 46"/>
                  <a:gd name="T34" fmla="*/ 22 w 54"/>
                  <a:gd name="T35" fmla="*/ 9 h 46"/>
                  <a:gd name="T36" fmla="*/ 18 w 54"/>
                  <a:gd name="T37" fmla="*/ 0 h 46"/>
                  <a:gd name="T38" fmla="*/ 10 w 54"/>
                  <a:gd name="T39" fmla="*/ 7 h 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54" h="46">
                    <a:moveTo>
                      <a:pt x="10" y="7"/>
                    </a:moveTo>
                    <a:cubicBezTo>
                      <a:pt x="8" y="8"/>
                      <a:pt x="5" y="9"/>
                      <a:pt x="5" y="11"/>
                    </a:cubicBezTo>
                    <a:cubicBezTo>
                      <a:pt x="6" y="14"/>
                      <a:pt x="5" y="16"/>
                      <a:pt x="2" y="19"/>
                    </a:cubicBezTo>
                    <a:cubicBezTo>
                      <a:pt x="0" y="22"/>
                      <a:pt x="1" y="27"/>
                      <a:pt x="2" y="30"/>
                    </a:cubicBezTo>
                    <a:cubicBezTo>
                      <a:pt x="5" y="30"/>
                      <a:pt x="8" y="30"/>
                      <a:pt x="9" y="30"/>
                    </a:cubicBezTo>
                    <a:cubicBezTo>
                      <a:pt x="10" y="32"/>
                      <a:pt x="10" y="30"/>
                      <a:pt x="11" y="28"/>
                    </a:cubicBezTo>
                    <a:cubicBezTo>
                      <a:pt x="12" y="25"/>
                      <a:pt x="13" y="26"/>
                      <a:pt x="15" y="27"/>
                    </a:cubicBezTo>
                    <a:cubicBezTo>
                      <a:pt x="16" y="28"/>
                      <a:pt x="17" y="30"/>
                      <a:pt x="20" y="29"/>
                    </a:cubicBezTo>
                    <a:cubicBezTo>
                      <a:pt x="22" y="28"/>
                      <a:pt x="22" y="28"/>
                      <a:pt x="23" y="29"/>
                    </a:cubicBezTo>
                    <a:cubicBezTo>
                      <a:pt x="25" y="29"/>
                      <a:pt x="30" y="29"/>
                      <a:pt x="31" y="29"/>
                    </a:cubicBezTo>
                    <a:cubicBezTo>
                      <a:pt x="33" y="29"/>
                      <a:pt x="48" y="46"/>
                      <a:pt x="48" y="46"/>
                    </a:cubicBezTo>
                    <a:cubicBezTo>
                      <a:pt x="48" y="46"/>
                      <a:pt x="48" y="46"/>
                      <a:pt x="48" y="46"/>
                    </a:cubicBezTo>
                    <a:cubicBezTo>
                      <a:pt x="50" y="46"/>
                      <a:pt x="52" y="46"/>
                      <a:pt x="52" y="45"/>
                    </a:cubicBezTo>
                    <a:cubicBezTo>
                      <a:pt x="52" y="45"/>
                      <a:pt x="53" y="45"/>
                      <a:pt x="54" y="44"/>
                    </a:cubicBezTo>
                    <a:cubicBezTo>
                      <a:pt x="52" y="42"/>
                      <a:pt x="50" y="39"/>
                      <a:pt x="46" y="34"/>
                    </a:cubicBezTo>
                    <a:cubicBezTo>
                      <a:pt x="41" y="29"/>
                      <a:pt x="36" y="25"/>
                      <a:pt x="33" y="25"/>
                    </a:cubicBezTo>
                    <a:cubicBezTo>
                      <a:pt x="30" y="25"/>
                      <a:pt x="30" y="21"/>
                      <a:pt x="28" y="20"/>
                    </a:cubicBezTo>
                    <a:cubicBezTo>
                      <a:pt x="26" y="20"/>
                      <a:pt x="22" y="13"/>
                      <a:pt x="22" y="9"/>
                    </a:cubicBezTo>
                    <a:cubicBezTo>
                      <a:pt x="22" y="6"/>
                      <a:pt x="20" y="3"/>
                      <a:pt x="18" y="0"/>
                    </a:cubicBezTo>
                    <a:cubicBezTo>
                      <a:pt x="15" y="4"/>
                      <a:pt x="11" y="6"/>
                      <a:pt x="10" y="7"/>
                    </a:cubicBezTo>
                    <a:close/>
                  </a:path>
                </a:pathLst>
              </a:custGeom>
              <a:grpFill/>
              <a:ln w="3175"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73" name="Freeform 45">
                <a:extLst>
                  <a:ext uri="{FF2B5EF4-FFF2-40B4-BE49-F238E27FC236}">
                    <a16:creationId xmlns:a16="http://schemas.microsoft.com/office/drawing/2014/main" id="{1650AC67-2EDE-43CA-A0E8-FF70CA8D28E4}"/>
                  </a:ext>
                </a:extLst>
              </p:cNvPr>
              <p:cNvSpPr>
                <a:spLocks/>
              </p:cNvSpPr>
              <p:nvPr/>
            </p:nvSpPr>
            <p:spPr bwMode="auto">
              <a:xfrm>
                <a:off x="5519473" y="3804975"/>
                <a:ext cx="279804" cy="219577"/>
              </a:xfrm>
              <a:custGeom>
                <a:avLst/>
                <a:gdLst>
                  <a:gd name="T0" fmla="*/ 8 w 121"/>
                  <a:gd name="T1" fmla="*/ 62 h 95"/>
                  <a:gd name="T2" fmla="*/ 15 w 121"/>
                  <a:gd name="T3" fmla="*/ 71 h 95"/>
                  <a:gd name="T4" fmla="*/ 23 w 121"/>
                  <a:gd name="T5" fmla="*/ 77 h 95"/>
                  <a:gd name="T6" fmla="*/ 23 w 121"/>
                  <a:gd name="T7" fmla="*/ 84 h 95"/>
                  <a:gd name="T8" fmla="*/ 25 w 121"/>
                  <a:gd name="T9" fmla="*/ 85 h 95"/>
                  <a:gd name="T10" fmla="*/ 34 w 121"/>
                  <a:gd name="T11" fmla="*/ 87 h 95"/>
                  <a:gd name="T12" fmla="*/ 43 w 121"/>
                  <a:gd name="T13" fmla="*/ 92 h 95"/>
                  <a:gd name="T14" fmla="*/ 52 w 121"/>
                  <a:gd name="T15" fmla="*/ 94 h 95"/>
                  <a:gd name="T16" fmla="*/ 58 w 121"/>
                  <a:gd name="T17" fmla="*/ 90 h 95"/>
                  <a:gd name="T18" fmla="*/ 64 w 121"/>
                  <a:gd name="T19" fmla="*/ 88 h 95"/>
                  <a:gd name="T20" fmla="*/ 68 w 121"/>
                  <a:gd name="T21" fmla="*/ 90 h 95"/>
                  <a:gd name="T22" fmla="*/ 72 w 121"/>
                  <a:gd name="T23" fmla="*/ 89 h 95"/>
                  <a:gd name="T24" fmla="*/ 79 w 121"/>
                  <a:gd name="T25" fmla="*/ 88 h 95"/>
                  <a:gd name="T26" fmla="*/ 89 w 121"/>
                  <a:gd name="T27" fmla="*/ 82 h 95"/>
                  <a:gd name="T28" fmla="*/ 98 w 121"/>
                  <a:gd name="T29" fmla="*/ 81 h 95"/>
                  <a:gd name="T30" fmla="*/ 120 w 121"/>
                  <a:gd name="T31" fmla="*/ 59 h 95"/>
                  <a:gd name="T32" fmla="*/ 117 w 121"/>
                  <a:gd name="T33" fmla="*/ 57 h 95"/>
                  <a:gd name="T34" fmla="*/ 106 w 121"/>
                  <a:gd name="T35" fmla="*/ 55 h 95"/>
                  <a:gd name="T36" fmla="*/ 90 w 121"/>
                  <a:gd name="T37" fmla="*/ 49 h 95"/>
                  <a:gd name="T38" fmla="*/ 84 w 121"/>
                  <a:gd name="T39" fmla="*/ 44 h 95"/>
                  <a:gd name="T40" fmla="*/ 79 w 121"/>
                  <a:gd name="T41" fmla="*/ 37 h 95"/>
                  <a:gd name="T42" fmla="*/ 80 w 121"/>
                  <a:gd name="T43" fmla="*/ 34 h 95"/>
                  <a:gd name="T44" fmla="*/ 77 w 121"/>
                  <a:gd name="T45" fmla="*/ 33 h 95"/>
                  <a:gd name="T46" fmla="*/ 72 w 121"/>
                  <a:gd name="T47" fmla="*/ 33 h 95"/>
                  <a:gd name="T48" fmla="*/ 72 w 121"/>
                  <a:gd name="T49" fmla="*/ 26 h 95"/>
                  <a:gd name="T50" fmla="*/ 76 w 121"/>
                  <a:gd name="T51" fmla="*/ 21 h 95"/>
                  <a:gd name="T52" fmla="*/ 59 w 121"/>
                  <a:gd name="T53" fmla="*/ 4 h 95"/>
                  <a:gd name="T54" fmla="*/ 51 w 121"/>
                  <a:gd name="T55" fmla="*/ 4 h 95"/>
                  <a:gd name="T56" fmla="*/ 48 w 121"/>
                  <a:gd name="T57" fmla="*/ 4 h 95"/>
                  <a:gd name="T58" fmla="*/ 43 w 121"/>
                  <a:gd name="T59" fmla="*/ 2 h 95"/>
                  <a:gd name="T60" fmla="*/ 39 w 121"/>
                  <a:gd name="T61" fmla="*/ 3 h 95"/>
                  <a:gd name="T62" fmla="*/ 37 w 121"/>
                  <a:gd name="T63" fmla="*/ 5 h 95"/>
                  <a:gd name="T64" fmla="*/ 30 w 121"/>
                  <a:gd name="T65" fmla="*/ 5 h 95"/>
                  <a:gd name="T66" fmla="*/ 30 w 121"/>
                  <a:gd name="T67" fmla="*/ 5 h 95"/>
                  <a:gd name="T68" fmla="*/ 27 w 121"/>
                  <a:gd name="T69" fmla="*/ 15 h 95"/>
                  <a:gd name="T70" fmla="*/ 23 w 121"/>
                  <a:gd name="T71" fmla="*/ 19 h 95"/>
                  <a:gd name="T72" fmla="*/ 18 w 121"/>
                  <a:gd name="T73" fmla="*/ 25 h 95"/>
                  <a:gd name="T74" fmla="*/ 16 w 121"/>
                  <a:gd name="T75" fmla="*/ 33 h 95"/>
                  <a:gd name="T76" fmla="*/ 12 w 121"/>
                  <a:gd name="T77" fmla="*/ 36 h 95"/>
                  <a:gd name="T78" fmla="*/ 10 w 121"/>
                  <a:gd name="T79" fmla="*/ 43 h 95"/>
                  <a:gd name="T80" fmla="*/ 9 w 121"/>
                  <a:gd name="T81" fmla="*/ 52 h 95"/>
                  <a:gd name="T82" fmla="*/ 3 w 121"/>
                  <a:gd name="T83" fmla="*/ 54 h 95"/>
                  <a:gd name="T84" fmla="*/ 1 w 121"/>
                  <a:gd name="T85" fmla="*/ 58 h 95"/>
                  <a:gd name="T86" fmla="*/ 8 w 121"/>
                  <a:gd name="T87" fmla="*/ 62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21" h="95">
                    <a:moveTo>
                      <a:pt x="8" y="62"/>
                    </a:moveTo>
                    <a:cubicBezTo>
                      <a:pt x="9" y="65"/>
                      <a:pt x="14" y="67"/>
                      <a:pt x="15" y="71"/>
                    </a:cubicBezTo>
                    <a:cubicBezTo>
                      <a:pt x="17" y="75"/>
                      <a:pt x="21" y="77"/>
                      <a:pt x="23" y="77"/>
                    </a:cubicBezTo>
                    <a:cubicBezTo>
                      <a:pt x="24" y="77"/>
                      <a:pt x="23" y="80"/>
                      <a:pt x="23" y="84"/>
                    </a:cubicBezTo>
                    <a:cubicBezTo>
                      <a:pt x="24" y="85"/>
                      <a:pt x="25" y="85"/>
                      <a:pt x="25" y="85"/>
                    </a:cubicBezTo>
                    <a:cubicBezTo>
                      <a:pt x="27" y="86"/>
                      <a:pt x="32" y="85"/>
                      <a:pt x="34" y="87"/>
                    </a:cubicBezTo>
                    <a:cubicBezTo>
                      <a:pt x="35" y="89"/>
                      <a:pt x="41" y="92"/>
                      <a:pt x="43" y="92"/>
                    </a:cubicBezTo>
                    <a:cubicBezTo>
                      <a:pt x="45" y="92"/>
                      <a:pt x="51" y="93"/>
                      <a:pt x="52" y="94"/>
                    </a:cubicBezTo>
                    <a:cubicBezTo>
                      <a:pt x="53" y="95"/>
                      <a:pt x="55" y="91"/>
                      <a:pt x="58" y="90"/>
                    </a:cubicBezTo>
                    <a:cubicBezTo>
                      <a:pt x="60" y="88"/>
                      <a:pt x="64" y="87"/>
                      <a:pt x="64" y="88"/>
                    </a:cubicBezTo>
                    <a:cubicBezTo>
                      <a:pt x="65" y="90"/>
                      <a:pt x="67" y="91"/>
                      <a:pt x="68" y="90"/>
                    </a:cubicBezTo>
                    <a:cubicBezTo>
                      <a:pt x="69" y="90"/>
                      <a:pt x="71" y="89"/>
                      <a:pt x="72" y="89"/>
                    </a:cubicBezTo>
                    <a:cubicBezTo>
                      <a:pt x="75" y="88"/>
                      <a:pt x="78" y="88"/>
                      <a:pt x="79" y="88"/>
                    </a:cubicBezTo>
                    <a:cubicBezTo>
                      <a:pt x="80" y="88"/>
                      <a:pt x="84" y="82"/>
                      <a:pt x="89" y="82"/>
                    </a:cubicBezTo>
                    <a:cubicBezTo>
                      <a:pt x="95" y="82"/>
                      <a:pt x="96" y="83"/>
                      <a:pt x="98" y="81"/>
                    </a:cubicBezTo>
                    <a:cubicBezTo>
                      <a:pt x="101" y="78"/>
                      <a:pt x="118" y="60"/>
                      <a:pt x="120" y="59"/>
                    </a:cubicBezTo>
                    <a:cubicBezTo>
                      <a:pt x="121" y="58"/>
                      <a:pt x="119" y="57"/>
                      <a:pt x="117" y="57"/>
                    </a:cubicBezTo>
                    <a:cubicBezTo>
                      <a:pt x="115" y="57"/>
                      <a:pt x="112" y="57"/>
                      <a:pt x="106" y="55"/>
                    </a:cubicBezTo>
                    <a:cubicBezTo>
                      <a:pt x="100" y="53"/>
                      <a:pt x="91" y="50"/>
                      <a:pt x="90" y="49"/>
                    </a:cubicBezTo>
                    <a:cubicBezTo>
                      <a:pt x="88" y="49"/>
                      <a:pt x="86" y="45"/>
                      <a:pt x="84" y="44"/>
                    </a:cubicBezTo>
                    <a:cubicBezTo>
                      <a:pt x="83" y="44"/>
                      <a:pt x="80" y="39"/>
                      <a:pt x="79" y="37"/>
                    </a:cubicBezTo>
                    <a:cubicBezTo>
                      <a:pt x="79" y="37"/>
                      <a:pt x="80" y="35"/>
                      <a:pt x="80" y="34"/>
                    </a:cubicBezTo>
                    <a:cubicBezTo>
                      <a:pt x="79" y="32"/>
                      <a:pt x="78" y="32"/>
                      <a:pt x="77" y="33"/>
                    </a:cubicBezTo>
                    <a:cubicBezTo>
                      <a:pt x="75" y="34"/>
                      <a:pt x="73" y="34"/>
                      <a:pt x="72" y="33"/>
                    </a:cubicBezTo>
                    <a:cubicBezTo>
                      <a:pt x="72" y="32"/>
                      <a:pt x="71" y="28"/>
                      <a:pt x="72" y="26"/>
                    </a:cubicBezTo>
                    <a:cubicBezTo>
                      <a:pt x="74" y="24"/>
                      <a:pt x="76" y="21"/>
                      <a:pt x="76" y="21"/>
                    </a:cubicBezTo>
                    <a:cubicBezTo>
                      <a:pt x="76" y="21"/>
                      <a:pt x="61" y="4"/>
                      <a:pt x="59" y="4"/>
                    </a:cubicBezTo>
                    <a:cubicBezTo>
                      <a:pt x="58" y="4"/>
                      <a:pt x="53" y="4"/>
                      <a:pt x="51" y="4"/>
                    </a:cubicBezTo>
                    <a:cubicBezTo>
                      <a:pt x="50" y="3"/>
                      <a:pt x="50" y="3"/>
                      <a:pt x="48" y="4"/>
                    </a:cubicBezTo>
                    <a:cubicBezTo>
                      <a:pt x="45" y="5"/>
                      <a:pt x="44" y="3"/>
                      <a:pt x="43" y="2"/>
                    </a:cubicBezTo>
                    <a:cubicBezTo>
                      <a:pt x="41" y="1"/>
                      <a:pt x="40" y="0"/>
                      <a:pt x="39" y="3"/>
                    </a:cubicBezTo>
                    <a:cubicBezTo>
                      <a:pt x="38" y="5"/>
                      <a:pt x="38" y="7"/>
                      <a:pt x="37" y="5"/>
                    </a:cubicBezTo>
                    <a:cubicBezTo>
                      <a:pt x="36" y="5"/>
                      <a:pt x="33" y="5"/>
                      <a:pt x="30" y="5"/>
                    </a:cubicBezTo>
                    <a:cubicBezTo>
                      <a:pt x="30" y="5"/>
                      <a:pt x="30" y="5"/>
                      <a:pt x="30" y="5"/>
                    </a:cubicBezTo>
                    <a:cubicBezTo>
                      <a:pt x="30" y="9"/>
                      <a:pt x="27" y="13"/>
                      <a:pt x="27" y="15"/>
                    </a:cubicBezTo>
                    <a:cubicBezTo>
                      <a:pt x="27" y="17"/>
                      <a:pt x="25" y="19"/>
                      <a:pt x="23" y="19"/>
                    </a:cubicBezTo>
                    <a:cubicBezTo>
                      <a:pt x="22" y="19"/>
                      <a:pt x="20" y="23"/>
                      <a:pt x="18" y="25"/>
                    </a:cubicBezTo>
                    <a:cubicBezTo>
                      <a:pt x="16" y="27"/>
                      <a:pt x="18" y="31"/>
                      <a:pt x="16" y="33"/>
                    </a:cubicBezTo>
                    <a:cubicBezTo>
                      <a:pt x="14" y="34"/>
                      <a:pt x="11" y="35"/>
                      <a:pt x="12" y="36"/>
                    </a:cubicBezTo>
                    <a:cubicBezTo>
                      <a:pt x="14" y="38"/>
                      <a:pt x="10" y="40"/>
                      <a:pt x="10" y="43"/>
                    </a:cubicBezTo>
                    <a:cubicBezTo>
                      <a:pt x="10" y="46"/>
                      <a:pt x="9" y="52"/>
                      <a:pt x="9" y="52"/>
                    </a:cubicBezTo>
                    <a:cubicBezTo>
                      <a:pt x="8" y="53"/>
                      <a:pt x="3" y="51"/>
                      <a:pt x="3" y="54"/>
                    </a:cubicBezTo>
                    <a:cubicBezTo>
                      <a:pt x="3" y="56"/>
                      <a:pt x="0" y="56"/>
                      <a:pt x="1" y="58"/>
                    </a:cubicBezTo>
                    <a:cubicBezTo>
                      <a:pt x="2" y="60"/>
                      <a:pt x="7" y="60"/>
                      <a:pt x="8" y="62"/>
                    </a:cubicBezTo>
                    <a:close/>
                  </a:path>
                </a:pathLst>
              </a:custGeom>
              <a:grpFill/>
              <a:ln w="3175"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74" name="Freeform 46">
                <a:extLst>
                  <a:ext uri="{FF2B5EF4-FFF2-40B4-BE49-F238E27FC236}">
                    <a16:creationId xmlns:a16="http://schemas.microsoft.com/office/drawing/2014/main" id="{A0CF96C3-E9EF-4D92-B118-EE90FB2B336B}"/>
                  </a:ext>
                </a:extLst>
              </p:cNvPr>
              <p:cNvSpPr>
                <a:spLocks/>
              </p:cNvSpPr>
              <p:nvPr/>
            </p:nvSpPr>
            <p:spPr bwMode="auto">
              <a:xfrm>
                <a:off x="5563389" y="3408482"/>
                <a:ext cx="27604" cy="35132"/>
              </a:xfrm>
              <a:custGeom>
                <a:avLst/>
                <a:gdLst>
                  <a:gd name="T0" fmla="*/ 10 w 12"/>
                  <a:gd name="T1" fmla="*/ 7 h 15"/>
                  <a:gd name="T2" fmla="*/ 6 w 12"/>
                  <a:gd name="T3" fmla="*/ 0 h 15"/>
                  <a:gd name="T4" fmla="*/ 6 w 12"/>
                  <a:gd name="T5" fmla="*/ 2 h 15"/>
                  <a:gd name="T6" fmla="*/ 0 w 12"/>
                  <a:gd name="T7" fmla="*/ 14 h 15"/>
                  <a:gd name="T8" fmla="*/ 4 w 12"/>
                  <a:gd name="T9" fmla="*/ 15 h 15"/>
                  <a:gd name="T10" fmla="*/ 10 w 12"/>
                  <a:gd name="T11" fmla="*/ 7 h 15"/>
                </a:gdLst>
                <a:ahLst/>
                <a:cxnLst>
                  <a:cxn ang="0">
                    <a:pos x="T0" y="T1"/>
                  </a:cxn>
                  <a:cxn ang="0">
                    <a:pos x="T2" y="T3"/>
                  </a:cxn>
                  <a:cxn ang="0">
                    <a:pos x="T4" y="T5"/>
                  </a:cxn>
                  <a:cxn ang="0">
                    <a:pos x="T6" y="T7"/>
                  </a:cxn>
                  <a:cxn ang="0">
                    <a:pos x="T8" y="T9"/>
                  </a:cxn>
                  <a:cxn ang="0">
                    <a:pos x="T10" y="T11"/>
                  </a:cxn>
                </a:cxnLst>
                <a:rect l="0" t="0" r="r" b="b"/>
                <a:pathLst>
                  <a:path w="12" h="15">
                    <a:moveTo>
                      <a:pt x="10" y="7"/>
                    </a:moveTo>
                    <a:cubicBezTo>
                      <a:pt x="12" y="5"/>
                      <a:pt x="12" y="0"/>
                      <a:pt x="6" y="0"/>
                    </a:cubicBezTo>
                    <a:cubicBezTo>
                      <a:pt x="6" y="1"/>
                      <a:pt x="6" y="1"/>
                      <a:pt x="6" y="2"/>
                    </a:cubicBezTo>
                    <a:cubicBezTo>
                      <a:pt x="6" y="4"/>
                      <a:pt x="2" y="9"/>
                      <a:pt x="0" y="14"/>
                    </a:cubicBezTo>
                    <a:cubicBezTo>
                      <a:pt x="4" y="15"/>
                      <a:pt x="4" y="15"/>
                      <a:pt x="4" y="15"/>
                    </a:cubicBezTo>
                    <a:cubicBezTo>
                      <a:pt x="6" y="12"/>
                      <a:pt x="9" y="8"/>
                      <a:pt x="10" y="7"/>
                    </a:cubicBezTo>
                    <a:close/>
                  </a:path>
                </a:pathLst>
              </a:custGeom>
              <a:grpFill/>
              <a:ln w="3175"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75" name="Freeform 47">
                <a:extLst>
                  <a:ext uri="{FF2B5EF4-FFF2-40B4-BE49-F238E27FC236}">
                    <a16:creationId xmlns:a16="http://schemas.microsoft.com/office/drawing/2014/main" id="{461F8687-EA8B-4389-93CD-6D84D7BABE1E}"/>
                  </a:ext>
                </a:extLst>
              </p:cNvPr>
              <p:cNvSpPr>
                <a:spLocks/>
              </p:cNvSpPr>
              <p:nvPr/>
            </p:nvSpPr>
            <p:spPr bwMode="auto">
              <a:xfrm>
                <a:off x="5573427" y="3358293"/>
                <a:ext cx="126727" cy="101633"/>
              </a:xfrm>
              <a:custGeom>
                <a:avLst/>
                <a:gdLst>
                  <a:gd name="T0" fmla="*/ 6 w 55"/>
                  <a:gd name="T1" fmla="*/ 29 h 44"/>
                  <a:gd name="T2" fmla="*/ 0 w 55"/>
                  <a:gd name="T3" fmla="*/ 37 h 44"/>
                  <a:gd name="T4" fmla="*/ 0 w 55"/>
                  <a:gd name="T5" fmla="*/ 37 h 44"/>
                  <a:gd name="T6" fmla="*/ 1 w 55"/>
                  <a:gd name="T7" fmla="*/ 40 h 44"/>
                  <a:gd name="T8" fmla="*/ 8 w 55"/>
                  <a:gd name="T9" fmla="*/ 44 h 44"/>
                  <a:gd name="T10" fmla="*/ 16 w 55"/>
                  <a:gd name="T11" fmla="*/ 40 h 44"/>
                  <a:gd name="T12" fmla="*/ 43 w 55"/>
                  <a:gd name="T13" fmla="*/ 26 h 44"/>
                  <a:gd name="T14" fmla="*/ 45 w 55"/>
                  <a:gd name="T15" fmla="*/ 21 h 44"/>
                  <a:gd name="T16" fmla="*/ 46 w 55"/>
                  <a:gd name="T17" fmla="*/ 15 h 44"/>
                  <a:gd name="T18" fmla="*/ 45 w 55"/>
                  <a:gd name="T19" fmla="*/ 8 h 44"/>
                  <a:gd name="T20" fmla="*/ 50 w 55"/>
                  <a:gd name="T21" fmla="*/ 4 h 44"/>
                  <a:gd name="T22" fmla="*/ 55 w 55"/>
                  <a:gd name="T23" fmla="*/ 1 h 44"/>
                  <a:gd name="T24" fmla="*/ 52 w 55"/>
                  <a:gd name="T25" fmla="*/ 0 h 44"/>
                  <a:gd name="T26" fmla="*/ 43 w 55"/>
                  <a:gd name="T27" fmla="*/ 1 h 44"/>
                  <a:gd name="T28" fmla="*/ 32 w 55"/>
                  <a:gd name="T29" fmla="*/ 4 h 44"/>
                  <a:gd name="T30" fmla="*/ 23 w 55"/>
                  <a:gd name="T31" fmla="*/ 4 h 44"/>
                  <a:gd name="T32" fmla="*/ 18 w 55"/>
                  <a:gd name="T33" fmla="*/ 5 h 44"/>
                  <a:gd name="T34" fmla="*/ 11 w 55"/>
                  <a:gd name="T35" fmla="*/ 5 h 44"/>
                  <a:gd name="T36" fmla="*/ 8 w 55"/>
                  <a:gd name="T37" fmla="*/ 7 h 44"/>
                  <a:gd name="T38" fmla="*/ 3 w 55"/>
                  <a:gd name="T39" fmla="*/ 12 h 44"/>
                  <a:gd name="T40" fmla="*/ 3 w 55"/>
                  <a:gd name="T41" fmla="*/ 16 h 44"/>
                  <a:gd name="T42" fmla="*/ 2 w 55"/>
                  <a:gd name="T43" fmla="*/ 22 h 44"/>
                  <a:gd name="T44" fmla="*/ 6 w 55"/>
                  <a:gd name="T45" fmla="*/ 29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55" h="44">
                    <a:moveTo>
                      <a:pt x="6" y="29"/>
                    </a:moveTo>
                    <a:cubicBezTo>
                      <a:pt x="5" y="30"/>
                      <a:pt x="2" y="34"/>
                      <a:pt x="0" y="37"/>
                    </a:cubicBezTo>
                    <a:cubicBezTo>
                      <a:pt x="0" y="37"/>
                      <a:pt x="0" y="37"/>
                      <a:pt x="0" y="37"/>
                    </a:cubicBezTo>
                    <a:cubicBezTo>
                      <a:pt x="1" y="40"/>
                      <a:pt x="1" y="40"/>
                      <a:pt x="1" y="40"/>
                    </a:cubicBezTo>
                    <a:cubicBezTo>
                      <a:pt x="8" y="44"/>
                      <a:pt x="8" y="44"/>
                      <a:pt x="8" y="44"/>
                    </a:cubicBezTo>
                    <a:cubicBezTo>
                      <a:pt x="8" y="44"/>
                      <a:pt x="14" y="40"/>
                      <a:pt x="16" y="40"/>
                    </a:cubicBezTo>
                    <a:cubicBezTo>
                      <a:pt x="18" y="40"/>
                      <a:pt x="43" y="26"/>
                      <a:pt x="43" y="26"/>
                    </a:cubicBezTo>
                    <a:cubicBezTo>
                      <a:pt x="43" y="26"/>
                      <a:pt x="46" y="22"/>
                      <a:pt x="45" y="21"/>
                    </a:cubicBezTo>
                    <a:cubicBezTo>
                      <a:pt x="45" y="20"/>
                      <a:pt x="45" y="16"/>
                      <a:pt x="46" y="15"/>
                    </a:cubicBezTo>
                    <a:cubicBezTo>
                      <a:pt x="47" y="13"/>
                      <a:pt x="44" y="11"/>
                      <a:pt x="45" y="8"/>
                    </a:cubicBezTo>
                    <a:cubicBezTo>
                      <a:pt x="46" y="6"/>
                      <a:pt x="50" y="4"/>
                      <a:pt x="50" y="4"/>
                    </a:cubicBezTo>
                    <a:cubicBezTo>
                      <a:pt x="55" y="1"/>
                      <a:pt x="55" y="1"/>
                      <a:pt x="55" y="1"/>
                    </a:cubicBezTo>
                    <a:cubicBezTo>
                      <a:pt x="52" y="0"/>
                      <a:pt x="52" y="0"/>
                      <a:pt x="52" y="0"/>
                    </a:cubicBezTo>
                    <a:cubicBezTo>
                      <a:pt x="52" y="0"/>
                      <a:pt x="48" y="1"/>
                      <a:pt x="43" y="1"/>
                    </a:cubicBezTo>
                    <a:cubicBezTo>
                      <a:pt x="38" y="1"/>
                      <a:pt x="37" y="4"/>
                      <a:pt x="32" y="4"/>
                    </a:cubicBezTo>
                    <a:cubicBezTo>
                      <a:pt x="27" y="4"/>
                      <a:pt x="24" y="6"/>
                      <a:pt x="23" y="4"/>
                    </a:cubicBezTo>
                    <a:cubicBezTo>
                      <a:pt x="22" y="2"/>
                      <a:pt x="22" y="3"/>
                      <a:pt x="18" y="5"/>
                    </a:cubicBezTo>
                    <a:cubicBezTo>
                      <a:pt x="15" y="7"/>
                      <a:pt x="12" y="6"/>
                      <a:pt x="11" y="5"/>
                    </a:cubicBezTo>
                    <a:cubicBezTo>
                      <a:pt x="9" y="4"/>
                      <a:pt x="8" y="5"/>
                      <a:pt x="8" y="7"/>
                    </a:cubicBezTo>
                    <a:cubicBezTo>
                      <a:pt x="7" y="8"/>
                      <a:pt x="8" y="12"/>
                      <a:pt x="3" y="12"/>
                    </a:cubicBezTo>
                    <a:cubicBezTo>
                      <a:pt x="2" y="14"/>
                      <a:pt x="2" y="15"/>
                      <a:pt x="3" y="16"/>
                    </a:cubicBezTo>
                    <a:cubicBezTo>
                      <a:pt x="4" y="18"/>
                      <a:pt x="3" y="20"/>
                      <a:pt x="2" y="22"/>
                    </a:cubicBezTo>
                    <a:cubicBezTo>
                      <a:pt x="8" y="22"/>
                      <a:pt x="8" y="27"/>
                      <a:pt x="6" y="29"/>
                    </a:cubicBezTo>
                    <a:close/>
                  </a:path>
                </a:pathLst>
              </a:custGeom>
              <a:grpFill/>
              <a:ln w="3175"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76" name="Freeform 48">
                <a:extLst>
                  <a:ext uri="{FF2B5EF4-FFF2-40B4-BE49-F238E27FC236}">
                    <a16:creationId xmlns:a16="http://schemas.microsoft.com/office/drawing/2014/main" id="{76CA3754-692B-4A82-AD2E-5909FC3C46B6}"/>
                  </a:ext>
                </a:extLst>
              </p:cNvPr>
              <p:cNvSpPr>
                <a:spLocks/>
              </p:cNvSpPr>
              <p:nvPr/>
            </p:nvSpPr>
            <p:spPr bwMode="auto">
              <a:xfrm>
                <a:off x="7242212" y="3334453"/>
                <a:ext cx="69010" cy="87831"/>
              </a:xfrm>
              <a:custGeom>
                <a:avLst/>
                <a:gdLst>
                  <a:gd name="T0" fmla="*/ 7 w 30"/>
                  <a:gd name="T1" fmla="*/ 3 h 38"/>
                  <a:gd name="T2" fmla="*/ 2 w 30"/>
                  <a:gd name="T3" fmla="*/ 7 h 38"/>
                  <a:gd name="T4" fmla="*/ 5 w 30"/>
                  <a:gd name="T5" fmla="*/ 11 h 38"/>
                  <a:gd name="T6" fmla="*/ 5 w 30"/>
                  <a:gd name="T7" fmla="*/ 14 h 38"/>
                  <a:gd name="T8" fmla="*/ 4 w 30"/>
                  <a:gd name="T9" fmla="*/ 22 h 38"/>
                  <a:gd name="T10" fmla="*/ 2 w 30"/>
                  <a:gd name="T11" fmla="*/ 32 h 38"/>
                  <a:gd name="T12" fmla="*/ 3 w 30"/>
                  <a:gd name="T13" fmla="*/ 37 h 38"/>
                  <a:gd name="T14" fmla="*/ 18 w 30"/>
                  <a:gd name="T15" fmla="*/ 32 h 38"/>
                  <a:gd name="T16" fmla="*/ 26 w 30"/>
                  <a:gd name="T17" fmla="*/ 29 h 38"/>
                  <a:gd name="T18" fmla="*/ 29 w 30"/>
                  <a:gd name="T19" fmla="*/ 25 h 38"/>
                  <a:gd name="T20" fmla="*/ 27 w 30"/>
                  <a:gd name="T21" fmla="*/ 14 h 38"/>
                  <a:gd name="T22" fmla="*/ 19 w 30"/>
                  <a:gd name="T23" fmla="*/ 0 h 38"/>
                  <a:gd name="T24" fmla="*/ 15 w 30"/>
                  <a:gd name="T25" fmla="*/ 2 h 38"/>
                  <a:gd name="T26" fmla="*/ 7 w 30"/>
                  <a:gd name="T27" fmla="*/ 3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0" h="38">
                    <a:moveTo>
                      <a:pt x="7" y="3"/>
                    </a:moveTo>
                    <a:cubicBezTo>
                      <a:pt x="6" y="4"/>
                      <a:pt x="4" y="5"/>
                      <a:pt x="2" y="7"/>
                    </a:cubicBezTo>
                    <a:cubicBezTo>
                      <a:pt x="3" y="8"/>
                      <a:pt x="3" y="11"/>
                      <a:pt x="5" y="11"/>
                    </a:cubicBezTo>
                    <a:cubicBezTo>
                      <a:pt x="7" y="11"/>
                      <a:pt x="7" y="15"/>
                      <a:pt x="5" y="14"/>
                    </a:cubicBezTo>
                    <a:cubicBezTo>
                      <a:pt x="2" y="14"/>
                      <a:pt x="2" y="18"/>
                      <a:pt x="4" y="22"/>
                    </a:cubicBezTo>
                    <a:cubicBezTo>
                      <a:pt x="7" y="26"/>
                      <a:pt x="0" y="30"/>
                      <a:pt x="2" y="32"/>
                    </a:cubicBezTo>
                    <a:cubicBezTo>
                      <a:pt x="3" y="34"/>
                      <a:pt x="2" y="36"/>
                      <a:pt x="3" y="37"/>
                    </a:cubicBezTo>
                    <a:cubicBezTo>
                      <a:pt x="4" y="38"/>
                      <a:pt x="14" y="36"/>
                      <a:pt x="18" y="32"/>
                    </a:cubicBezTo>
                    <a:cubicBezTo>
                      <a:pt x="22" y="27"/>
                      <a:pt x="24" y="28"/>
                      <a:pt x="26" y="29"/>
                    </a:cubicBezTo>
                    <a:cubicBezTo>
                      <a:pt x="28" y="29"/>
                      <a:pt x="30" y="27"/>
                      <a:pt x="29" y="25"/>
                    </a:cubicBezTo>
                    <a:cubicBezTo>
                      <a:pt x="28" y="23"/>
                      <a:pt x="27" y="19"/>
                      <a:pt x="27" y="14"/>
                    </a:cubicBezTo>
                    <a:cubicBezTo>
                      <a:pt x="27" y="10"/>
                      <a:pt x="23" y="5"/>
                      <a:pt x="19" y="0"/>
                    </a:cubicBezTo>
                    <a:cubicBezTo>
                      <a:pt x="17" y="1"/>
                      <a:pt x="16" y="2"/>
                      <a:pt x="15" y="2"/>
                    </a:cubicBezTo>
                    <a:cubicBezTo>
                      <a:pt x="12" y="2"/>
                      <a:pt x="8" y="2"/>
                      <a:pt x="7" y="3"/>
                    </a:cubicBezTo>
                    <a:close/>
                  </a:path>
                </a:pathLst>
              </a:custGeom>
              <a:grpFill/>
              <a:ln w="3175"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77" name="Freeform 49">
                <a:extLst>
                  <a:ext uri="{FF2B5EF4-FFF2-40B4-BE49-F238E27FC236}">
                    <a16:creationId xmlns:a16="http://schemas.microsoft.com/office/drawing/2014/main" id="{3D3A646E-514A-4987-A8C3-E8D36733CDAF}"/>
                  </a:ext>
                </a:extLst>
              </p:cNvPr>
              <p:cNvSpPr>
                <a:spLocks/>
              </p:cNvSpPr>
              <p:nvPr/>
            </p:nvSpPr>
            <p:spPr bwMode="auto">
              <a:xfrm>
                <a:off x="6543330" y="3584144"/>
                <a:ext cx="82812" cy="107906"/>
              </a:xfrm>
              <a:custGeom>
                <a:avLst/>
                <a:gdLst>
                  <a:gd name="T0" fmla="*/ 36 w 36"/>
                  <a:gd name="T1" fmla="*/ 39 h 47"/>
                  <a:gd name="T2" fmla="*/ 33 w 36"/>
                  <a:gd name="T3" fmla="*/ 24 h 47"/>
                  <a:gd name="T4" fmla="*/ 27 w 36"/>
                  <a:gd name="T5" fmla="*/ 30 h 47"/>
                  <a:gd name="T6" fmla="*/ 27 w 36"/>
                  <a:gd name="T7" fmla="*/ 21 h 47"/>
                  <a:gd name="T8" fmla="*/ 34 w 36"/>
                  <a:gd name="T9" fmla="*/ 13 h 47"/>
                  <a:gd name="T10" fmla="*/ 28 w 36"/>
                  <a:gd name="T11" fmla="*/ 11 h 47"/>
                  <a:gd name="T12" fmla="*/ 19 w 36"/>
                  <a:gd name="T13" fmla="*/ 12 h 47"/>
                  <a:gd name="T14" fmla="*/ 15 w 36"/>
                  <a:gd name="T15" fmla="*/ 8 h 47"/>
                  <a:gd name="T16" fmla="*/ 10 w 36"/>
                  <a:gd name="T17" fmla="*/ 3 h 47"/>
                  <a:gd name="T18" fmla="*/ 3 w 36"/>
                  <a:gd name="T19" fmla="*/ 3 h 47"/>
                  <a:gd name="T20" fmla="*/ 8 w 36"/>
                  <a:gd name="T21" fmla="*/ 10 h 47"/>
                  <a:gd name="T22" fmla="*/ 4 w 36"/>
                  <a:gd name="T23" fmla="*/ 14 h 47"/>
                  <a:gd name="T24" fmla="*/ 6 w 36"/>
                  <a:gd name="T25" fmla="*/ 26 h 47"/>
                  <a:gd name="T26" fmla="*/ 9 w 36"/>
                  <a:gd name="T27" fmla="*/ 40 h 47"/>
                  <a:gd name="T28" fmla="*/ 14 w 36"/>
                  <a:gd name="T29" fmla="*/ 39 h 47"/>
                  <a:gd name="T30" fmla="*/ 20 w 36"/>
                  <a:gd name="T31" fmla="*/ 36 h 47"/>
                  <a:gd name="T32" fmla="*/ 25 w 36"/>
                  <a:gd name="T33" fmla="*/ 32 h 47"/>
                  <a:gd name="T34" fmla="*/ 30 w 36"/>
                  <a:gd name="T35" fmla="*/ 43 h 47"/>
                  <a:gd name="T36" fmla="*/ 31 w 36"/>
                  <a:gd name="T37" fmla="*/ 47 h 47"/>
                  <a:gd name="T38" fmla="*/ 34 w 36"/>
                  <a:gd name="T39" fmla="*/ 44 h 47"/>
                  <a:gd name="T40" fmla="*/ 36 w 36"/>
                  <a:gd name="T41" fmla="*/ 39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36" h="47">
                    <a:moveTo>
                      <a:pt x="36" y="39"/>
                    </a:moveTo>
                    <a:cubicBezTo>
                      <a:pt x="35" y="31"/>
                      <a:pt x="34" y="24"/>
                      <a:pt x="33" y="24"/>
                    </a:cubicBezTo>
                    <a:cubicBezTo>
                      <a:pt x="31" y="24"/>
                      <a:pt x="29" y="30"/>
                      <a:pt x="27" y="30"/>
                    </a:cubicBezTo>
                    <a:cubicBezTo>
                      <a:pt x="25" y="29"/>
                      <a:pt x="25" y="21"/>
                      <a:pt x="27" y="21"/>
                    </a:cubicBezTo>
                    <a:cubicBezTo>
                      <a:pt x="30" y="21"/>
                      <a:pt x="34" y="15"/>
                      <a:pt x="34" y="13"/>
                    </a:cubicBezTo>
                    <a:cubicBezTo>
                      <a:pt x="34" y="11"/>
                      <a:pt x="31" y="11"/>
                      <a:pt x="28" y="11"/>
                    </a:cubicBezTo>
                    <a:cubicBezTo>
                      <a:pt x="25" y="11"/>
                      <a:pt x="19" y="12"/>
                      <a:pt x="19" y="12"/>
                    </a:cubicBezTo>
                    <a:cubicBezTo>
                      <a:pt x="19" y="12"/>
                      <a:pt x="15" y="10"/>
                      <a:pt x="15" y="8"/>
                    </a:cubicBezTo>
                    <a:cubicBezTo>
                      <a:pt x="15" y="5"/>
                      <a:pt x="13" y="3"/>
                      <a:pt x="10" y="3"/>
                    </a:cubicBezTo>
                    <a:cubicBezTo>
                      <a:pt x="6" y="3"/>
                      <a:pt x="6" y="0"/>
                      <a:pt x="3" y="3"/>
                    </a:cubicBezTo>
                    <a:cubicBezTo>
                      <a:pt x="0" y="7"/>
                      <a:pt x="9" y="7"/>
                      <a:pt x="8" y="10"/>
                    </a:cubicBezTo>
                    <a:cubicBezTo>
                      <a:pt x="7" y="13"/>
                      <a:pt x="4" y="11"/>
                      <a:pt x="4" y="14"/>
                    </a:cubicBezTo>
                    <a:cubicBezTo>
                      <a:pt x="3" y="16"/>
                      <a:pt x="4" y="22"/>
                      <a:pt x="6" y="26"/>
                    </a:cubicBezTo>
                    <a:cubicBezTo>
                      <a:pt x="7" y="28"/>
                      <a:pt x="9" y="35"/>
                      <a:pt x="9" y="40"/>
                    </a:cubicBezTo>
                    <a:cubicBezTo>
                      <a:pt x="11" y="40"/>
                      <a:pt x="12" y="39"/>
                      <a:pt x="14" y="39"/>
                    </a:cubicBezTo>
                    <a:cubicBezTo>
                      <a:pt x="17" y="39"/>
                      <a:pt x="20" y="38"/>
                      <a:pt x="20" y="36"/>
                    </a:cubicBezTo>
                    <a:cubicBezTo>
                      <a:pt x="21" y="33"/>
                      <a:pt x="24" y="31"/>
                      <a:pt x="25" y="32"/>
                    </a:cubicBezTo>
                    <a:cubicBezTo>
                      <a:pt x="27" y="33"/>
                      <a:pt x="29" y="39"/>
                      <a:pt x="30" y="43"/>
                    </a:cubicBezTo>
                    <a:cubicBezTo>
                      <a:pt x="30" y="44"/>
                      <a:pt x="30" y="45"/>
                      <a:pt x="31" y="47"/>
                    </a:cubicBezTo>
                    <a:cubicBezTo>
                      <a:pt x="32" y="45"/>
                      <a:pt x="34" y="44"/>
                      <a:pt x="34" y="44"/>
                    </a:cubicBezTo>
                    <a:cubicBezTo>
                      <a:pt x="34" y="44"/>
                      <a:pt x="35" y="41"/>
                      <a:pt x="36" y="39"/>
                    </a:cubicBezTo>
                    <a:close/>
                  </a:path>
                </a:pathLst>
              </a:custGeom>
              <a:grpFill/>
              <a:ln w="3175"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78" name="Freeform 50">
                <a:extLst>
                  <a:ext uri="{FF2B5EF4-FFF2-40B4-BE49-F238E27FC236}">
                    <a16:creationId xmlns:a16="http://schemas.microsoft.com/office/drawing/2014/main" id="{FFFA6464-E4A4-4677-ABEC-51DAF4363352}"/>
                  </a:ext>
                </a:extLst>
              </p:cNvPr>
              <p:cNvSpPr>
                <a:spLocks/>
              </p:cNvSpPr>
              <p:nvPr/>
            </p:nvSpPr>
            <p:spPr bwMode="auto">
              <a:xfrm>
                <a:off x="6188242" y="3397190"/>
                <a:ext cx="516947" cy="545806"/>
              </a:xfrm>
              <a:custGeom>
                <a:avLst/>
                <a:gdLst>
                  <a:gd name="T0" fmla="*/ 158 w 224"/>
                  <a:gd name="T1" fmla="*/ 95 h 237"/>
                  <a:gd name="T2" fmla="*/ 157 w 224"/>
                  <a:gd name="T3" fmla="*/ 84 h 237"/>
                  <a:gd name="T4" fmla="*/ 169 w 224"/>
                  <a:gd name="T5" fmla="*/ 89 h 237"/>
                  <a:gd name="T6" fmla="*/ 182 w 224"/>
                  <a:gd name="T7" fmla="*/ 92 h 237"/>
                  <a:gd name="T8" fmla="*/ 181 w 224"/>
                  <a:gd name="T9" fmla="*/ 102 h 237"/>
                  <a:gd name="T10" fmla="*/ 187 w 224"/>
                  <a:gd name="T11" fmla="*/ 105 h 237"/>
                  <a:gd name="T12" fmla="*/ 191 w 224"/>
                  <a:gd name="T13" fmla="*/ 119 h 237"/>
                  <a:gd name="T14" fmla="*/ 195 w 224"/>
                  <a:gd name="T15" fmla="*/ 103 h 237"/>
                  <a:gd name="T16" fmla="*/ 204 w 224"/>
                  <a:gd name="T17" fmla="*/ 93 h 237"/>
                  <a:gd name="T18" fmla="*/ 212 w 224"/>
                  <a:gd name="T19" fmla="*/ 77 h 237"/>
                  <a:gd name="T20" fmla="*/ 222 w 224"/>
                  <a:gd name="T21" fmla="*/ 74 h 237"/>
                  <a:gd name="T22" fmla="*/ 223 w 224"/>
                  <a:gd name="T23" fmla="*/ 65 h 237"/>
                  <a:gd name="T24" fmla="*/ 215 w 224"/>
                  <a:gd name="T25" fmla="*/ 57 h 237"/>
                  <a:gd name="T26" fmla="*/ 202 w 224"/>
                  <a:gd name="T27" fmla="*/ 58 h 237"/>
                  <a:gd name="T28" fmla="*/ 191 w 224"/>
                  <a:gd name="T29" fmla="*/ 66 h 237"/>
                  <a:gd name="T30" fmla="*/ 184 w 224"/>
                  <a:gd name="T31" fmla="*/ 71 h 237"/>
                  <a:gd name="T32" fmla="*/ 177 w 224"/>
                  <a:gd name="T33" fmla="*/ 79 h 237"/>
                  <a:gd name="T34" fmla="*/ 164 w 224"/>
                  <a:gd name="T35" fmla="*/ 77 h 237"/>
                  <a:gd name="T36" fmla="*/ 158 w 224"/>
                  <a:gd name="T37" fmla="*/ 67 h 237"/>
                  <a:gd name="T38" fmla="*/ 155 w 224"/>
                  <a:gd name="T39" fmla="*/ 79 h 237"/>
                  <a:gd name="T40" fmla="*/ 131 w 224"/>
                  <a:gd name="T41" fmla="*/ 77 h 237"/>
                  <a:gd name="T42" fmla="*/ 118 w 224"/>
                  <a:gd name="T43" fmla="*/ 73 h 237"/>
                  <a:gd name="T44" fmla="*/ 106 w 224"/>
                  <a:gd name="T45" fmla="*/ 66 h 237"/>
                  <a:gd name="T46" fmla="*/ 95 w 224"/>
                  <a:gd name="T47" fmla="*/ 60 h 237"/>
                  <a:gd name="T48" fmla="*/ 100 w 224"/>
                  <a:gd name="T49" fmla="*/ 49 h 237"/>
                  <a:gd name="T50" fmla="*/ 92 w 224"/>
                  <a:gd name="T51" fmla="*/ 41 h 237"/>
                  <a:gd name="T52" fmla="*/ 83 w 224"/>
                  <a:gd name="T53" fmla="*/ 30 h 237"/>
                  <a:gd name="T54" fmla="*/ 89 w 224"/>
                  <a:gd name="T55" fmla="*/ 24 h 237"/>
                  <a:gd name="T56" fmla="*/ 84 w 224"/>
                  <a:gd name="T57" fmla="*/ 9 h 237"/>
                  <a:gd name="T58" fmla="*/ 77 w 224"/>
                  <a:gd name="T59" fmla="*/ 0 h 237"/>
                  <a:gd name="T60" fmla="*/ 70 w 224"/>
                  <a:gd name="T61" fmla="*/ 6 h 237"/>
                  <a:gd name="T62" fmla="*/ 50 w 224"/>
                  <a:gd name="T63" fmla="*/ 7 h 237"/>
                  <a:gd name="T64" fmla="*/ 47 w 224"/>
                  <a:gd name="T65" fmla="*/ 19 h 237"/>
                  <a:gd name="T66" fmla="*/ 56 w 224"/>
                  <a:gd name="T67" fmla="*/ 30 h 237"/>
                  <a:gd name="T68" fmla="*/ 50 w 224"/>
                  <a:gd name="T69" fmla="*/ 42 h 237"/>
                  <a:gd name="T70" fmla="*/ 42 w 224"/>
                  <a:gd name="T71" fmla="*/ 51 h 237"/>
                  <a:gd name="T72" fmla="*/ 32 w 224"/>
                  <a:gd name="T73" fmla="*/ 63 h 237"/>
                  <a:gd name="T74" fmla="*/ 22 w 224"/>
                  <a:gd name="T75" fmla="*/ 70 h 237"/>
                  <a:gd name="T76" fmla="*/ 10 w 224"/>
                  <a:gd name="T77" fmla="*/ 77 h 237"/>
                  <a:gd name="T78" fmla="*/ 18 w 224"/>
                  <a:gd name="T79" fmla="*/ 91 h 237"/>
                  <a:gd name="T80" fmla="*/ 15 w 224"/>
                  <a:gd name="T81" fmla="*/ 99 h 237"/>
                  <a:gd name="T82" fmla="*/ 0 w 224"/>
                  <a:gd name="T83" fmla="*/ 105 h 237"/>
                  <a:gd name="T84" fmla="*/ 7 w 224"/>
                  <a:gd name="T85" fmla="*/ 112 h 237"/>
                  <a:gd name="T86" fmla="*/ 5 w 224"/>
                  <a:gd name="T87" fmla="*/ 116 h 237"/>
                  <a:gd name="T88" fmla="*/ 30 w 224"/>
                  <a:gd name="T89" fmla="*/ 122 h 237"/>
                  <a:gd name="T90" fmla="*/ 35 w 224"/>
                  <a:gd name="T91" fmla="*/ 126 h 237"/>
                  <a:gd name="T92" fmla="*/ 36 w 224"/>
                  <a:gd name="T93" fmla="*/ 147 h 237"/>
                  <a:gd name="T94" fmla="*/ 48 w 224"/>
                  <a:gd name="T95" fmla="*/ 183 h 237"/>
                  <a:gd name="T96" fmla="*/ 63 w 224"/>
                  <a:gd name="T97" fmla="*/ 221 h 237"/>
                  <a:gd name="T98" fmla="*/ 78 w 224"/>
                  <a:gd name="T99" fmla="*/ 230 h 237"/>
                  <a:gd name="T100" fmla="*/ 89 w 224"/>
                  <a:gd name="T101" fmla="*/ 217 h 237"/>
                  <a:gd name="T102" fmla="*/ 94 w 224"/>
                  <a:gd name="T103" fmla="*/ 201 h 237"/>
                  <a:gd name="T104" fmla="*/ 95 w 224"/>
                  <a:gd name="T105" fmla="*/ 178 h 237"/>
                  <a:gd name="T106" fmla="*/ 106 w 224"/>
                  <a:gd name="T107" fmla="*/ 166 h 237"/>
                  <a:gd name="T108" fmla="*/ 131 w 224"/>
                  <a:gd name="T109" fmla="*/ 143 h 237"/>
                  <a:gd name="T110" fmla="*/ 146 w 224"/>
                  <a:gd name="T111" fmla="*/ 126 h 237"/>
                  <a:gd name="T112" fmla="*/ 163 w 224"/>
                  <a:gd name="T113" fmla="*/ 121 h 2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24" h="237">
                    <a:moveTo>
                      <a:pt x="160" y="107"/>
                    </a:moveTo>
                    <a:cubicBezTo>
                      <a:pt x="158" y="103"/>
                      <a:pt x="157" y="97"/>
                      <a:pt x="158" y="95"/>
                    </a:cubicBezTo>
                    <a:cubicBezTo>
                      <a:pt x="158" y="92"/>
                      <a:pt x="161" y="94"/>
                      <a:pt x="162" y="91"/>
                    </a:cubicBezTo>
                    <a:cubicBezTo>
                      <a:pt x="163" y="88"/>
                      <a:pt x="154" y="88"/>
                      <a:pt x="157" y="84"/>
                    </a:cubicBezTo>
                    <a:cubicBezTo>
                      <a:pt x="160" y="81"/>
                      <a:pt x="160" y="84"/>
                      <a:pt x="164" y="84"/>
                    </a:cubicBezTo>
                    <a:cubicBezTo>
                      <a:pt x="167" y="84"/>
                      <a:pt x="169" y="86"/>
                      <a:pt x="169" y="89"/>
                    </a:cubicBezTo>
                    <a:cubicBezTo>
                      <a:pt x="169" y="91"/>
                      <a:pt x="173" y="93"/>
                      <a:pt x="173" y="93"/>
                    </a:cubicBezTo>
                    <a:cubicBezTo>
                      <a:pt x="173" y="93"/>
                      <a:pt x="179" y="92"/>
                      <a:pt x="182" y="92"/>
                    </a:cubicBezTo>
                    <a:cubicBezTo>
                      <a:pt x="185" y="92"/>
                      <a:pt x="188" y="92"/>
                      <a:pt x="188" y="94"/>
                    </a:cubicBezTo>
                    <a:cubicBezTo>
                      <a:pt x="188" y="96"/>
                      <a:pt x="184" y="102"/>
                      <a:pt x="181" y="102"/>
                    </a:cubicBezTo>
                    <a:cubicBezTo>
                      <a:pt x="179" y="102"/>
                      <a:pt x="179" y="110"/>
                      <a:pt x="181" y="111"/>
                    </a:cubicBezTo>
                    <a:cubicBezTo>
                      <a:pt x="183" y="111"/>
                      <a:pt x="185" y="105"/>
                      <a:pt x="187" y="105"/>
                    </a:cubicBezTo>
                    <a:cubicBezTo>
                      <a:pt x="188" y="105"/>
                      <a:pt x="189" y="112"/>
                      <a:pt x="190" y="120"/>
                    </a:cubicBezTo>
                    <a:cubicBezTo>
                      <a:pt x="190" y="120"/>
                      <a:pt x="191" y="119"/>
                      <a:pt x="191" y="119"/>
                    </a:cubicBezTo>
                    <a:cubicBezTo>
                      <a:pt x="193" y="119"/>
                      <a:pt x="192" y="113"/>
                      <a:pt x="193" y="111"/>
                    </a:cubicBezTo>
                    <a:cubicBezTo>
                      <a:pt x="195" y="109"/>
                      <a:pt x="194" y="103"/>
                      <a:pt x="195" y="103"/>
                    </a:cubicBezTo>
                    <a:cubicBezTo>
                      <a:pt x="196" y="103"/>
                      <a:pt x="202" y="105"/>
                      <a:pt x="201" y="103"/>
                    </a:cubicBezTo>
                    <a:cubicBezTo>
                      <a:pt x="201" y="102"/>
                      <a:pt x="205" y="96"/>
                      <a:pt x="204" y="93"/>
                    </a:cubicBezTo>
                    <a:cubicBezTo>
                      <a:pt x="204" y="91"/>
                      <a:pt x="206" y="87"/>
                      <a:pt x="206" y="84"/>
                    </a:cubicBezTo>
                    <a:cubicBezTo>
                      <a:pt x="206" y="80"/>
                      <a:pt x="210" y="79"/>
                      <a:pt x="212" y="77"/>
                    </a:cubicBezTo>
                    <a:cubicBezTo>
                      <a:pt x="214" y="75"/>
                      <a:pt x="218" y="73"/>
                      <a:pt x="218" y="74"/>
                    </a:cubicBezTo>
                    <a:cubicBezTo>
                      <a:pt x="219" y="76"/>
                      <a:pt x="224" y="77"/>
                      <a:pt x="222" y="74"/>
                    </a:cubicBezTo>
                    <a:cubicBezTo>
                      <a:pt x="220" y="71"/>
                      <a:pt x="220" y="70"/>
                      <a:pt x="221" y="69"/>
                    </a:cubicBezTo>
                    <a:cubicBezTo>
                      <a:pt x="223" y="68"/>
                      <a:pt x="223" y="65"/>
                      <a:pt x="223" y="65"/>
                    </a:cubicBezTo>
                    <a:cubicBezTo>
                      <a:pt x="223" y="65"/>
                      <a:pt x="219" y="64"/>
                      <a:pt x="218" y="63"/>
                    </a:cubicBezTo>
                    <a:cubicBezTo>
                      <a:pt x="218" y="61"/>
                      <a:pt x="215" y="59"/>
                      <a:pt x="215" y="57"/>
                    </a:cubicBezTo>
                    <a:cubicBezTo>
                      <a:pt x="215" y="56"/>
                      <a:pt x="213" y="56"/>
                      <a:pt x="211" y="58"/>
                    </a:cubicBezTo>
                    <a:cubicBezTo>
                      <a:pt x="209" y="59"/>
                      <a:pt x="206" y="56"/>
                      <a:pt x="202" y="58"/>
                    </a:cubicBezTo>
                    <a:cubicBezTo>
                      <a:pt x="198" y="60"/>
                      <a:pt x="197" y="63"/>
                      <a:pt x="195" y="63"/>
                    </a:cubicBezTo>
                    <a:cubicBezTo>
                      <a:pt x="193" y="62"/>
                      <a:pt x="193" y="64"/>
                      <a:pt x="191" y="66"/>
                    </a:cubicBezTo>
                    <a:cubicBezTo>
                      <a:pt x="190" y="67"/>
                      <a:pt x="189" y="69"/>
                      <a:pt x="188" y="69"/>
                    </a:cubicBezTo>
                    <a:cubicBezTo>
                      <a:pt x="187" y="69"/>
                      <a:pt x="184" y="71"/>
                      <a:pt x="184" y="71"/>
                    </a:cubicBezTo>
                    <a:cubicBezTo>
                      <a:pt x="184" y="71"/>
                      <a:pt x="186" y="76"/>
                      <a:pt x="184" y="78"/>
                    </a:cubicBezTo>
                    <a:cubicBezTo>
                      <a:pt x="183" y="80"/>
                      <a:pt x="180" y="78"/>
                      <a:pt x="177" y="79"/>
                    </a:cubicBezTo>
                    <a:cubicBezTo>
                      <a:pt x="173" y="80"/>
                      <a:pt x="171" y="78"/>
                      <a:pt x="169" y="78"/>
                    </a:cubicBezTo>
                    <a:cubicBezTo>
                      <a:pt x="166" y="79"/>
                      <a:pt x="165" y="77"/>
                      <a:pt x="164" y="77"/>
                    </a:cubicBezTo>
                    <a:cubicBezTo>
                      <a:pt x="162" y="77"/>
                      <a:pt x="160" y="74"/>
                      <a:pt x="161" y="71"/>
                    </a:cubicBezTo>
                    <a:cubicBezTo>
                      <a:pt x="162" y="69"/>
                      <a:pt x="160" y="65"/>
                      <a:pt x="158" y="67"/>
                    </a:cubicBezTo>
                    <a:cubicBezTo>
                      <a:pt x="157" y="69"/>
                      <a:pt x="155" y="68"/>
                      <a:pt x="155" y="71"/>
                    </a:cubicBezTo>
                    <a:cubicBezTo>
                      <a:pt x="155" y="74"/>
                      <a:pt x="157" y="78"/>
                      <a:pt x="155" y="79"/>
                    </a:cubicBezTo>
                    <a:cubicBezTo>
                      <a:pt x="153" y="81"/>
                      <a:pt x="143" y="82"/>
                      <a:pt x="141" y="81"/>
                    </a:cubicBezTo>
                    <a:cubicBezTo>
                      <a:pt x="139" y="79"/>
                      <a:pt x="131" y="78"/>
                      <a:pt x="131" y="77"/>
                    </a:cubicBezTo>
                    <a:cubicBezTo>
                      <a:pt x="130" y="75"/>
                      <a:pt x="128" y="72"/>
                      <a:pt x="126" y="72"/>
                    </a:cubicBezTo>
                    <a:cubicBezTo>
                      <a:pt x="124" y="72"/>
                      <a:pt x="120" y="74"/>
                      <a:pt x="118" y="73"/>
                    </a:cubicBezTo>
                    <a:cubicBezTo>
                      <a:pt x="117" y="72"/>
                      <a:pt x="114" y="70"/>
                      <a:pt x="112" y="70"/>
                    </a:cubicBezTo>
                    <a:cubicBezTo>
                      <a:pt x="110" y="69"/>
                      <a:pt x="106" y="68"/>
                      <a:pt x="106" y="66"/>
                    </a:cubicBezTo>
                    <a:cubicBezTo>
                      <a:pt x="105" y="65"/>
                      <a:pt x="100" y="64"/>
                      <a:pt x="99" y="63"/>
                    </a:cubicBezTo>
                    <a:cubicBezTo>
                      <a:pt x="98" y="62"/>
                      <a:pt x="95" y="62"/>
                      <a:pt x="95" y="60"/>
                    </a:cubicBezTo>
                    <a:cubicBezTo>
                      <a:pt x="95" y="58"/>
                      <a:pt x="97" y="56"/>
                      <a:pt x="97" y="54"/>
                    </a:cubicBezTo>
                    <a:cubicBezTo>
                      <a:pt x="97" y="52"/>
                      <a:pt x="100" y="50"/>
                      <a:pt x="100" y="49"/>
                    </a:cubicBezTo>
                    <a:cubicBezTo>
                      <a:pt x="100" y="48"/>
                      <a:pt x="97" y="45"/>
                      <a:pt x="97" y="45"/>
                    </a:cubicBezTo>
                    <a:cubicBezTo>
                      <a:pt x="97" y="45"/>
                      <a:pt x="95" y="41"/>
                      <a:pt x="92" y="41"/>
                    </a:cubicBezTo>
                    <a:cubicBezTo>
                      <a:pt x="90" y="41"/>
                      <a:pt x="88" y="37"/>
                      <a:pt x="85" y="37"/>
                    </a:cubicBezTo>
                    <a:cubicBezTo>
                      <a:pt x="83" y="36"/>
                      <a:pt x="84" y="32"/>
                      <a:pt x="83" y="30"/>
                    </a:cubicBezTo>
                    <a:cubicBezTo>
                      <a:pt x="81" y="29"/>
                      <a:pt x="82" y="25"/>
                      <a:pt x="84" y="27"/>
                    </a:cubicBezTo>
                    <a:cubicBezTo>
                      <a:pt x="87" y="29"/>
                      <a:pt x="91" y="27"/>
                      <a:pt x="89" y="24"/>
                    </a:cubicBezTo>
                    <a:cubicBezTo>
                      <a:pt x="88" y="21"/>
                      <a:pt x="85" y="18"/>
                      <a:pt x="85" y="17"/>
                    </a:cubicBezTo>
                    <a:cubicBezTo>
                      <a:pt x="85" y="15"/>
                      <a:pt x="87" y="11"/>
                      <a:pt x="84" y="9"/>
                    </a:cubicBezTo>
                    <a:cubicBezTo>
                      <a:pt x="82" y="8"/>
                      <a:pt x="80" y="6"/>
                      <a:pt x="80" y="4"/>
                    </a:cubicBezTo>
                    <a:cubicBezTo>
                      <a:pt x="79" y="2"/>
                      <a:pt x="77" y="0"/>
                      <a:pt x="77" y="0"/>
                    </a:cubicBezTo>
                    <a:cubicBezTo>
                      <a:pt x="73" y="0"/>
                      <a:pt x="73" y="0"/>
                      <a:pt x="73" y="0"/>
                    </a:cubicBezTo>
                    <a:cubicBezTo>
                      <a:pt x="73" y="0"/>
                      <a:pt x="71" y="5"/>
                      <a:pt x="70" y="6"/>
                    </a:cubicBezTo>
                    <a:cubicBezTo>
                      <a:pt x="69" y="7"/>
                      <a:pt x="64" y="8"/>
                      <a:pt x="62" y="9"/>
                    </a:cubicBezTo>
                    <a:cubicBezTo>
                      <a:pt x="60" y="11"/>
                      <a:pt x="54" y="7"/>
                      <a:pt x="50" y="7"/>
                    </a:cubicBezTo>
                    <a:cubicBezTo>
                      <a:pt x="47" y="7"/>
                      <a:pt x="44" y="11"/>
                      <a:pt x="46" y="11"/>
                    </a:cubicBezTo>
                    <a:cubicBezTo>
                      <a:pt x="48" y="12"/>
                      <a:pt x="47" y="19"/>
                      <a:pt x="47" y="19"/>
                    </a:cubicBezTo>
                    <a:cubicBezTo>
                      <a:pt x="47" y="19"/>
                      <a:pt x="49" y="27"/>
                      <a:pt x="52" y="27"/>
                    </a:cubicBezTo>
                    <a:cubicBezTo>
                      <a:pt x="55" y="26"/>
                      <a:pt x="58" y="30"/>
                      <a:pt x="56" y="30"/>
                    </a:cubicBezTo>
                    <a:cubicBezTo>
                      <a:pt x="53" y="31"/>
                      <a:pt x="52" y="34"/>
                      <a:pt x="52" y="36"/>
                    </a:cubicBezTo>
                    <a:cubicBezTo>
                      <a:pt x="51" y="39"/>
                      <a:pt x="52" y="42"/>
                      <a:pt x="50" y="42"/>
                    </a:cubicBezTo>
                    <a:cubicBezTo>
                      <a:pt x="48" y="43"/>
                      <a:pt x="46" y="43"/>
                      <a:pt x="46" y="47"/>
                    </a:cubicBezTo>
                    <a:cubicBezTo>
                      <a:pt x="46" y="50"/>
                      <a:pt x="42" y="49"/>
                      <a:pt x="42" y="51"/>
                    </a:cubicBezTo>
                    <a:cubicBezTo>
                      <a:pt x="41" y="52"/>
                      <a:pt x="39" y="58"/>
                      <a:pt x="38" y="59"/>
                    </a:cubicBezTo>
                    <a:cubicBezTo>
                      <a:pt x="37" y="60"/>
                      <a:pt x="32" y="60"/>
                      <a:pt x="32" y="63"/>
                    </a:cubicBezTo>
                    <a:cubicBezTo>
                      <a:pt x="31" y="66"/>
                      <a:pt x="29" y="70"/>
                      <a:pt x="27" y="69"/>
                    </a:cubicBezTo>
                    <a:cubicBezTo>
                      <a:pt x="26" y="69"/>
                      <a:pt x="23" y="68"/>
                      <a:pt x="22" y="70"/>
                    </a:cubicBezTo>
                    <a:cubicBezTo>
                      <a:pt x="21" y="71"/>
                      <a:pt x="17" y="68"/>
                      <a:pt x="16" y="69"/>
                    </a:cubicBezTo>
                    <a:cubicBezTo>
                      <a:pt x="15" y="70"/>
                      <a:pt x="10" y="74"/>
                      <a:pt x="10" y="77"/>
                    </a:cubicBezTo>
                    <a:cubicBezTo>
                      <a:pt x="10" y="79"/>
                      <a:pt x="15" y="79"/>
                      <a:pt x="15" y="82"/>
                    </a:cubicBezTo>
                    <a:cubicBezTo>
                      <a:pt x="15" y="85"/>
                      <a:pt x="17" y="89"/>
                      <a:pt x="18" y="91"/>
                    </a:cubicBezTo>
                    <a:cubicBezTo>
                      <a:pt x="20" y="92"/>
                      <a:pt x="23" y="96"/>
                      <a:pt x="21" y="98"/>
                    </a:cubicBezTo>
                    <a:cubicBezTo>
                      <a:pt x="20" y="100"/>
                      <a:pt x="18" y="100"/>
                      <a:pt x="15" y="99"/>
                    </a:cubicBezTo>
                    <a:cubicBezTo>
                      <a:pt x="12" y="99"/>
                      <a:pt x="13" y="101"/>
                      <a:pt x="8" y="100"/>
                    </a:cubicBezTo>
                    <a:cubicBezTo>
                      <a:pt x="3" y="99"/>
                      <a:pt x="2" y="103"/>
                      <a:pt x="0" y="105"/>
                    </a:cubicBezTo>
                    <a:cubicBezTo>
                      <a:pt x="0" y="105"/>
                      <a:pt x="0" y="105"/>
                      <a:pt x="0" y="105"/>
                    </a:cubicBezTo>
                    <a:cubicBezTo>
                      <a:pt x="2" y="107"/>
                      <a:pt x="3" y="111"/>
                      <a:pt x="7" y="112"/>
                    </a:cubicBezTo>
                    <a:cubicBezTo>
                      <a:pt x="12" y="114"/>
                      <a:pt x="16" y="109"/>
                      <a:pt x="16" y="113"/>
                    </a:cubicBezTo>
                    <a:cubicBezTo>
                      <a:pt x="16" y="116"/>
                      <a:pt x="5" y="115"/>
                      <a:pt x="5" y="116"/>
                    </a:cubicBezTo>
                    <a:cubicBezTo>
                      <a:pt x="5" y="118"/>
                      <a:pt x="16" y="131"/>
                      <a:pt x="22" y="130"/>
                    </a:cubicBezTo>
                    <a:cubicBezTo>
                      <a:pt x="28" y="129"/>
                      <a:pt x="32" y="123"/>
                      <a:pt x="30" y="122"/>
                    </a:cubicBezTo>
                    <a:cubicBezTo>
                      <a:pt x="29" y="121"/>
                      <a:pt x="31" y="117"/>
                      <a:pt x="33" y="118"/>
                    </a:cubicBezTo>
                    <a:cubicBezTo>
                      <a:pt x="34" y="119"/>
                      <a:pt x="33" y="125"/>
                      <a:pt x="35" y="126"/>
                    </a:cubicBezTo>
                    <a:cubicBezTo>
                      <a:pt x="37" y="128"/>
                      <a:pt x="36" y="130"/>
                      <a:pt x="35" y="134"/>
                    </a:cubicBezTo>
                    <a:cubicBezTo>
                      <a:pt x="34" y="137"/>
                      <a:pt x="36" y="143"/>
                      <a:pt x="36" y="147"/>
                    </a:cubicBezTo>
                    <a:cubicBezTo>
                      <a:pt x="37" y="151"/>
                      <a:pt x="39" y="156"/>
                      <a:pt x="40" y="162"/>
                    </a:cubicBezTo>
                    <a:cubicBezTo>
                      <a:pt x="41" y="167"/>
                      <a:pt x="44" y="177"/>
                      <a:pt x="48" y="183"/>
                    </a:cubicBezTo>
                    <a:cubicBezTo>
                      <a:pt x="51" y="189"/>
                      <a:pt x="53" y="201"/>
                      <a:pt x="55" y="204"/>
                    </a:cubicBezTo>
                    <a:cubicBezTo>
                      <a:pt x="58" y="207"/>
                      <a:pt x="63" y="216"/>
                      <a:pt x="63" y="221"/>
                    </a:cubicBezTo>
                    <a:cubicBezTo>
                      <a:pt x="63" y="226"/>
                      <a:pt x="69" y="234"/>
                      <a:pt x="71" y="235"/>
                    </a:cubicBezTo>
                    <a:cubicBezTo>
                      <a:pt x="73" y="237"/>
                      <a:pt x="77" y="233"/>
                      <a:pt x="78" y="230"/>
                    </a:cubicBezTo>
                    <a:cubicBezTo>
                      <a:pt x="79" y="227"/>
                      <a:pt x="86" y="226"/>
                      <a:pt x="86" y="223"/>
                    </a:cubicBezTo>
                    <a:cubicBezTo>
                      <a:pt x="86" y="220"/>
                      <a:pt x="87" y="218"/>
                      <a:pt x="89" y="217"/>
                    </a:cubicBezTo>
                    <a:cubicBezTo>
                      <a:pt x="91" y="217"/>
                      <a:pt x="91" y="215"/>
                      <a:pt x="91" y="211"/>
                    </a:cubicBezTo>
                    <a:cubicBezTo>
                      <a:pt x="91" y="208"/>
                      <a:pt x="91" y="204"/>
                      <a:pt x="94" y="201"/>
                    </a:cubicBezTo>
                    <a:cubicBezTo>
                      <a:pt x="96" y="199"/>
                      <a:pt x="96" y="191"/>
                      <a:pt x="95" y="188"/>
                    </a:cubicBezTo>
                    <a:cubicBezTo>
                      <a:pt x="93" y="185"/>
                      <a:pt x="94" y="181"/>
                      <a:pt x="95" y="178"/>
                    </a:cubicBezTo>
                    <a:cubicBezTo>
                      <a:pt x="96" y="175"/>
                      <a:pt x="96" y="172"/>
                      <a:pt x="98" y="171"/>
                    </a:cubicBezTo>
                    <a:cubicBezTo>
                      <a:pt x="101" y="171"/>
                      <a:pt x="104" y="169"/>
                      <a:pt x="106" y="166"/>
                    </a:cubicBezTo>
                    <a:cubicBezTo>
                      <a:pt x="109" y="163"/>
                      <a:pt x="116" y="158"/>
                      <a:pt x="118" y="156"/>
                    </a:cubicBezTo>
                    <a:cubicBezTo>
                      <a:pt x="121" y="154"/>
                      <a:pt x="129" y="147"/>
                      <a:pt x="131" y="143"/>
                    </a:cubicBezTo>
                    <a:cubicBezTo>
                      <a:pt x="134" y="139"/>
                      <a:pt x="141" y="138"/>
                      <a:pt x="144" y="135"/>
                    </a:cubicBezTo>
                    <a:cubicBezTo>
                      <a:pt x="147" y="131"/>
                      <a:pt x="146" y="130"/>
                      <a:pt x="146" y="126"/>
                    </a:cubicBezTo>
                    <a:cubicBezTo>
                      <a:pt x="147" y="123"/>
                      <a:pt x="157" y="121"/>
                      <a:pt x="161" y="121"/>
                    </a:cubicBezTo>
                    <a:cubicBezTo>
                      <a:pt x="161" y="121"/>
                      <a:pt x="162" y="121"/>
                      <a:pt x="163" y="121"/>
                    </a:cubicBezTo>
                    <a:cubicBezTo>
                      <a:pt x="163" y="116"/>
                      <a:pt x="161" y="109"/>
                      <a:pt x="160" y="107"/>
                    </a:cubicBezTo>
                    <a:close/>
                  </a:path>
                </a:pathLst>
              </a:custGeom>
              <a:grpFill/>
              <a:ln w="3175"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79" name="Freeform 51">
                <a:extLst>
                  <a:ext uri="{FF2B5EF4-FFF2-40B4-BE49-F238E27FC236}">
                    <a16:creationId xmlns:a16="http://schemas.microsoft.com/office/drawing/2014/main" id="{2ED64186-FD6C-4093-BDA2-BEAB38098A3F}"/>
                  </a:ext>
                </a:extLst>
              </p:cNvPr>
              <p:cNvSpPr>
                <a:spLocks/>
              </p:cNvSpPr>
              <p:nvPr/>
            </p:nvSpPr>
            <p:spPr bwMode="auto">
              <a:xfrm>
                <a:off x="6543330" y="3017008"/>
                <a:ext cx="583448" cy="250945"/>
              </a:xfrm>
              <a:custGeom>
                <a:avLst/>
                <a:gdLst>
                  <a:gd name="T0" fmla="*/ 235 w 253"/>
                  <a:gd name="T1" fmla="*/ 47 h 109"/>
                  <a:gd name="T2" fmla="*/ 219 w 253"/>
                  <a:gd name="T3" fmla="*/ 45 h 109"/>
                  <a:gd name="T4" fmla="*/ 220 w 253"/>
                  <a:gd name="T5" fmla="*/ 37 h 109"/>
                  <a:gd name="T6" fmla="*/ 221 w 253"/>
                  <a:gd name="T7" fmla="*/ 23 h 109"/>
                  <a:gd name="T8" fmla="*/ 204 w 253"/>
                  <a:gd name="T9" fmla="*/ 21 h 109"/>
                  <a:gd name="T10" fmla="*/ 191 w 253"/>
                  <a:gd name="T11" fmla="*/ 28 h 109"/>
                  <a:gd name="T12" fmla="*/ 170 w 253"/>
                  <a:gd name="T13" fmla="*/ 31 h 109"/>
                  <a:gd name="T14" fmla="*/ 156 w 253"/>
                  <a:gd name="T15" fmla="*/ 24 h 109"/>
                  <a:gd name="T16" fmla="*/ 143 w 253"/>
                  <a:gd name="T17" fmla="*/ 20 h 109"/>
                  <a:gd name="T18" fmla="*/ 128 w 253"/>
                  <a:gd name="T19" fmla="*/ 19 h 109"/>
                  <a:gd name="T20" fmla="*/ 115 w 253"/>
                  <a:gd name="T21" fmla="*/ 20 h 109"/>
                  <a:gd name="T22" fmla="*/ 109 w 253"/>
                  <a:gd name="T23" fmla="*/ 9 h 109"/>
                  <a:gd name="T24" fmla="*/ 95 w 253"/>
                  <a:gd name="T25" fmla="*/ 4 h 109"/>
                  <a:gd name="T26" fmla="*/ 84 w 253"/>
                  <a:gd name="T27" fmla="*/ 1 h 109"/>
                  <a:gd name="T28" fmla="*/ 77 w 253"/>
                  <a:gd name="T29" fmla="*/ 6 h 109"/>
                  <a:gd name="T30" fmla="*/ 77 w 253"/>
                  <a:gd name="T31" fmla="*/ 17 h 109"/>
                  <a:gd name="T32" fmla="*/ 70 w 253"/>
                  <a:gd name="T33" fmla="*/ 25 h 109"/>
                  <a:gd name="T34" fmla="*/ 58 w 253"/>
                  <a:gd name="T35" fmla="*/ 24 h 109"/>
                  <a:gd name="T36" fmla="*/ 49 w 253"/>
                  <a:gd name="T37" fmla="*/ 16 h 109"/>
                  <a:gd name="T38" fmla="*/ 32 w 253"/>
                  <a:gd name="T39" fmla="*/ 16 h 109"/>
                  <a:gd name="T40" fmla="*/ 21 w 253"/>
                  <a:gd name="T41" fmla="*/ 21 h 109"/>
                  <a:gd name="T42" fmla="*/ 7 w 253"/>
                  <a:gd name="T43" fmla="*/ 28 h 109"/>
                  <a:gd name="T44" fmla="*/ 0 w 253"/>
                  <a:gd name="T45" fmla="*/ 31 h 109"/>
                  <a:gd name="T46" fmla="*/ 7 w 253"/>
                  <a:gd name="T47" fmla="*/ 39 h 109"/>
                  <a:gd name="T48" fmla="*/ 21 w 253"/>
                  <a:gd name="T49" fmla="*/ 49 h 109"/>
                  <a:gd name="T50" fmla="*/ 24 w 253"/>
                  <a:gd name="T51" fmla="*/ 63 h 109"/>
                  <a:gd name="T52" fmla="*/ 41 w 253"/>
                  <a:gd name="T53" fmla="*/ 74 h 109"/>
                  <a:gd name="T54" fmla="*/ 52 w 253"/>
                  <a:gd name="T55" fmla="*/ 81 h 109"/>
                  <a:gd name="T56" fmla="*/ 63 w 253"/>
                  <a:gd name="T57" fmla="*/ 96 h 109"/>
                  <a:gd name="T58" fmla="*/ 92 w 253"/>
                  <a:gd name="T59" fmla="*/ 98 h 109"/>
                  <a:gd name="T60" fmla="*/ 116 w 253"/>
                  <a:gd name="T61" fmla="*/ 103 h 109"/>
                  <a:gd name="T62" fmla="*/ 130 w 253"/>
                  <a:gd name="T63" fmla="*/ 108 h 109"/>
                  <a:gd name="T64" fmla="*/ 162 w 253"/>
                  <a:gd name="T65" fmla="*/ 101 h 109"/>
                  <a:gd name="T66" fmla="*/ 187 w 253"/>
                  <a:gd name="T67" fmla="*/ 87 h 109"/>
                  <a:gd name="T68" fmla="*/ 192 w 253"/>
                  <a:gd name="T69" fmla="*/ 75 h 109"/>
                  <a:gd name="T70" fmla="*/ 217 w 253"/>
                  <a:gd name="T71" fmla="*/ 70 h 109"/>
                  <a:gd name="T72" fmla="*/ 234 w 253"/>
                  <a:gd name="T73" fmla="*/ 60 h 109"/>
                  <a:gd name="T74" fmla="*/ 253 w 253"/>
                  <a:gd name="T75" fmla="*/ 56 h 1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253" h="109">
                    <a:moveTo>
                      <a:pt x="243" y="46"/>
                    </a:moveTo>
                    <a:cubicBezTo>
                      <a:pt x="240" y="42"/>
                      <a:pt x="236" y="44"/>
                      <a:pt x="235" y="47"/>
                    </a:cubicBezTo>
                    <a:cubicBezTo>
                      <a:pt x="234" y="49"/>
                      <a:pt x="232" y="46"/>
                      <a:pt x="227" y="46"/>
                    </a:cubicBezTo>
                    <a:cubicBezTo>
                      <a:pt x="222" y="46"/>
                      <a:pt x="222" y="48"/>
                      <a:pt x="219" y="45"/>
                    </a:cubicBezTo>
                    <a:cubicBezTo>
                      <a:pt x="216" y="42"/>
                      <a:pt x="220" y="41"/>
                      <a:pt x="220" y="41"/>
                    </a:cubicBezTo>
                    <a:cubicBezTo>
                      <a:pt x="220" y="37"/>
                      <a:pt x="220" y="37"/>
                      <a:pt x="220" y="37"/>
                    </a:cubicBezTo>
                    <a:cubicBezTo>
                      <a:pt x="227" y="24"/>
                      <a:pt x="227" y="24"/>
                      <a:pt x="227" y="24"/>
                    </a:cubicBezTo>
                    <a:cubicBezTo>
                      <a:pt x="225" y="23"/>
                      <a:pt x="222" y="23"/>
                      <a:pt x="221" y="23"/>
                    </a:cubicBezTo>
                    <a:cubicBezTo>
                      <a:pt x="219" y="24"/>
                      <a:pt x="215" y="24"/>
                      <a:pt x="214" y="22"/>
                    </a:cubicBezTo>
                    <a:cubicBezTo>
                      <a:pt x="214" y="20"/>
                      <a:pt x="206" y="20"/>
                      <a:pt x="204" y="21"/>
                    </a:cubicBezTo>
                    <a:cubicBezTo>
                      <a:pt x="202" y="23"/>
                      <a:pt x="198" y="24"/>
                      <a:pt x="198" y="26"/>
                    </a:cubicBezTo>
                    <a:cubicBezTo>
                      <a:pt x="197" y="27"/>
                      <a:pt x="193" y="27"/>
                      <a:pt x="191" y="28"/>
                    </a:cubicBezTo>
                    <a:cubicBezTo>
                      <a:pt x="190" y="29"/>
                      <a:pt x="181" y="30"/>
                      <a:pt x="181" y="31"/>
                    </a:cubicBezTo>
                    <a:cubicBezTo>
                      <a:pt x="181" y="32"/>
                      <a:pt x="171" y="32"/>
                      <a:pt x="170" y="31"/>
                    </a:cubicBezTo>
                    <a:cubicBezTo>
                      <a:pt x="169" y="30"/>
                      <a:pt x="161" y="31"/>
                      <a:pt x="160" y="29"/>
                    </a:cubicBezTo>
                    <a:cubicBezTo>
                      <a:pt x="159" y="27"/>
                      <a:pt x="156" y="26"/>
                      <a:pt x="156" y="24"/>
                    </a:cubicBezTo>
                    <a:cubicBezTo>
                      <a:pt x="156" y="23"/>
                      <a:pt x="150" y="23"/>
                      <a:pt x="149" y="21"/>
                    </a:cubicBezTo>
                    <a:cubicBezTo>
                      <a:pt x="148" y="20"/>
                      <a:pt x="143" y="19"/>
                      <a:pt x="143" y="20"/>
                    </a:cubicBezTo>
                    <a:cubicBezTo>
                      <a:pt x="142" y="20"/>
                      <a:pt x="137" y="18"/>
                      <a:pt x="135" y="18"/>
                    </a:cubicBezTo>
                    <a:cubicBezTo>
                      <a:pt x="134" y="18"/>
                      <a:pt x="129" y="19"/>
                      <a:pt x="128" y="19"/>
                    </a:cubicBezTo>
                    <a:cubicBezTo>
                      <a:pt x="127" y="19"/>
                      <a:pt x="124" y="21"/>
                      <a:pt x="122" y="22"/>
                    </a:cubicBezTo>
                    <a:cubicBezTo>
                      <a:pt x="121" y="22"/>
                      <a:pt x="116" y="19"/>
                      <a:pt x="115" y="20"/>
                    </a:cubicBezTo>
                    <a:cubicBezTo>
                      <a:pt x="114" y="20"/>
                      <a:pt x="111" y="17"/>
                      <a:pt x="110" y="16"/>
                    </a:cubicBezTo>
                    <a:cubicBezTo>
                      <a:pt x="109" y="14"/>
                      <a:pt x="110" y="10"/>
                      <a:pt x="109" y="9"/>
                    </a:cubicBezTo>
                    <a:cubicBezTo>
                      <a:pt x="108" y="7"/>
                      <a:pt x="103" y="7"/>
                      <a:pt x="101" y="6"/>
                    </a:cubicBezTo>
                    <a:cubicBezTo>
                      <a:pt x="100" y="6"/>
                      <a:pt x="97" y="4"/>
                      <a:pt x="95" y="4"/>
                    </a:cubicBezTo>
                    <a:cubicBezTo>
                      <a:pt x="94" y="4"/>
                      <a:pt x="91" y="4"/>
                      <a:pt x="90" y="3"/>
                    </a:cubicBezTo>
                    <a:cubicBezTo>
                      <a:pt x="90" y="2"/>
                      <a:pt x="86" y="1"/>
                      <a:pt x="84" y="1"/>
                    </a:cubicBezTo>
                    <a:cubicBezTo>
                      <a:pt x="83" y="0"/>
                      <a:pt x="83" y="2"/>
                      <a:pt x="82" y="3"/>
                    </a:cubicBezTo>
                    <a:cubicBezTo>
                      <a:pt x="81" y="4"/>
                      <a:pt x="78" y="4"/>
                      <a:pt x="77" y="6"/>
                    </a:cubicBezTo>
                    <a:cubicBezTo>
                      <a:pt x="77" y="8"/>
                      <a:pt x="74" y="8"/>
                      <a:pt x="74" y="10"/>
                    </a:cubicBezTo>
                    <a:cubicBezTo>
                      <a:pt x="74" y="12"/>
                      <a:pt x="76" y="16"/>
                      <a:pt x="77" y="17"/>
                    </a:cubicBezTo>
                    <a:cubicBezTo>
                      <a:pt x="78" y="18"/>
                      <a:pt x="77" y="21"/>
                      <a:pt x="77" y="21"/>
                    </a:cubicBezTo>
                    <a:cubicBezTo>
                      <a:pt x="76" y="22"/>
                      <a:pt x="71" y="23"/>
                      <a:pt x="70" y="25"/>
                    </a:cubicBezTo>
                    <a:cubicBezTo>
                      <a:pt x="69" y="26"/>
                      <a:pt x="67" y="25"/>
                      <a:pt x="64" y="23"/>
                    </a:cubicBezTo>
                    <a:cubicBezTo>
                      <a:pt x="62" y="22"/>
                      <a:pt x="59" y="23"/>
                      <a:pt x="58" y="24"/>
                    </a:cubicBezTo>
                    <a:cubicBezTo>
                      <a:pt x="57" y="25"/>
                      <a:pt x="52" y="21"/>
                      <a:pt x="51" y="21"/>
                    </a:cubicBezTo>
                    <a:cubicBezTo>
                      <a:pt x="50" y="21"/>
                      <a:pt x="50" y="16"/>
                      <a:pt x="49" y="16"/>
                    </a:cubicBezTo>
                    <a:cubicBezTo>
                      <a:pt x="47" y="17"/>
                      <a:pt x="39" y="15"/>
                      <a:pt x="37" y="15"/>
                    </a:cubicBezTo>
                    <a:cubicBezTo>
                      <a:pt x="36" y="14"/>
                      <a:pt x="32" y="14"/>
                      <a:pt x="32" y="16"/>
                    </a:cubicBezTo>
                    <a:cubicBezTo>
                      <a:pt x="31" y="17"/>
                      <a:pt x="27" y="16"/>
                      <a:pt x="26" y="18"/>
                    </a:cubicBezTo>
                    <a:cubicBezTo>
                      <a:pt x="25" y="19"/>
                      <a:pt x="22" y="20"/>
                      <a:pt x="21" y="21"/>
                    </a:cubicBezTo>
                    <a:cubicBezTo>
                      <a:pt x="20" y="23"/>
                      <a:pt x="16" y="23"/>
                      <a:pt x="15" y="25"/>
                    </a:cubicBezTo>
                    <a:cubicBezTo>
                      <a:pt x="14" y="27"/>
                      <a:pt x="9" y="28"/>
                      <a:pt x="7" y="28"/>
                    </a:cubicBezTo>
                    <a:cubicBezTo>
                      <a:pt x="6" y="29"/>
                      <a:pt x="2" y="29"/>
                      <a:pt x="2" y="30"/>
                    </a:cubicBezTo>
                    <a:cubicBezTo>
                      <a:pt x="2" y="31"/>
                      <a:pt x="1" y="31"/>
                      <a:pt x="0" y="31"/>
                    </a:cubicBezTo>
                    <a:cubicBezTo>
                      <a:pt x="1" y="31"/>
                      <a:pt x="1" y="32"/>
                      <a:pt x="1" y="32"/>
                    </a:cubicBezTo>
                    <a:cubicBezTo>
                      <a:pt x="2" y="37"/>
                      <a:pt x="4" y="37"/>
                      <a:pt x="7" y="39"/>
                    </a:cubicBezTo>
                    <a:cubicBezTo>
                      <a:pt x="9" y="41"/>
                      <a:pt x="11" y="43"/>
                      <a:pt x="14" y="43"/>
                    </a:cubicBezTo>
                    <a:cubicBezTo>
                      <a:pt x="16" y="43"/>
                      <a:pt x="20" y="47"/>
                      <a:pt x="21" y="49"/>
                    </a:cubicBezTo>
                    <a:cubicBezTo>
                      <a:pt x="21" y="51"/>
                      <a:pt x="23" y="54"/>
                      <a:pt x="25" y="55"/>
                    </a:cubicBezTo>
                    <a:cubicBezTo>
                      <a:pt x="26" y="56"/>
                      <a:pt x="24" y="60"/>
                      <a:pt x="24" y="63"/>
                    </a:cubicBezTo>
                    <a:cubicBezTo>
                      <a:pt x="24" y="66"/>
                      <a:pt x="21" y="67"/>
                      <a:pt x="23" y="70"/>
                    </a:cubicBezTo>
                    <a:cubicBezTo>
                      <a:pt x="24" y="73"/>
                      <a:pt x="37" y="74"/>
                      <a:pt x="41" y="74"/>
                    </a:cubicBezTo>
                    <a:cubicBezTo>
                      <a:pt x="44" y="74"/>
                      <a:pt x="46" y="78"/>
                      <a:pt x="47" y="78"/>
                    </a:cubicBezTo>
                    <a:cubicBezTo>
                      <a:pt x="49" y="78"/>
                      <a:pt x="49" y="81"/>
                      <a:pt x="52" y="81"/>
                    </a:cubicBezTo>
                    <a:cubicBezTo>
                      <a:pt x="55" y="82"/>
                      <a:pt x="57" y="83"/>
                      <a:pt x="58" y="88"/>
                    </a:cubicBezTo>
                    <a:cubicBezTo>
                      <a:pt x="59" y="93"/>
                      <a:pt x="62" y="94"/>
                      <a:pt x="63" y="96"/>
                    </a:cubicBezTo>
                    <a:cubicBezTo>
                      <a:pt x="63" y="98"/>
                      <a:pt x="69" y="97"/>
                      <a:pt x="73" y="97"/>
                    </a:cubicBezTo>
                    <a:cubicBezTo>
                      <a:pt x="77" y="98"/>
                      <a:pt x="89" y="97"/>
                      <a:pt x="92" y="98"/>
                    </a:cubicBezTo>
                    <a:cubicBezTo>
                      <a:pt x="95" y="98"/>
                      <a:pt x="103" y="98"/>
                      <a:pt x="107" y="101"/>
                    </a:cubicBezTo>
                    <a:cubicBezTo>
                      <a:pt x="111" y="104"/>
                      <a:pt x="113" y="102"/>
                      <a:pt x="116" y="103"/>
                    </a:cubicBezTo>
                    <a:cubicBezTo>
                      <a:pt x="118" y="105"/>
                      <a:pt x="120" y="106"/>
                      <a:pt x="124" y="105"/>
                    </a:cubicBezTo>
                    <a:cubicBezTo>
                      <a:pt x="128" y="105"/>
                      <a:pt x="128" y="108"/>
                      <a:pt x="130" y="108"/>
                    </a:cubicBezTo>
                    <a:cubicBezTo>
                      <a:pt x="133" y="109"/>
                      <a:pt x="137" y="104"/>
                      <a:pt x="144" y="101"/>
                    </a:cubicBezTo>
                    <a:cubicBezTo>
                      <a:pt x="151" y="98"/>
                      <a:pt x="159" y="100"/>
                      <a:pt x="162" y="101"/>
                    </a:cubicBezTo>
                    <a:cubicBezTo>
                      <a:pt x="166" y="101"/>
                      <a:pt x="173" y="99"/>
                      <a:pt x="177" y="94"/>
                    </a:cubicBezTo>
                    <a:cubicBezTo>
                      <a:pt x="181" y="90"/>
                      <a:pt x="186" y="91"/>
                      <a:pt x="187" y="87"/>
                    </a:cubicBezTo>
                    <a:cubicBezTo>
                      <a:pt x="187" y="82"/>
                      <a:pt x="183" y="81"/>
                      <a:pt x="185" y="77"/>
                    </a:cubicBezTo>
                    <a:cubicBezTo>
                      <a:pt x="187" y="74"/>
                      <a:pt x="190" y="74"/>
                      <a:pt x="192" y="75"/>
                    </a:cubicBezTo>
                    <a:cubicBezTo>
                      <a:pt x="194" y="76"/>
                      <a:pt x="200" y="78"/>
                      <a:pt x="205" y="74"/>
                    </a:cubicBezTo>
                    <a:cubicBezTo>
                      <a:pt x="210" y="70"/>
                      <a:pt x="213" y="71"/>
                      <a:pt x="217" y="70"/>
                    </a:cubicBezTo>
                    <a:cubicBezTo>
                      <a:pt x="222" y="70"/>
                      <a:pt x="221" y="67"/>
                      <a:pt x="224" y="64"/>
                    </a:cubicBezTo>
                    <a:cubicBezTo>
                      <a:pt x="228" y="61"/>
                      <a:pt x="231" y="60"/>
                      <a:pt x="234" y="60"/>
                    </a:cubicBezTo>
                    <a:cubicBezTo>
                      <a:pt x="237" y="60"/>
                      <a:pt x="242" y="56"/>
                      <a:pt x="245" y="58"/>
                    </a:cubicBezTo>
                    <a:cubicBezTo>
                      <a:pt x="248" y="59"/>
                      <a:pt x="252" y="59"/>
                      <a:pt x="253" y="56"/>
                    </a:cubicBezTo>
                    <a:cubicBezTo>
                      <a:pt x="253" y="54"/>
                      <a:pt x="245" y="49"/>
                      <a:pt x="243" y="46"/>
                    </a:cubicBezTo>
                    <a:close/>
                  </a:path>
                </a:pathLst>
              </a:custGeom>
              <a:grpFill/>
              <a:ln w="3175"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80" name="Freeform 52">
                <a:extLst>
                  <a:ext uri="{FF2B5EF4-FFF2-40B4-BE49-F238E27FC236}">
                    <a16:creationId xmlns:a16="http://schemas.microsoft.com/office/drawing/2014/main" id="{DB3C8C1E-FC9F-49CD-A077-BC8905FBFEF7}"/>
                  </a:ext>
                </a:extLst>
              </p:cNvPr>
              <p:cNvSpPr>
                <a:spLocks/>
              </p:cNvSpPr>
              <p:nvPr/>
            </p:nvSpPr>
            <p:spPr bwMode="auto">
              <a:xfrm>
                <a:off x="5560879" y="3457416"/>
                <a:ext cx="10038" cy="25095"/>
              </a:xfrm>
              <a:custGeom>
                <a:avLst/>
                <a:gdLst>
                  <a:gd name="T0" fmla="*/ 2 w 4"/>
                  <a:gd name="T1" fmla="*/ 0 h 11"/>
                  <a:gd name="T2" fmla="*/ 0 w 4"/>
                  <a:gd name="T3" fmla="*/ 6 h 11"/>
                  <a:gd name="T4" fmla="*/ 3 w 4"/>
                  <a:gd name="T5" fmla="*/ 11 h 11"/>
                  <a:gd name="T6" fmla="*/ 4 w 4"/>
                  <a:gd name="T7" fmla="*/ 1 h 11"/>
                  <a:gd name="T8" fmla="*/ 4 w 4"/>
                  <a:gd name="T9" fmla="*/ 0 h 11"/>
                  <a:gd name="T10" fmla="*/ 2 w 4"/>
                  <a:gd name="T11" fmla="*/ 0 h 11"/>
                </a:gdLst>
                <a:ahLst/>
                <a:cxnLst>
                  <a:cxn ang="0">
                    <a:pos x="T0" y="T1"/>
                  </a:cxn>
                  <a:cxn ang="0">
                    <a:pos x="T2" y="T3"/>
                  </a:cxn>
                  <a:cxn ang="0">
                    <a:pos x="T4" y="T5"/>
                  </a:cxn>
                  <a:cxn ang="0">
                    <a:pos x="T6" y="T7"/>
                  </a:cxn>
                  <a:cxn ang="0">
                    <a:pos x="T8" y="T9"/>
                  </a:cxn>
                  <a:cxn ang="0">
                    <a:pos x="T10" y="T11"/>
                  </a:cxn>
                </a:cxnLst>
                <a:rect l="0" t="0" r="r" b="b"/>
                <a:pathLst>
                  <a:path w="4" h="11">
                    <a:moveTo>
                      <a:pt x="2" y="0"/>
                    </a:moveTo>
                    <a:cubicBezTo>
                      <a:pt x="1" y="0"/>
                      <a:pt x="0" y="5"/>
                      <a:pt x="0" y="6"/>
                    </a:cubicBezTo>
                    <a:cubicBezTo>
                      <a:pt x="0" y="6"/>
                      <a:pt x="1" y="8"/>
                      <a:pt x="3" y="11"/>
                    </a:cubicBezTo>
                    <a:cubicBezTo>
                      <a:pt x="4" y="7"/>
                      <a:pt x="4" y="2"/>
                      <a:pt x="4" y="1"/>
                    </a:cubicBezTo>
                    <a:cubicBezTo>
                      <a:pt x="4" y="1"/>
                      <a:pt x="4" y="0"/>
                      <a:pt x="4" y="0"/>
                    </a:cubicBezTo>
                    <a:cubicBezTo>
                      <a:pt x="3" y="0"/>
                      <a:pt x="2" y="0"/>
                      <a:pt x="2" y="0"/>
                    </a:cubicBezTo>
                    <a:close/>
                  </a:path>
                </a:pathLst>
              </a:custGeom>
              <a:grpFill/>
              <a:ln w="3175"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81" name="Freeform 53">
                <a:extLst>
                  <a:ext uri="{FF2B5EF4-FFF2-40B4-BE49-F238E27FC236}">
                    <a16:creationId xmlns:a16="http://schemas.microsoft.com/office/drawing/2014/main" id="{7DD13C1E-B335-485D-99E3-9023AAD18BE3}"/>
                  </a:ext>
                </a:extLst>
              </p:cNvPr>
              <p:cNvSpPr>
                <a:spLocks/>
              </p:cNvSpPr>
              <p:nvPr/>
            </p:nvSpPr>
            <p:spPr bwMode="auto">
              <a:xfrm>
                <a:off x="5545823" y="3441105"/>
                <a:ext cx="27604" cy="75284"/>
              </a:xfrm>
              <a:custGeom>
                <a:avLst/>
                <a:gdLst>
                  <a:gd name="T0" fmla="*/ 6 w 12"/>
                  <a:gd name="T1" fmla="*/ 33 h 33"/>
                  <a:gd name="T2" fmla="*/ 7 w 12"/>
                  <a:gd name="T3" fmla="*/ 33 h 33"/>
                  <a:gd name="T4" fmla="*/ 9 w 12"/>
                  <a:gd name="T5" fmla="*/ 22 h 33"/>
                  <a:gd name="T6" fmla="*/ 10 w 12"/>
                  <a:gd name="T7" fmla="*/ 18 h 33"/>
                  <a:gd name="T8" fmla="*/ 7 w 12"/>
                  <a:gd name="T9" fmla="*/ 13 h 33"/>
                  <a:gd name="T10" fmla="*/ 9 w 12"/>
                  <a:gd name="T11" fmla="*/ 7 h 33"/>
                  <a:gd name="T12" fmla="*/ 11 w 12"/>
                  <a:gd name="T13" fmla="*/ 7 h 33"/>
                  <a:gd name="T14" fmla="*/ 12 w 12"/>
                  <a:gd name="T15" fmla="*/ 1 h 33"/>
                  <a:gd name="T16" fmla="*/ 8 w 12"/>
                  <a:gd name="T17" fmla="*/ 0 h 33"/>
                  <a:gd name="T18" fmla="*/ 7 w 12"/>
                  <a:gd name="T19" fmla="*/ 3 h 33"/>
                  <a:gd name="T20" fmla="*/ 0 w 12"/>
                  <a:gd name="T21" fmla="*/ 18 h 33"/>
                  <a:gd name="T22" fmla="*/ 6 w 12"/>
                  <a:gd name="T23" fmla="*/ 32 h 33"/>
                  <a:gd name="T24" fmla="*/ 6 w 12"/>
                  <a:gd name="T25" fmla="*/ 33 h 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2" h="33">
                    <a:moveTo>
                      <a:pt x="6" y="33"/>
                    </a:moveTo>
                    <a:cubicBezTo>
                      <a:pt x="6" y="33"/>
                      <a:pt x="6" y="33"/>
                      <a:pt x="7" y="33"/>
                    </a:cubicBezTo>
                    <a:cubicBezTo>
                      <a:pt x="7" y="28"/>
                      <a:pt x="8" y="23"/>
                      <a:pt x="9" y="22"/>
                    </a:cubicBezTo>
                    <a:cubicBezTo>
                      <a:pt x="10" y="21"/>
                      <a:pt x="10" y="19"/>
                      <a:pt x="10" y="18"/>
                    </a:cubicBezTo>
                    <a:cubicBezTo>
                      <a:pt x="8" y="15"/>
                      <a:pt x="7" y="13"/>
                      <a:pt x="7" y="13"/>
                    </a:cubicBezTo>
                    <a:cubicBezTo>
                      <a:pt x="7" y="12"/>
                      <a:pt x="8" y="7"/>
                      <a:pt x="9" y="7"/>
                    </a:cubicBezTo>
                    <a:cubicBezTo>
                      <a:pt x="9" y="7"/>
                      <a:pt x="10" y="7"/>
                      <a:pt x="11" y="7"/>
                    </a:cubicBezTo>
                    <a:cubicBezTo>
                      <a:pt x="12" y="5"/>
                      <a:pt x="12" y="3"/>
                      <a:pt x="12" y="1"/>
                    </a:cubicBezTo>
                    <a:cubicBezTo>
                      <a:pt x="8" y="0"/>
                      <a:pt x="8" y="0"/>
                      <a:pt x="8" y="0"/>
                    </a:cubicBezTo>
                    <a:cubicBezTo>
                      <a:pt x="7" y="1"/>
                      <a:pt x="7" y="2"/>
                      <a:pt x="7" y="3"/>
                    </a:cubicBezTo>
                    <a:cubicBezTo>
                      <a:pt x="6" y="8"/>
                      <a:pt x="2" y="15"/>
                      <a:pt x="0" y="18"/>
                    </a:cubicBezTo>
                    <a:cubicBezTo>
                      <a:pt x="6" y="32"/>
                      <a:pt x="6" y="32"/>
                      <a:pt x="6" y="32"/>
                    </a:cubicBezTo>
                    <a:lnTo>
                      <a:pt x="6" y="33"/>
                    </a:lnTo>
                    <a:close/>
                  </a:path>
                </a:pathLst>
              </a:custGeom>
              <a:grpFill/>
              <a:ln w="3175"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82" name="Freeform 54">
                <a:extLst>
                  <a:ext uri="{FF2B5EF4-FFF2-40B4-BE49-F238E27FC236}">
                    <a16:creationId xmlns:a16="http://schemas.microsoft.com/office/drawing/2014/main" id="{F27FF28E-3D17-44CC-A408-B1802CCD986C}"/>
                  </a:ext>
                </a:extLst>
              </p:cNvPr>
              <p:cNvSpPr>
                <a:spLocks/>
              </p:cNvSpPr>
              <p:nvPr/>
            </p:nvSpPr>
            <p:spPr bwMode="auto">
              <a:xfrm>
                <a:off x="5560879" y="3438596"/>
                <a:ext cx="79048" cy="87831"/>
              </a:xfrm>
              <a:custGeom>
                <a:avLst/>
                <a:gdLst>
                  <a:gd name="T0" fmla="*/ 31 w 34"/>
                  <a:gd name="T1" fmla="*/ 0 h 38"/>
                  <a:gd name="T2" fmla="*/ 21 w 34"/>
                  <a:gd name="T3" fmla="*/ 5 h 38"/>
                  <a:gd name="T4" fmla="*/ 13 w 34"/>
                  <a:gd name="T5" fmla="*/ 9 h 38"/>
                  <a:gd name="T6" fmla="*/ 6 w 34"/>
                  <a:gd name="T7" fmla="*/ 5 h 38"/>
                  <a:gd name="T8" fmla="*/ 5 w 34"/>
                  <a:gd name="T9" fmla="*/ 2 h 38"/>
                  <a:gd name="T10" fmla="*/ 5 w 34"/>
                  <a:gd name="T11" fmla="*/ 2 h 38"/>
                  <a:gd name="T12" fmla="*/ 4 w 34"/>
                  <a:gd name="T13" fmla="*/ 9 h 38"/>
                  <a:gd name="T14" fmla="*/ 2 w 34"/>
                  <a:gd name="T15" fmla="*/ 23 h 38"/>
                  <a:gd name="T16" fmla="*/ 0 w 34"/>
                  <a:gd name="T17" fmla="*/ 34 h 38"/>
                  <a:gd name="T18" fmla="*/ 7 w 34"/>
                  <a:gd name="T19" fmla="*/ 37 h 38"/>
                  <a:gd name="T20" fmla="*/ 13 w 34"/>
                  <a:gd name="T21" fmla="*/ 33 h 38"/>
                  <a:gd name="T22" fmla="*/ 18 w 34"/>
                  <a:gd name="T23" fmla="*/ 30 h 38"/>
                  <a:gd name="T24" fmla="*/ 23 w 34"/>
                  <a:gd name="T25" fmla="*/ 26 h 38"/>
                  <a:gd name="T26" fmla="*/ 17 w 34"/>
                  <a:gd name="T27" fmla="*/ 19 h 38"/>
                  <a:gd name="T28" fmla="*/ 25 w 34"/>
                  <a:gd name="T29" fmla="*/ 14 h 38"/>
                  <a:gd name="T30" fmla="*/ 33 w 34"/>
                  <a:gd name="T31" fmla="*/ 12 h 38"/>
                  <a:gd name="T32" fmla="*/ 34 w 34"/>
                  <a:gd name="T33" fmla="*/ 12 h 38"/>
                  <a:gd name="T34" fmla="*/ 32 w 34"/>
                  <a:gd name="T35" fmla="*/ 4 h 38"/>
                  <a:gd name="T36" fmla="*/ 31 w 34"/>
                  <a:gd name="T37" fmla="*/ 0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 h="38">
                    <a:moveTo>
                      <a:pt x="31" y="0"/>
                    </a:moveTo>
                    <a:cubicBezTo>
                      <a:pt x="26" y="3"/>
                      <a:pt x="22" y="5"/>
                      <a:pt x="21" y="5"/>
                    </a:cubicBezTo>
                    <a:cubicBezTo>
                      <a:pt x="19" y="5"/>
                      <a:pt x="13" y="9"/>
                      <a:pt x="13" y="9"/>
                    </a:cubicBezTo>
                    <a:cubicBezTo>
                      <a:pt x="6" y="5"/>
                      <a:pt x="6" y="5"/>
                      <a:pt x="6" y="5"/>
                    </a:cubicBezTo>
                    <a:cubicBezTo>
                      <a:pt x="5" y="2"/>
                      <a:pt x="5" y="2"/>
                      <a:pt x="5" y="2"/>
                    </a:cubicBezTo>
                    <a:cubicBezTo>
                      <a:pt x="5" y="2"/>
                      <a:pt x="5" y="2"/>
                      <a:pt x="5" y="2"/>
                    </a:cubicBezTo>
                    <a:cubicBezTo>
                      <a:pt x="5" y="5"/>
                      <a:pt x="4" y="8"/>
                      <a:pt x="4" y="9"/>
                    </a:cubicBezTo>
                    <a:cubicBezTo>
                      <a:pt x="4" y="11"/>
                      <a:pt x="4" y="21"/>
                      <a:pt x="2" y="23"/>
                    </a:cubicBezTo>
                    <a:cubicBezTo>
                      <a:pt x="1" y="24"/>
                      <a:pt x="0" y="29"/>
                      <a:pt x="0" y="34"/>
                    </a:cubicBezTo>
                    <a:cubicBezTo>
                      <a:pt x="2" y="36"/>
                      <a:pt x="5" y="37"/>
                      <a:pt x="7" y="37"/>
                    </a:cubicBezTo>
                    <a:cubicBezTo>
                      <a:pt x="10" y="38"/>
                      <a:pt x="13" y="34"/>
                      <a:pt x="13" y="33"/>
                    </a:cubicBezTo>
                    <a:cubicBezTo>
                      <a:pt x="13" y="31"/>
                      <a:pt x="16" y="30"/>
                      <a:pt x="18" y="30"/>
                    </a:cubicBezTo>
                    <a:cubicBezTo>
                      <a:pt x="21" y="30"/>
                      <a:pt x="21" y="27"/>
                      <a:pt x="23" y="26"/>
                    </a:cubicBezTo>
                    <a:cubicBezTo>
                      <a:pt x="25" y="26"/>
                      <a:pt x="19" y="20"/>
                      <a:pt x="17" y="19"/>
                    </a:cubicBezTo>
                    <a:cubicBezTo>
                      <a:pt x="15" y="19"/>
                      <a:pt x="19" y="15"/>
                      <a:pt x="25" y="14"/>
                    </a:cubicBezTo>
                    <a:cubicBezTo>
                      <a:pt x="31" y="14"/>
                      <a:pt x="30" y="12"/>
                      <a:pt x="33" y="12"/>
                    </a:cubicBezTo>
                    <a:cubicBezTo>
                      <a:pt x="33" y="12"/>
                      <a:pt x="34" y="12"/>
                      <a:pt x="34" y="12"/>
                    </a:cubicBezTo>
                    <a:cubicBezTo>
                      <a:pt x="33" y="9"/>
                      <a:pt x="32" y="6"/>
                      <a:pt x="32" y="4"/>
                    </a:cubicBezTo>
                    <a:cubicBezTo>
                      <a:pt x="31" y="3"/>
                      <a:pt x="31" y="1"/>
                      <a:pt x="31" y="0"/>
                    </a:cubicBezTo>
                    <a:close/>
                  </a:path>
                </a:pathLst>
              </a:custGeom>
              <a:grpFill/>
              <a:ln w="3175"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83" name="Freeform 55">
                <a:extLst>
                  <a:ext uri="{FF2B5EF4-FFF2-40B4-BE49-F238E27FC236}">
                    <a16:creationId xmlns:a16="http://schemas.microsoft.com/office/drawing/2014/main" id="{9216E07F-B844-425B-A6AC-27CEA554D023}"/>
                  </a:ext>
                </a:extLst>
              </p:cNvPr>
              <p:cNvSpPr>
                <a:spLocks/>
              </p:cNvSpPr>
              <p:nvPr/>
            </p:nvSpPr>
            <p:spPr bwMode="auto">
              <a:xfrm>
                <a:off x="6209573" y="3226547"/>
                <a:ext cx="202011" cy="87831"/>
              </a:xfrm>
              <a:custGeom>
                <a:avLst/>
                <a:gdLst>
                  <a:gd name="T0" fmla="*/ 81 w 88"/>
                  <a:gd name="T1" fmla="*/ 8 h 38"/>
                  <a:gd name="T2" fmla="*/ 73 w 88"/>
                  <a:gd name="T3" fmla="*/ 5 h 38"/>
                  <a:gd name="T4" fmla="*/ 53 w 88"/>
                  <a:gd name="T5" fmla="*/ 4 h 38"/>
                  <a:gd name="T6" fmla="*/ 42 w 88"/>
                  <a:gd name="T7" fmla="*/ 1 h 38"/>
                  <a:gd name="T8" fmla="*/ 34 w 88"/>
                  <a:gd name="T9" fmla="*/ 4 h 38"/>
                  <a:gd name="T10" fmla="*/ 26 w 88"/>
                  <a:gd name="T11" fmla="*/ 6 h 38"/>
                  <a:gd name="T12" fmla="*/ 15 w 88"/>
                  <a:gd name="T13" fmla="*/ 6 h 38"/>
                  <a:gd name="T14" fmla="*/ 10 w 88"/>
                  <a:gd name="T15" fmla="*/ 11 h 38"/>
                  <a:gd name="T16" fmla="*/ 8 w 88"/>
                  <a:gd name="T17" fmla="*/ 16 h 38"/>
                  <a:gd name="T18" fmla="*/ 11 w 88"/>
                  <a:gd name="T19" fmla="*/ 18 h 38"/>
                  <a:gd name="T20" fmla="*/ 17 w 88"/>
                  <a:gd name="T21" fmla="*/ 18 h 38"/>
                  <a:gd name="T22" fmla="*/ 28 w 88"/>
                  <a:gd name="T23" fmla="*/ 23 h 38"/>
                  <a:gd name="T24" fmla="*/ 25 w 88"/>
                  <a:gd name="T25" fmla="*/ 27 h 38"/>
                  <a:gd name="T26" fmla="*/ 17 w 88"/>
                  <a:gd name="T27" fmla="*/ 29 h 38"/>
                  <a:gd name="T28" fmla="*/ 6 w 88"/>
                  <a:gd name="T29" fmla="*/ 30 h 38"/>
                  <a:gd name="T30" fmla="*/ 0 w 88"/>
                  <a:gd name="T31" fmla="*/ 35 h 38"/>
                  <a:gd name="T32" fmla="*/ 11 w 88"/>
                  <a:gd name="T33" fmla="*/ 36 h 38"/>
                  <a:gd name="T34" fmla="*/ 19 w 88"/>
                  <a:gd name="T35" fmla="*/ 36 h 38"/>
                  <a:gd name="T36" fmla="*/ 25 w 88"/>
                  <a:gd name="T37" fmla="*/ 38 h 38"/>
                  <a:gd name="T38" fmla="*/ 36 w 88"/>
                  <a:gd name="T39" fmla="*/ 37 h 38"/>
                  <a:gd name="T40" fmla="*/ 37 w 88"/>
                  <a:gd name="T41" fmla="*/ 33 h 38"/>
                  <a:gd name="T42" fmla="*/ 41 w 88"/>
                  <a:gd name="T43" fmla="*/ 31 h 38"/>
                  <a:gd name="T44" fmla="*/ 45 w 88"/>
                  <a:gd name="T45" fmla="*/ 28 h 38"/>
                  <a:gd name="T46" fmla="*/ 50 w 88"/>
                  <a:gd name="T47" fmla="*/ 26 h 38"/>
                  <a:gd name="T48" fmla="*/ 55 w 88"/>
                  <a:gd name="T49" fmla="*/ 28 h 38"/>
                  <a:gd name="T50" fmla="*/ 60 w 88"/>
                  <a:gd name="T51" fmla="*/ 25 h 38"/>
                  <a:gd name="T52" fmla="*/ 67 w 88"/>
                  <a:gd name="T53" fmla="*/ 23 h 38"/>
                  <a:gd name="T54" fmla="*/ 73 w 88"/>
                  <a:gd name="T55" fmla="*/ 19 h 38"/>
                  <a:gd name="T56" fmla="*/ 80 w 88"/>
                  <a:gd name="T57" fmla="*/ 15 h 38"/>
                  <a:gd name="T58" fmla="*/ 87 w 88"/>
                  <a:gd name="T59" fmla="*/ 12 h 38"/>
                  <a:gd name="T60" fmla="*/ 88 w 88"/>
                  <a:gd name="T61" fmla="*/ 10 h 38"/>
                  <a:gd name="T62" fmla="*/ 81 w 88"/>
                  <a:gd name="T63" fmla="*/ 8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88" h="38">
                    <a:moveTo>
                      <a:pt x="81" y="8"/>
                    </a:moveTo>
                    <a:cubicBezTo>
                      <a:pt x="78" y="4"/>
                      <a:pt x="77" y="6"/>
                      <a:pt x="73" y="5"/>
                    </a:cubicBezTo>
                    <a:cubicBezTo>
                      <a:pt x="70" y="4"/>
                      <a:pt x="55" y="3"/>
                      <a:pt x="53" y="4"/>
                    </a:cubicBezTo>
                    <a:cubicBezTo>
                      <a:pt x="50" y="5"/>
                      <a:pt x="44" y="2"/>
                      <a:pt x="42" y="1"/>
                    </a:cubicBezTo>
                    <a:cubicBezTo>
                      <a:pt x="40" y="0"/>
                      <a:pt x="34" y="1"/>
                      <a:pt x="34" y="4"/>
                    </a:cubicBezTo>
                    <a:cubicBezTo>
                      <a:pt x="33" y="8"/>
                      <a:pt x="31" y="8"/>
                      <a:pt x="26" y="6"/>
                    </a:cubicBezTo>
                    <a:cubicBezTo>
                      <a:pt x="22" y="3"/>
                      <a:pt x="16" y="3"/>
                      <a:pt x="15" y="6"/>
                    </a:cubicBezTo>
                    <a:cubicBezTo>
                      <a:pt x="15" y="8"/>
                      <a:pt x="12" y="11"/>
                      <a:pt x="10" y="11"/>
                    </a:cubicBezTo>
                    <a:cubicBezTo>
                      <a:pt x="10" y="12"/>
                      <a:pt x="9" y="14"/>
                      <a:pt x="8" y="16"/>
                    </a:cubicBezTo>
                    <a:cubicBezTo>
                      <a:pt x="9" y="16"/>
                      <a:pt x="10" y="17"/>
                      <a:pt x="11" y="18"/>
                    </a:cubicBezTo>
                    <a:cubicBezTo>
                      <a:pt x="13" y="20"/>
                      <a:pt x="17" y="20"/>
                      <a:pt x="17" y="18"/>
                    </a:cubicBezTo>
                    <a:cubicBezTo>
                      <a:pt x="18" y="16"/>
                      <a:pt x="25" y="20"/>
                      <a:pt x="28" y="23"/>
                    </a:cubicBezTo>
                    <a:cubicBezTo>
                      <a:pt x="32" y="26"/>
                      <a:pt x="27" y="24"/>
                      <a:pt x="25" y="27"/>
                    </a:cubicBezTo>
                    <a:cubicBezTo>
                      <a:pt x="23" y="31"/>
                      <a:pt x="19" y="27"/>
                      <a:pt x="17" y="29"/>
                    </a:cubicBezTo>
                    <a:cubicBezTo>
                      <a:pt x="16" y="30"/>
                      <a:pt x="8" y="31"/>
                      <a:pt x="6" y="30"/>
                    </a:cubicBezTo>
                    <a:cubicBezTo>
                      <a:pt x="3" y="30"/>
                      <a:pt x="0" y="33"/>
                      <a:pt x="0" y="35"/>
                    </a:cubicBezTo>
                    <a:cubicBezTo>
                      <a:pt x="0" y="37"/>
                      <a:pt x="8" y="34"/>
                      <a:pt x="11" y="36"/>
                    </a:cubicBezTo>
                    <a:cubicBezTo>
                      <a:pt x="14" y="38"/>
                      <a:pt x="17" y="34"/>
                      <a:pt x="19" y="36"/>
                    </a:cubicBezTo>
                    <a:cubicBezTo>
                      <a:pt x="20" y="38"/>
                      <a:pt x="24" y="37"/>
                      <a:pt x="25" y="38"/>
                    </a:cubicBezTo>
                    <a:cubicBezTo>
                      <a:pt x="27" y="38"/>
                      <a:pt x="36" y="37"/>
                      <a:pt x="36" y="37"/>
                    </a:cubicBezTo>
                    <a:cubicBezTo>
                      <a:pt x="37" y="36"/>
                      <a:pt x="37" y="34"/>
                      <a:pt x="37" y="33"/>
                    </a:cubicBezTo>
                    <a:cubicBezTo>
                      <a:pt x="37" y="31"/>
                      <a:pt x="39" y="31"/>
                      <a:pt x="41" y="31"/>
                    </a:cubicBezTo>
                    <a:cubicBezTo>
                      <a:pt x="42" y="30"/>
                      <a:pt x="44" y="28"/>
                      <a:pt x="45" y="28"/>
                    </a:cubicBezTo>
                    <a:cubicBezTo>
                      <a:pt x="47" y="28"/>
                      <a:pt x="48" y="26"/>
                      <a:pt x="50" y="26"/>
                    </a:cubicBezTo>
                    <a:cubicBezTo>
                      <a:pt x="51" y="27"/>
                      <a:pt x="53" y="29"/>
                      <a:pt x="55" y="28"/>
                    </a:cubicBezTo>
                    <a:cubicBezTo>
                      <a:pt x="57" y="26"/>
                      <a:pt x="57" y="28"/>
                      <a:pt x="60" y="25"/>
                    </a:cubicBezTo>
                    <a:cubicBezTo>
                      <a:pt x="62" y="22"/>
                      <a:pt x="64" y="22"/>
                      <a:pt x="67" y="23"/>
                    </a:cubicBezTo>
                    <a:cubicBezTo>
                      <a:pt x="71" y="23"/>
                      <a:pt x="72" y="21"/>
                      <a:pt x="73" y="19"/>
                    </a:cubicBezTo>
                    <a:cubicBezTo>
                      <a:pt x="75" y="17"/>
                      <a:pt x="78" y="17"/>
                      <a:pt x="80" y="15"/>
                    </a:cubicBezTo>
                    <a:cubicBezTo>
                      <a:pt x="82" y="14"/>
                      <a:pt x="86" y="12"/>
                      <a:pt x="87" y="12"/>
                    </a:cubicBezTo>
                    <a:cubicBezTo>
                      <a:pt x="87" y="12"/>
                      <a:pt x="88" y="11"/>
                      <a:pt x="88" y="10"/>
                    </a:cubicBezTo>
                    <a:cubicBezTo>
                      <a:pt x="85" y="8"/>
                      <a:pt x="83" y="11"/>
                      <a:pt x="81" y="8"/>
                    </a:cubicBezTo>
                    <a:close/>
                  </a:path>
                </a:pathLst>
              </a:custGeom>
              <a:grpFill/>
              <a:ln w="3175"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84" name="Freeform 56">
                <a:extLst>
                  <a:ext uri="{FF2B5EF4-FFF2-40B4-BE49-F238E27FC236}">
                    <a16:creationId xmlns:a16="http://schemas.microsoft.com/office/drawing/2014/main" id="{C2D611B5-FE8A-4AD7-8163-D04F268D09EC}"/>
                  </a:ext>
                </a:extLst>
              </p:cNvPr>
              <p:cNvSpPr>
                <a:spLocks/>
              </p:cNvSpPr>
              <p:nvPr/>
            </p:nvSpPr>
            <p:spPr bwMode="auto">
              <a:xfrm>
                <a:off x="5653729" y="3217764"/>
                <a:ext cx="129237" cy="57717"/>
              </a:xfrm>
              <a:custGeom>
                <a:avLst/>
                <a:gdLst>
                  <a:gd name="T0" fmla="*/ 22 w 56"/>
                  <a:gd name="T1" fmla="*/ 19 h 25"/>
                  <a:gd name="T2" fmla="*/ 27 w 56"/>
                  <a:gd name="T3" fmla="*/ 24 h 25"/>
                  <a:gd name="T4" fmla="*/ 28 w 56"/>
                  <a:gd name="T5" fmla="*/ 24 h 25"/>
                  <a:gd name="T6" fmla="*/ 36 w 56"/>
                  <a:gd name="T7" fmla="*/ 23 h 25"/>
                  <a:gd name="T8" fmla="*/ 43 w 56"/>
                  <a:gd name="T9" fmla="*/ 23 h 25"/>
                  <a:gd name="T10" fmla="*/ 43 w 56"/>
                  <a:gd name="T11" fmla="*/ 21 h 25"/>
                  <a:gd name="T12" fmla="*/ 48 w 56"/>
                  <a:gd name="T13" fmla="*/ 23 h 25"/>
                  <a:gd name="T14" fmla="*/ 54 w 56"/>
                  <a:gd name="T15" fmla="*/ 24 h 25"/>
                  <a:gd name="T16" fmla="*/ 52 w 56"/>
                  <a:gd name="T17" fmla="*/ 20 h 25"/>
                  <a:gd name="T18" fmla="*/ 53 w 56"/>
                  <a:gd name="T19" fmla="*/ 17 h 25"/>
                  <a:gd name="T20" fmla="*/ 48 w 56"/>
                  <a:gd name="T21" fmla="*/ 15 h 25"/>
                  <a:gd name="T22" fmla="*/ 46 w 56"/>
                  <a:gd name="T23" fmla="*/ 10 h 25"/>
                  <a:gd name="T24" fmla="*/ 43 w 56"/>
                  <a:gd name="T25" fmla="*/ 9 h 25"/>
                  <a:gd name="T26" fmla="*/ 35 w 56"/>
                  <a:gd name="T27" fmla="*/ 10 h 25"/>
                  <a:gd name="T28" fmla="*/ 30 w 56"/>
                  <a:gd name="T29" fmla="*/ 7 h 25"/>
                  <a:gd name="T30" fmla="*/ 25 w 56"/>
                  <a:gd name="T31" fmla="*/ 4 h 25"/>
                  <a:gd name="T32" fmla="*/ 12 w 56"/>
                  <a:gd name="T33" fmla="*/ 3 h 25"/>
                  <a:gd name="T34" fmla="*/ 3 w 56"/>
                  <a:gd name="T35" fmla="*/ 0 h 25"/>
                  <a:gd name="T36" fmla="*/ 0 w 56"/>
                  <a:gd name="T37" fmla="*/ 1 h 25"/>
                  <a:gd name="T38" fmla="*/ 12 w 56"/>
                  <a:gd name="T39" fmla="*/ 8 h 25"/>
                  <a:gd name="T40" fmla="*/ 15 w 56"/>
                  <a:gd name="T41" fmla="*/ 17 h 25"/>
                  <a:gd name="T42" fmla="*/ 13 w 56"/>
                  <a:gd name="T43" fmla="*/ 19 h 25"/>
                  <a:gd name="T44" fmla="*/ 22 w 56"/>
                  <a:gd name="T45" fmla="*/ 19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56" h="25">
                    <a:moveTo>
                      <a:pt x="22" y="19"/>
                    </a:moveTo>
                    <a:cubicBezTo>
                      <a:pt x="24" y="18"/>
                      <a:pt x="25" y="21"/>
                      <a:pt x="27" y="24"/>
                    </a:cubicBezTo>
                    <a:cubicBezTo>
                      <a:pt x="28" y="24"/>
                      <a:pt x="28" y="24"/>
                      <a:pt x="28" y="24"/>
                    </a:cubicBezTo>
                    <a:cubicBezTo>
                      <a:pt x="31" y="24"/>
                      <a:pt x="33" y="23"/>
                      <a:pt x="36" y="23"/>
                    </a:cubicBezTo>
                    <a:cubicBezTo>
                      <a:pt x="38" y="22"/>
                      <a:pt x="41" y="23"/>
                      <a:pt x="43" y="23"/>
                    </a:cubicBezTo>
                    <a:cubicBezTo>
                      <a:pt x="43" y="23"/>
                      <a:pt x="42" y="22"/>
                      <a:pt x="43" y="21"/>
                    </a:cubicBezTo>
                    <a:cubicBezTo>
                      <a:pt x="43" y="20"/>
                      <a:pt x="47" y="22"/>
                      <a:pt x="48" y="23"/>
                    </a:cubicBezTo>
                    <a:cubicBezTo>
                      <a:pt x="49" y="24"/>
                      <a:pt x="53" y="25"/>
                      <a:pt x="54" y="24"/>
                    </a:cubicBezTo>
                    <a:cubicBezTo>
                      <a:pt x="56" y="22"/>
                      <a:pt x="52" y="21"/>
                      <a:pt x="52" y="20"/>
                    </a:cubicBezTo>
                    <a:cubicBezTo>
                      <a:pt x="51" y="19"/>
                      <a:pt x="52" y="18"/>
                      <a:pt x="53" y="17"/>
                    </a:cubicBezTo>
                    <a:cubicBezTo>
                      <a:pt x="51" y="16"/>
                      <a:pt x="49" y="14"/>
                      <a:pt x="48" y="15"/>
                    </a:cubicBezTo>
                    <a:cubicBezTo>
                      <a:pt x="47" y="15"/>
                      <a:pt x="47" y="10"/>
                      <a:pt x="46" y="10"/>
                    </a:cubicBezTo>
                    <a:cubicBezTo>
                      <a:pt x="44" y="10"/>
                      <a:pt x="44" y="9"/>
                      <a:pt x="43" y="9"/>
                    </a:cubicBezTo>
                    <a:cubicBezTo>
                      <a:pt x="42" y="9"/>
                      <a:pt x="36" y="9"/>
                      <a:pt x="35" y="10"/>
                    </a:cubicBezTo>
                    <a:cubicBezTo>
                      <a:pt x="33" y="11"/>
                      <a:pt x="32" y="7"/>
                      <a:pt x="30" y="7"/>
                    </a:cubicBezTo>
                    <a:cubicBezTo>
                      <a:pt x="28" y="7"/>
                      <a:pt x="26" y="5"/>
                      <a:pt x="25" y="4"/>
                    </a:cubicBezTo>
                    <a:cubicBezTo>
                      <a:pt x="24" y="2"/>
                      <a:pt x="15" y="5"/>
                      <a:pt x="12" y="3"/>
                    </a:cubicBezTo>
                    <a:cubicBezTo>
                      <a:pt x="10" y="1"/>
                      <a:pt x="5" y="0"/>
                      <a:pt x="3" y="0"/>
                    </a:cubicBezTo>
                    <a:cubicBezTo>
                      <a:pt x="2" y="0"/>
                      <a:pt x="1" y="1"/>
                      <a:pt x="0" y="1"/>
                    </a:cubicBezTo>
                    <a:cubicBezTo>
                      <a:pt x="4" y="4"/>
                      <a:pt x="11" y="3"/>
                      <a:pt x="12" y="8"/>
                    </a:cubicBezTo>
                    <a:cubicBezTo>
                      <a:pt x="13" y="14"/>
                      <a:pt x="16" y="12"/>
                      <a:pt x="15" y="17"/>
                    </a:cubicBezTo>
                    <a:cubicBezTo>
                      <a:pt x="15" y="18"/>
                      <a:pt x="14" y="19"/>
                      <a:pt x="13" y="19"/>
                    </a:cubicBezTo>
                    <a:cubicBezTo>
                      <a:pt x="17" y="20"/>
                      <a:pt x="21" y="20"/>
                      <a:pt x="22" y="19"/>
                    </a:cubicBezTo>
                    <a:close/>
                  </a:path>
                </a:pathLst>
              </a:custGeom>
              <a:grpFill/>
              <a:ln w="3175"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85" name="Freeform 57">
                <a:extLst>
                  <a:ext uri="{FF2B5EF4-FFF2-40B4-BE49-F238E27FC236}">
                    <a16:creationId xmlns:a16="http://schemas.microsoft.com/office/drawing/2014/main" id="{4545332F-41A5-4948-B6F0-547E31956258}"/>
                  </a:ext>
                </a:extLst>
              </p:cNvPr>
              <p:cNvSpPr>
                <a:spLocks noEditPoints="1"/>
              </p:cNvSpPr>
              <p:nvPr/>
            </p:nvSpPr>
            <p:spPr bwMode="auto">
              <a:xfrm>
                <a:off x="5395256" y="3249132"/>
                <a:ext cx="350069" cy="136765"/>
              </a:xfrm>
              <a:custGeom>
                <a:avLst/>
                <a:gdLst>
                  <a:gd name="T0" fmla="*/ 147 w 152"/>
                  <a:gd name="T1" fmla="*/ 41 h 59"/>
                  <a:gd name="T2" fmla="*/ 147 w 152"/>
                  <a:gd name="T3" fmla="*/ 33 h 59"/>
                  <a:gd name="T4" fmla="*/ 147 w 152"/>
                  <a:gd name="T5" fmla="*/ 26 h 59"/>
                  <a:gd name="T6" fmla="*/ 149 w 152"/>
                  <a:gd name="T7" fmla="*/ 22 h 59"/>
                  <a:gd name="T8" fmla="*/ 148 w 152"/>
                  <a:gd name="T9" fmla="*/ 19 h 59"/>
                  <a:gd name="T10" fmla="*/ 142 w 152"/>
                  <a:gd name="T11" fmla="*/ 17 h 59"/>
                  <a:gd name="T12" fmla="*/ 139 w 152"/>
                  <a:gd name="T13" fmla="*/ 10 h 59"/>
                  <a:gd name="T14" fmla="*/ 134 w 152"/>
                  <a:gd name="T15" fmla="*/ 5 h 59"/>
                  <a:gd name="T16" fmla="*/ 125 w 152"/>
                  <a:gd name="T17" fmla="*/ 5 h 59"/>
                  <a:gd name="T18" fmla="*/ 110 w 152"/>
                  <a:gd name="T19" fmla="*/ 10 h 59"/>
                  <a:gd name="T20" fmla="*/ 96 w 152"/>
                  <a:gd name="T21" fmla="*/ 11 h 59"/>
                  <a:gd name="T22" fmla="*/ 87 w 152"/>
                  <a:gd name="T23" fmla="*/ 8 h 59"/>
                  <a:gd name="T24" fmla="*/ 80 w 152"/>
                  <a:gd name="T25" fmla="*/ 4 h 59"/>
                  <a:gd name="T26" fmla="*/ 68 w 152"/>
                  <a:gd name="T27" fmla="*/ 1 h 59"/>
                  <a:gd name="T28" fmla="*/ 43 w 152"/>
                  <a:gd name="T29" fmla="*/ 9 h 59"/>
                  <a:gd name="T30" fmla="*/ 26 w 152"/>
                  <a:gd name="T31" fmla="*/ 10 h 59"/>
                  <a:gd name="T32" fmla="*/ 22 w 152"/>
                  <a:gd name="T33" fmla="*/ 16 h 59"/>
                  <a:gd name="T34" fmla="*/ 5 w 152"/>
                  <a:gd name="T35" fmla="*/ 17 h 59"/>
                  <a:gd name="T36" fmla="*/ 3 w 152"/>
                  <a:gd name="T37" fmla="*/ 23 h 59"/>
                  <a:gd name="T38" fmla="*/ 7 w 152"/>
                  <a:gd name="T39" fmla="*/ 25 h 59"/>
                  <a:gd name="T40" fmla="*/ 7 w 152"/>
                  <a:gd name="T41" fmla="*/ 31 h 59"/>
                  <a:gd name="T42" fmla="*/ 7 w 152"/>
                  <a:gd name="T43" fmla="*/ 37 h 59"/>
                  <a:gd name="T44" fmla="*/ 7 w 152"/>
                  <a:gd name="T45" fmla="*/ 41 h 59"/>
                  <a:gd name="T46" fmla="*/ 12 w 152"/>
                  <a:gd name="T47" fmla="*/ 46 h 59"/>
                  <a:gd name="T48" fmla="*/ 17 w 152"/>
                  <a:gd name="T49" fmla="*/ 49 h 59"/>
                  <a:gd name="T50" fmla="*/ 21 w 152"/>
                  <a:gd name="T51" fmla="*/ 50 h 59"/>
                  <a:gd name="T52" fmla="*/ 26 w 152"/>
                  <a:gd name="T53" fmla="*/ 55 h 59"/>
                  <a:gd name="T54" fmla="*/ 36 w 152"/>
                  <a:gd name="T55" fmla="*/ 53 h 59"/>
                  <a:gd name="T56" fmla="*/ 43 w 152"/>
                  <a:gd name="T57" fmla="*/ 50 h 59"/>
                  <a:gd name="T58" fmla="*/ 54 w 152"/>
                  <a:gd name="T59" fmla="*/ 57 h 59"/>
                  <a:gd name="T60" fmla="*/ 62 w 152"/>
                  <a:gd name="T61" fmla="*/ 55 h 59"/>
                  <a:gd name="T62" fmla="*/ 69 w 152"/>
                  <a:gd name="T63" fmla="*/ 50 h 59"/>
                  <a:gd name="T64" fmla="*/ 76 w 152"/>
                  <a:gd name="T65" fmla="*/ 52 h 59"/>
                  <a:gd name="T66" fmla="*/ 82 w 152"/>
                  <a:gd name="T67" fmla="*/ 50 h 59"/>
                  <a:gd name="T68" fmla="*/ 80 w 152"/>
                  <a:gd name="T69" fmla="*/ 57 h 59"/>
                  <a:gd name="T70" fmla="*/ 80 w 152"/>
                  <a:gd name="T71" fmla="*/ 59 h 59"/>
                  <a:gd name="T72" fmla="*/ 85 w 152"/>
                  <a:gd name="T73" fmla="*/ 54 h 59"/>
                  <a:gd name="T74" fmla="*/ 88 w 152"/>
                  <a:gd name="T75" fmla="*/ 52 h 59"/>
                  <a:gd name="T76" fmla="*/ 95 w 152"/>
                  <a:gd name="T77" fmla="*/ 52 h 59"/>
                  <a:gd name="T78" fmla="*/ 100 w 152"/>
                  <a:gd name="T79" fmla="*/ 51 h 59"/>
                  <a:gd name="T80" fmla="*/ 109 w 152"/>
                  <a:gd name="T81" fmla="*/ 51 h 59"/>
                  <a:gd name="T82" fmla="*/ 120 w 152"/>
                  <a:gd name="T83" fmla="*/ 48 h 59"/>
                  <a:gd name="T84" fmla="*/ 129 w 152"/>
                  <a:gd name="T85" fmla="*/ 47 h 59"/>
                  <a:gd name="T86" fmla="*/ 132 w 152"/>
                  <a:gd name="T87" fmla="*/ 48 h 59"/>
                  <a:gd name="T88" fmla="*/ 136 w 152"/>
                  <a:gd name="T89" fmla="*/ 45 h 59"/>
                  <a:gd name="T90" fmla="*/ 143 w 152"/>
                  <a:gd name="T91" fmla="*/ 46 h 59"/>
                  <a:gd name="T92" fmla="*/ 151 w 152"/>
                  <a:gd name="T93" fmla="*/ 48 h 59"/>
                  <a:gd name="T94" fmla="*/ 147 w 152"/>
                  <a:gd name="T95" fmla="*/ 41 h 59"/>
                  <a:gd name="T96" fmla="*/ 14 w 152"/>
                  <a:gd name="T97" fmla="*/ 11 h 59"/>
                  <a:gd name="T98" fmla="*/ 24 w 152"/>
                  <a:gd name="T99" fmla="*/ 10 h 59"/>
                  <a:gd name="T100" fmla="*/ 18 w 152"/>
                  <a:gd name="T101" fmla="*/ 5 h 59"/>
                  <a:gd name="T102" fmla="*/ 16 w 152"/>
                  <a:gd name="T103" fmla="*/ 1 h 59"/>
                  <a:gd name="T104" fmla="*/ 13 w 152"/>
                  <a:gd name="T105" fmla="*/ 1 h 59"/>
                  <a:gd name="T106" fmla="*/ 5 w 152"/>
                  <a:gd name="T107" fmla="*/ 1 h 59"/>
                  <a:gd name="T108" fmla="*/ 6 w 152"/>
                  <a:gd name="T109" fmla="*/ 7 h 59"/>
                  <a:gd name="T110" fmla="*/ 3 w 152"/>
                  <a:gd name="T111" fmla="*/ 10 h 59"/>
                  <a:gd name="T112" fmla="*/ 1 w 152"/>
                  <a:gd name="T113" fmla="*/ 13 h 59"/>
                  <a:gd name="T114" fmla="*/ 6 w 152"/>
                  <a:gd name="T115" fmla="*/ 15 h 59"/>
                  <a:gd name="T116" fmla="*/ 14 w 152"/>
                  <a:gd name="T117" fmla="*/ 11 h 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52" h="59">
                    <a:moveTo>
                      <a:pt x="147" y="41"/>
                    </a:moveTo>
                    <a:cubicBezTo>
                      <a:pt x="146" y="41"/>
                      <a:pt x="148" y="34"/>
                      <a:pt x="147" y="33"/>
                    </a:cubicBezTo>
                    <a:cubicBezTo>
                      <a:pt x="147" y="32"/>
                      <a:pt x="145" y="26"/>
                      <a:pt x="147" y="26"/>
                    </a:cubicBezTo>
                    <a:cubicBezTo>
                      <a:pt x="149" y="26"/>
                      <a:pt x="147" y="22"/>
                      <a:pt x="149" y="22"/>
                    </a:cubicBezTo>
                    <a:cubicBezTo>
                      <a:pt x="149" y="21"/>
                      <a:pt x="148" y="20"/>
                      <a:pt x="148" y="19"/>
                    </a:cubicBezTo>
                    <a:cubicBezTo>
                      <a:pt x="147" y="18"/>
                      <a:pt x="143" y="20"/>
                      <a:pt x="142" y="17"/>
                    </a:cubicBezTo>
                    <a:cubicBezTo>
                      <a:pt x="140" y="13"/>
                      <a:pt x="142" y="12"/>
                      <a:pt x="139" y="10"/>
                    </a:cubicBezTo>
                    <a:cubicBezTo>
                      <a:pt x="137" y="7"/>
                      <a:pt x="136" y="4"/>
                      <a:pt x="134" y="5"/>
                    </a:cubicBezTo>
                    <a:cubicBezTo>
                      <a:pt x="133" y="6"/>
                      <a:pt x="129" y="6"/>
                      <a:pt x="125" y="5"/>
                    </a:cubicBezTo>
                    <a:cubicBezTo>
                      <a:pt x="121" y="9"/>
                      <a:pt x="113" y="11"/>
                      <a:pt x="110" y="10"/>
                    </a:cubicBezTo>
                    <a:cubicBezTo>
                      <a:pt x="107" y="9"/>
                      <a:pt x="101" y="11"/>
                      <a:pt x="96" y="11"/>
                    </a:cubicBezTo>
                    <a:cubicBezTo>
                      <a:pt x="92" y="11"/>
                      <a:pt x="90" y="7"/>
                      <a:pt x="87" y="8"/>
                    </a:cubicBezTo>
                    <a:cubicBezTo>
                      <a:pt x="83" y="8"/>
                      <a:pt x="83" y="4"/>
                      <a:pt x="80" y="4"/>
                    </a:cubicBezTo>
                    <a:cubicBezTo>
                      <a:pt x="76" y="4"/>
                      <a:pt x="79" y="3"/>
                      <a:pt x="68" y="1"/>
                    </a:cubicBezTo>
                    <a:cubicBezTo>
                      <a:pt x="57" y="0"/>
                      <a:pt x="47" y="6"/>
                      <a:pt x="43" y="9"/>
                    </a:cubicBezTo>
                    <a:cubicBezTo>
                      <a:pt x="40" y="12"/>
                      <a:pt x="27" y="9"/>
                      <a:pt x="26" y="10"/>
                    </a:cubicBezTo>
                    <a:cubicBezTo>
                      <a:pt x="25" y="10"/>
                      <a:pt x="26" y="14"/>
                      <a:pt x="22" y="16"/>
                    </a:cubicBezTo>
                    <a:cubicBezTo>
                      <a:pt x="17" y="17"/>
                      <a:pt x="8" y="16"/>
                      <a:pt x="5" y="17"/>
                    </a:cubicBezTo>
                    <a:cubicBezTo>
                      <a:pt x="2" y="19"/>
                      <a:pt x="0" y="23"/>
                      <a:pt x="3" y="23"/>
                    </a:cubicBezTo>
                    <a:cubicBezTo>
                      <a:pt x="6" y="23"/>
                      <a:pt x="7" y="24"/>
                      <a:pt x="7" y="25"/>
                    </a:cubicBezTo>
                    <a:cubicBezTo>
                      <a:pt x="6" y="27"/>
                      <a:pt x="9" y="30"/>
                      <a:pt x="7" y="31"/>
                    </a:cubicBezTo>
                    <a:cubicBezTo>
                      <a:pt x="6" y="33"/>
                      <a:pt x="6" y="36"/>
                      <a:pt x="7" y="37"/>
                    </a:cubicBezTo>
                    <a:cubicBezTo>
                      <a:pt x="9" y="38"/>
                      <a:pt x="10" y="41"/>
                      <a:pt x="7" y="41"/>
                    </a:cubicBezTo>
                    <a:cubicBezTo>
                      <a:pt x="5" y="42"/>
                      <a:pt x="11" y="44"/>
                      <a:pt x="12" y="46"/>
                    </a:cubicBezTo>
                    <a:cubicBezTo>
                      <a:pt x="12" y="47"/>
                      <a:pt x="17" y="47"/>
                      <a:pt x="17" y="49"/>
                    </a:cubicBezTo>
                    <a:cubicBezTo>
                      <a:pt x="17" y="50"/>
                      <a:pt x="18" y="51"/>
                      <a:pt x="21" y="50"/>
                    </a:cubicBezTo>
                    <a:cubicBezTo>
                      <a:pt x="23" y="49"/>
                      <a:pt x="24" y="53"/>
                      <a:pt x="26" y="55"/>
                    </a:cubicBezTo>
                    <a:cubicBezTo>
                      <a:pt x="27" y="57"/>
                      <a:pt x="36" y="56"/>
                      <a:pt x="36" y="53"/>
                    </a:cubicBezTo>
                    <a:cubicBezTo>
                      <a:pt x="36" y="51"/>
                      <a:pt x="39" y="50"/>
                      <a:pt x="43" y="50"/>
                    </a:cubicBezTo>
                    <a:cubicBezTo>
                      <a:pt x="47" y="51"/>
                      <a:pt x="52" y="56"/>
                      <a:pt x="54" y="57"/>
                    </a:cubicBezTo>
                    <a:cubicBezTo>
                      <a:pt x="56" y="57"/>
                      <a:pt x="59" y="55"/>
                      <a:pt x="62" y="55"/>
                    </a:cubicBezTo>
                    <a:cubicBezTo>
                      <a:pt x="64" y="55"/>
                      <a:pt x="68" y="51"/>
                      <a:pt x="69" y="50"/>
                    </a:cubicBezTo>
                    <a:cubicBezTo>
                      <a:pt x="71" y="50"/>
                      <a:pt x="73" y="53"/>
                      <a:pt x="76" y="52"/>
                    </a:cubicBezTo>
                    <a:cubicBezTo>
                      <a:pt x="78" y="51"/>
                      <a:pt x="80" y="49"/>
                      <a:pt x="82" y="50"/>
                    </a:cubicBezTo>
                    <a:cubicBezTo>
                      <a:pt x="83" y="51"/>
                      <a:pt x="78" y="55"/>
                      <a:pt x="80" y="57"/>
                    </a:cubicBezTo>
                    <a:cubicBezTo>
                      <a:pt x="80" y="57"/>
                      <a:pt x="80" y="58"/>
                      <a:pt x="80" y="59"/>
                    </a:cubicBezTo>
                    <a:cubicBezTo>
                      <a:pt x="85" y="59"/>
                      <a:pt x="84" y="55"/>
                      <a:pt x="85" y="54"/>
                    </a:cubicBezTo>
                    <a:cubicBezTo>
                      <a:pt x="85" y="52"/>
                      <a:pt x="86" y="51"/>
                      <a:pt x="88" y="52"/>
                    </a:cubicBezTo>
                    <a:cubicBezTo>
                      <a:pt x="89" y="53"/>
                      <a:pt x="92" y="54"/>
                      <a:pt x="95" y="52"/>
                    </a:cubicBezTo>
                    <a:cubicBezTo>
                      <a:pt x="99" y="50"/>
                      <a:pt x="99" y="49"/>
                      <a:pt x="100" y="51"/>
                    </a:cubicBezTo>
                    <a:cubicBezTo>
                      <a:pt x="101" y="53"/>
                      <a:pt x="104" y="51"/>
                      <a:pt x="109" y="51"/>
                    </a:cubicBezTo>
                    <a:cubicBezTo>
                      <a:pt x="114" y="51"/>
                      <a:pt x="115" y="48"/>
                      <a:pt x="120" y="48"/>
                    </a:cubicBezTo>
                    <a:cubicBezTo>
                      <a:pt x="125" y="48"/>
                      <a:pt x="129" y="47"/>
                      <a:pt x="129" y="47"/>
                    </a:cubicBezTo>
                    <a:cubicBezTo>
                      <a:pt x="132" y="48"/>
                      <a:pt x="132" y="48"/>
                      <a:pt x="132" y="48"/>
                    </a:cubicBezTo>
                    <a:cubicBezTo>
                      <a:pt x="133" y="47"/>
                      <a:pt x="133" y="45"/>
                      <a:pt x="136" y="45"/>
                    </a:cubicBezTo>
                    <a:cubicBezTo>
                      <a:pt x="139" y="45"/>
                      <a:pt x="141" y="47"/>
                      <a:pt x="143" y="46"/>
                    </a:cubicBezTo>
                    <a:cubicBezTo>
                      <a:pt x="145" y="46"/>
                      <a:pt x="151" y="52"/>
                      <a:pt x="151" y="48"/>
                    </a:cubicBezTo>
                    <a:cubicBezTo>
                      <a:pt x="152" y="47"/>
                      <a:pt x="149" y="42"/>
                      <a:pt x="147" y="41"/>
                    </a:cubicBezTo>
                    <a:close/>
                    <a:moveTo>
                      <a:pt x="14" y="11"/>
                    </a:moveTo>
                    <a:cubicBezTo>
                      <a:pt x="16" y="10"/>
                      <a:pt x="23" y="11"/>
                      <a:pt x="24" y="10"/>
                    </a:cubicBezTo>
                    <a:cubicBezTo>
                      <a:pt x="26" y="8"/>
                      <a:pt x="20" y="7"/>
                      <a:pt x="18" y="5"/>
                    </a:cubicBezTo>
                    <a:cubicBezTo>
                      <a:pt x="17" y="4"/>
                      <a:pt x="17" y="2"/>
                      <a:pt x="16" y="1"/>
                    </a:cubicBezTo>
                    <a:cubicBezTo>
                      <a:pt x="15" y="1"/>
                      <a:pt x="14" y="2"/>
                      <a:pt x="13" y="1"/>
                    </a:cubicBezTo>
                    <a:cubicBezTo>
                      <a:pt x="11" y="0"/>
                      <a:pt x="6" y="1"/>
                      <a:pt x="5" y="1"/>
                    </a:cubicBezTo>
                    <a:cubicBezTo>
                      <a:pt x="4" y="2"/>
                      <a:pt x="6" y="5"/>
                      <a:pt x="6" y="7"/>
                    </a:cubicBezTo>
                    <a:cubicBezTo>
                      <a:pt x="6" y="9"/>
                      <a:pt x="3" y="9"/>
                      <a:pt x="3" y="10"/>
                    </a:cubicBezTo>
                    <a:cubicBezTo>
                      <a:pt x="3" y="11"/>
                      <a:pt x="2" y="12"/>
                      <a:pt x="1" y="13"/>
                    </a:cubicBezTo>
                    <a:cubicBezTo>
                      <a:pt x="3" y="14"/>
                      <a:pt x="4" y="15"/>
                      <a:pt x="6" y="15"/>
                    </a:cubicBezTo>
                    <a:cubicBezTo>
                      <a:pt x="9" y="15"/>
                      <a:pt x="11" y="12"/>
                      <a:pt x="14" y="11"/>
                    </a:cubicBezTo>
                    <a:close/>
                  </a:path>
                </a:pathLst>
              </a:custGeom>
              <a:grpFill/>
              <a:ln w="3175"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86" name="Freeform 58">
                <a:extLst>
                  <a:ext uri="{FF2B5EF4-FFF2-40B4-BE49-F238E27FC236}">
                    <a16:creationId xmlns:a16="http://schemas.microsoft.com/office/drawing/2014/main" id="{9986D05E-05AE-442D-A89A-29D7EB8E576E}"/>
                  </a:ext>
                </a:extLst>
              </p:cNvPr>
              <p:cNvSpPr>
                <a:spLocks/>
              </p:cNvSpPr>
              <p:nvPr/>
            </p:nvSpPr>
            <p:spPr bwMode="auto">
              <a:xfrm>
                <a:off x="6367668" y="3388407"/>
                <a:ext cx="43915" cy="41406"/>
              </a:xfrm>
              <a:custGeom>
                <a:avLst/>
                <a:gdLst>
                  <a:gd name="T0" fmla="*/ 9 w 19"/>
                  <a:gd name="T1" fmla="*/ 0 h 18"/>
                  <a:gd name="T2" fmla="*/ 0 w 19"/>
                  <a:gd name="T3" fmla="*/ 6 h 18"/>
                  <a:gd name="T4" fmla="*/ 2 w 19"/>
                  <a:gd name="T5" fmla="*/ 8 h 18"/>
                  <a:gd name="T6" fmla="*/ 6 w 19"/>
                  <a:gd name="T7" fmla="*/ 13 h 18"/>
                  <a:gd name="T8" fmla="*/ 7 w 19"/>
                  <a:gd name="T9" fmla="*/ 18 h 18"/>
                  <a:gd name="T10" fmla="*/ 11 w 19"/>
                  <a:gd name="T11" fmla="*/ 18 h 18"/>
                  <a:gd name="T12" fmla="*/ 19 w 19"/>
                  <a:gd name="T13" fmla="*/ 8 h 18"/>
                  <a:gd name="T14" fmla="*/ 9 w 19"/>
                  <a:gd name="T15" fmla="*/ 0 h 1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9" h="18">
                    <a:moveTo>
                      <a:pt x="9" y="0"/>
                    </a:moveTo>
                    <a:cubicBezTo>
                      <a:pt x="7" y="0"/>
                      <a:pt x="1" y="3"/>
                      <a:pt x="0" y="6"/>
                    </a:cubicBezTo>
                    <a:cubicBezTo>
                      <a:pt x="1" y="6"/>
                      <a:pt x="1" y="7"/>
                      <a:pt x="2" y="8"/>
                    </a:cubicBezTo>
                    <a:cubicBezTo>
                      <a:pt x="2" y="10"/>
                      <a:pt x="4" y="12"/>
                      <a:pt x="6" y="13"/>
                    </a:cubicBezTo>
                    <a:cubicBezTo>
                      <a:pt x="8" y="14"/>
                      <a:pt x="8" y="16"/>
                      <a:pt x="7" y="18"/>
                    </a:cubicBezTo>
                    <a:cubicBezTo>
                      <a:pt x="9" y="18"/>
                      <a:pt x="10" y="18"/>
                      <a:pt x="11" y="18"/>
                    </a:cubicBezTo>
                    <a:cubicBezTo>
                      <a:pt x="13" y="17"/>
                      <a:pt x="18" y="10"/>
                      <a:pt x="19" y="8"/>
                    </a:cubicBezTo>
                    <a:cubicBezTo>
                      <a:pt x="19" y="6"/>
                      <a:pt x="12" y="1"/>
                      <a:pt x="9" y="0"/>
                    </a:cubicBezTo>
                    <a:close/>
                  </a:path>
                </a:pathLst>
              </a:custGeom>
              <a:grpFill/>
              <a:ln w="3175"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87" name="Freeform 59">
                <a:extLst>
                  <a:ext uri="{FF2B5EF4-FFF2-40B4-BE49-F238E27FC236}">
                    <a16:creationId xmlns:a16="http://schemas.microsoft.com/office/drawing/2014/main" id="{965281FD-3016-482D-AAE7-051B9A6AD433}"/>
                  </a:ext>
                </a:extLst>
              </p:cNvPr>
              <p:cNvSpPr>
                <a:spLocks/>
              </p:cNvSpPr>
              <p:nvPr/>
            </p:nvSpPr>
            <p:spPr bwMode="auto">
              <a:xfrm>
                <a:off x="7204570" y="3232821"/>
                <a:ext cx="129237" cy="122963"/>
              </a:xfrm>
              <a:custGeom>
                <a:avLst/>
                <a:gdLst>
                  <a:gd name="T0" fmla="*/ 54 w 56"/>
                  <a:gd name="T1" fmla="*/ 3 h 53"/>
                  <a:gd name="T2" fmla="*/ 47 w 56"/>
                  <a:gd name="T3" fmla="*/ 0 h 53"/>
                  <a:gd name="T4" fmla="*/ 42 w 56"/>
                  <a:gd name="T5" fmla="*/ 7 h 53"/>
                  <a:gd name="T6" fmla="*/ 36 w 56"/>
                  <a:gd name="T7" fmla="*/ 11 h 53"/>
                  <a:gd name="T8" fmla="*/ 33 w 56"/>
                  <a:gd name="T9" fmla="*/ 14 h 53"/>
                  <a:gd name="T10" fmla="*/ 28 w 56"/>
                  <a:gd name="T11" fmla="*/ 15 h 53"/>
                  <a:gd name="T12" fmla="*/ 23 w 56"/>
                  <a:gd name="T13" fmla="*/ 13 h 53"/>
                  <a:gd name="T14" fmla="*/ 18 w 56"/>
                  <a:gd name="T15" fmla="*/ 19 h 53"/>
                  <a:gd name="T16" fmla="*/ 3 w 56"/>
                  <a:gd name="T17" fmla="*/ 27 h 53"/>
                  <a:gd name="T18" fmla="*/ 0 w 56"/>
                  <a:gd name="T19" fmla="*/ 31 h 53"/>
                  <a:gd name="T20" fmla="*/ 10 w 56"/>
                  <a:gd name="T21" fmla="*/ 35 h 53"/>
                  <a:gd name="T22" fmla="*/ 5 w 56"/>
                  <a:gd name="T23" fmla="*/ 44 h 53"/>
                  <a:gd name="T24" fmla="*/ 6 w 56"/>
                  <a:gd name="T25" fmla="*/ 49 h 53"/>
                  <a:gd name="T26" fmla="*/ 10 w 56"/>
                  <a:gd name="T27" fmla="*/ 51 h 53"/>
                  <a:gd name="T28" fmla="*/ 17 w 56"/>
                  <a:gd name="T29" fmla="*/ 50 h 53"/>
                  <a:gd name="T30" fmla="*/ 18 w 56"/>
                  <a:gd name="T31" fmla="*/ 51 h 53"/>
                  <a:gd name="T32" fmla="*/ 23 w 56"/>
                  <a:gd name="T33" fmla="*/ 47 h 53"/>
                  <a:gd name="T34" fmla="*/ 31 w 56"/>
                  <a:gd name="T35" fmla="*/ 46 h 53"/>
                  <a:gd name="T36" fmla="*/ 35 w 56"/>
                  <a:gd name="T37" fmla="*/ 44 h 53"/>
                  <a:gd name="T38" fmla="*/ 28 w 56"/>
                  <a:gd name="T39" fmla="*/ 37 h 53"/>
                  <a:gd name="T40" fmla="*/ 30 w 56"/>
                  <a:gd name="T41" fmla="*/ 30 h 53"/>
                  <a:gd name="T42" fmla="*/ 44 w 56"/>
                  <a:gd name="T43" fmla="*/ 22 h 53"/>
                  <a:gd name="T44" fmla="*/ 47 w 56"/>
                  <a:gd name="T45" fmla="*/ 12 h 53"/>
                  <a:gd name="T46" fmla="*/ 56 w 56"/>
                  <a:gd name="T47" fmla="*/ 3 h 53"/>
                  <a:gd name="T48" fmla="*/ 54 w 56"/>
                  <a:gd name="T49" fmla="*/ 3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6" h="53">
                    <a:moveTo>
                      <a:pt x="54" y="3"/>
                    </a:moveTo>
                    <a:cubicBezTo>
                      <a:pt x="50" y="4"/>
                      <a:pt x="49" y="0"/>
                      <a:pt x="47" y="0"/>
                    </a:cubicBezTo>
                    <a:cubicBezTo>
                      <a:pt x="44" y="0"/>
                      <a:pt x="45" y="7"/>
                      <a:pt x="42" y="7"/>
                    </a:cubicBezTo>
                    <a:cubicBezTo>
                      <a:pt x="40" y="7"/>
                      <a:pt x="40" y="10"/>
                      <a:pt x="36" y="11"/>
                    </a:cubicBezTo>
                    <a:cubicBezTo>
                      <a:pt x="33" y="11"/>
                      <a:pt x="32" y="11"/>
                      <a:pt x="33" y="14"/>
                    </a:cubicBezTo>
                    <a:cubicBezTo>
                      <a:pt x="35" y="16"/>
                      <a:pt x="31" y="15"/>
                      <a:pt x="28" y="15"/>
                    </a:cubicBezTo>
                    <a:cubicBezTo>
                      <a:pt x="25" y="15"/>
                      <a:pt x="25" y="13"/>
                      <a:pt x="23" y="13"/>
                    </a:cubicBezTo>
                    <a:cubicBezTo>
                      <a:pt x="21" y="13"/>
                      <a:pt x="19" y="17"/>
                      <a:pt x="18" y="19"/>
                    </a:cubicBezTo>
                    <a:cubicBezTo>
                      <a:pt x="16" y="21"/>
                      <a:pt x="6" y="26"/>
                      <a:pt x="3" y="27"/>
                    </a:cubicBezTo>
                    <a:cubicBezTo>
                      <a:pt x="2" y="28"/>
                      <a:pt x="1" y="29"/>
                      <a:pt x="0" y="31"/>
                    </a:cubicBezTo>
                    <a:cubicBezTo>
                      <a:pt x="4" y="31"/>
                      <a:pt x="8" y="33"/>
                      <a:pt x="10" y="35"/>
                    </a:cubicBezTo>
                    <a:cubicBezTo>
                      <a:pt x="12" y="38"/>
                      <a:pt x="7" y="41"/>
                      <a:pt x="5" y="44"/>
                    </a:cubicBezTo>
                    <a:cubicBezTo>
                      <a:pt x="3" y="47"/>
                      <a:pt x="6" y="47"/>
                      <a:pt x="6" y="49"/>
                    </a:cubicBezTo>
                    <a:cubicBezTo>
                      <a:pt x="6" y="51"/>
                      <a:pt x="9" y="53"/>
                      <a:pt x="10" y="51"/>
                    </a:cubicBezTo>
                    <a:cubicBezTo>
                      <a:pt x="11" y="49"/>
                      <a:pt x="13" y="50"/>
                      <a:pt x="17" y="50"/>
                    </a:cubicBezTo>
                    <a:cubicBezTo>
                      <a:pt x="18" y="50"/>
                      <a:pt x="18" y="50"/>
                      <a:pt x="18" y="51"/>
                    </a:cubicBezTo>
                    <a:cubicBezTo>
                      <a:pt x="20" y="49"/>
                      <a:pt x="22" y="48"/>
                      <a:pt x="23" y="47"/>
                    </a:cubicBezTo>
                    <a:cubicBezTo>
                      <a:pt x="24" y="46"/>
                      <a:pt x="28" y="46"/>
                      <a:pt x="31" y="46"/>
                    </a:cubicBezTo>
                    <a:cubicBezTo>
                      <a:pt x="32" y="46"/>
                      <a:pt x="33" y="45"/>
                      <a:pt x="35" y="44"/>
                    </a:cubicBezTo>
                    <a:cubicBezTo>
                      <a:pt x="32" y="41"/>
                      <a:pt x="29" y="38"/>
                      <a:pt x="28" y="37"/>
                    </a:cubicBezTo>
                    <a:cubicBezTo>
                      <a:pt x="25" y="36"/>
                      <a:pt x="27" y="31"/>
                      <a:pt x="30" y="30"/>
                    </a:cubicBezTo>
                    <a:cubicBezTo>
                      <a:pt x="33" y="29"/>
                      <a:pt x="41" y="23"/>
                      <a:pt x="44" y="22"/>
                    </a:cubicBezTo>
                    <a:cubicBezTo>
                      <a:pt x="46" y="20"/>
                      <a:pt x="45" y="16"/>
                      <a:pt x="47" y="12"/>
                    </a:cubicBezTo>
                    <a:cubicBezTo>
                      <a:pt x="48" y="10"/>
                      <a:pt x="52" y="6"/>
                      <a:pt x="56" y="3"/>
                    </a:cubicBezTo>
                    <a:cubicBezTo>
                      <a:pt x="55" y="3"/>
                      <a:pt x="54" y="3"/>
                      <a:pt x="54" y="3"/>
                    </a:cubicBezTo>
                    <a:close/>
                  </a:path>
                </a:pathLst>
              </a:custGeom>
              <a:grpFill/>
              <a:ln w="3175"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88" name="Freeform 60">
                <a:extLst>
                  <a:ext uri="{FF2B5EF4-FFF2-40B4-BE49-F238E27FC236}">
                    <a16:creationId xmlns:a16="http://schemas.microsoft.com/office/drawing/2014/main" id="{455D062D-057E-4600-A987-D29130B5597E}"/>
                  </a:ext>
                </a:extLst>
              </p:cNvPr>
              <p:cNvSpPr>
                <a:spLocks/>
              </p:cNvSpPr>
              <p:nvPr/>
            </p:nvSpPr>
            <p:spPr bwMode="auto">
              <a:xfrm>
                <a:off x="6407819" y="3505096"/>
                <a:ext cx="143039" cy="81557"/>
              </a:xfrm>
              <a:custGeom>
                <a:avLst/>
                <a:gdLst>
                  <a:gd name="T0" fmla="*/ 61 w 62"/>
                  <a:gd name="T1" fmla="*/ 22 h 35"/>
                  <a:gd name="T2" fmla="*/ 59 w 62"/>
                  <a:gd name="T3" fmla="*/ 22 h 35"/>
                  <a:gd name="T4" fmla="*/ 48 w 62"/>
                  <a:gd name="T5" fmla="*/ 20 h 35"/>
                  <a:gd name="T6" fmla="*/ 33 w 62"/>
                  <a:gd name="T7" fmla="*/ 14 h 35"/>
                  <a:gd name="T8" fmla="*/ 17 w 62"/>
                  <a:gd name="T9" fmla="*/ 2 h 35"/>
                  <a:gd name="T10" fmla="*/ 10 w 62"/>
                  <a:gd name="T11" fmla="*/ 1 h 35"/>
                  <a:gd name="T12" fmla="*/ 5 w 62"/>
                  <a:gd name="T13" fmla="*/ 2 h 35"/>
                  <a:gd name="T14" fmla="*/ 2 w 62"/>
                  <a:gd name="T15" fmla="*/ 7 h 35"/>
                  <a:gd name="T16" fmla="*/ 0 w 62"/>
                  <a:gd name="T17" fmla="*/ 13 h 35"/>
                  <a:gd name="T18" fmla="*/ 4 w 62"/>
                  <a:gd name="T19" fmla="*/ 16 h 35"/>
                  <a:gd name="T20" fmla="*/ 11 w 62"/>
                  <a:gd name="T21" fmla="*/ 19 h 35"/>
                  <a:gd name="T22" fmla="*/ 17 w 62"/>
                  <a:gd name="T23" fmla="*/ 23 h 35"/>
                  <a:gd name="T24" fmla="*/ 23 w 62"/>
                  <a:gd name="T25" fmla="*/ 26 h 35"/>
                  <a:gd name="T26" fmla="*/ 31 w 62"/>
                  <a:gd name="T27" fmla="*/ 25 h 35"/>
                  <a:gd name="T28" fmla="*/ 36 w 62"/>
                  <a:gd name="T29" fmla="*/ 30 h 35"/>
                  <a:gd name="T30" fmla="*/ 46 w 62"/>
                  <a:gd name="T31" fmla="*/ 34 h 35"/>
                  <a:gd name="T32" fmla="*/ 60 w 62"/>
                  <a:gd name="T33" fmla="*/ 32 h 35"/>
                  <a:gd name="T34" fmla="*/ 60 w 62"/>
                  <a:gd name="T35" fmla="*/ 24 h 35"/>
                  <a:gd name="T36" fmla="*/ 61 w 62"/>
                  <a:gd name="T37" fmla="*/ 22 h 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62" h="35">
                    <a:moveTo>
                      <a:pt x="61" y="22"/>
                    </a:moveTo>
                    <a:cubicBezTo>
                      <a:pt x="60" y="22"/>
                      <a:pt x="60" y="22"/>
                      <a:pt x="59" y="22"/>
                    </a:cubicBezTo>
                    <a:cubicBezTo>
                      <a:pt x="54" y="22"/>
                      <a:pt x="51" y="20"/>
                      <a:pt x="48" y="20"/>
                    </a:cubicBezTo>
                    <a:cubicBezTo>
                      <a:pt x="45" y="21"/>
                      <a:pt x="37" y="17"/>
                      <a:pt x="33" y="14"/>
                    </a:cubicBezTo>
                    <a:cubicBezTo>
                      <a:pt x="29" y="11"/>
                      <a:pt x="19" y="5"/>
                      <a:pt x="17" y="2"/>
                    </a:cubicBezTo>
                    <a:cubicBezTo>
                      <a:pt x="14" y="0"/>
                      <a:pt x="10" y="0"/>
                      <a:pt x="10" y="1"/>
                    </a:cubicBezTo>
                    <a:cubicBezTo>
                      <a:pt x="10" y="2"/>
                      <a:pt x="8" y="2"/>
                      <a:pt x="5" y="2"/>
                    </a:cubicBezTo>
                    <a:cubicBezTo>
                      <a:pt x="4" y="4"/>
                      <a:pt x="2" y="5"/>
                      <a:pt x="2" y="7"/>
                    </a:cubicBezTo>
                    <a:cubicBezTo>
                      <a:pt x="2" y="9"/>
                      <a:pt x="0" y="11"/>
                      <a:pt x="0" y="13"/>
                    </a:cubicBezTo>
                    <a:cubicBezTo>
                      <a:pt x="0" y="15"/>
                      <a:pt x="3" y="15"/>
                      <a:pt x="4" y="16"/>
                    </a:cubicBezTo>
                    <a:cubicBezTo>
                      <a:pt x="5" y="17"/>
                      <a:pt x="10" y="18"/>
                      <a:pt x="11" y="19"/>
                    </a:cubicBezTo>
                    <a:cubicBezTo>
                      <a:pt x="11" y="21"/>
                      <a:pt x="15" y="22"/>
                      <a:pt x="17" y="23"/>
                    </a:cubicBezTo>
                    <a:cubicBezTo>
                      <a:pt x="19" y="23"/>
                      <a:pt x="22" y="25"/>
                      <a:pt x="23" y="26"/>
                    </a:cubicBezTo>
                    <a:cubicBezTo>
                      <a:pt x="25" y="27"/>
                      <a:pt x="29" y="25"/>
                      <a:pt x="31" y="25"/>
                    </a:cubicBezTo>
                    <a:cubicBezTo>
                      <a:pt x="33" y="25"/>
                      <a:pt x="35" y="28"/>
                      <a:pt x="36" y="30"/>
                    </a:cubicBezTo>
                    <a:cubicBezTo>
                      <a:pt x="36" y="31"/>
                      <a:pt x="44" y="32"/>
                      <a:pt x="46" y="34"/>
                    </a:cubicBezTo>
                    <a:cubicBezTo>
                      <a:pt x="48" y="35"/>
                      <a:pt x="58" y="34"/>
                      <a:pt x="60" y="32"/>
                    </a:cubicBezTo>
                    <a:cubicBezTo>
                      <a:pt x="62" y="31"/>
                      <a:pt x="60" y="27"/>
                      <a:pt x="60" y="24"/>
                    </a:cubicBezTo>
                    <a:cubicBezTo>
                      <a:pt x="60" y="23"/>
                      <a:pt x="60" y="23"/>
                      <a:pt x="61" y="22"/>
                    </a:cubicBezTo>
                    <a:close/>
                  </a:path>
                </a:pathLst>
              </a:custGeom>
              <a:grpFill/>
              <a:ln w="3175"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89" name="Freeform 61">
                <a:extLst>
                  <a:ext uri="{FF2B5EF4-FFF2-40B4-BE49-F238E27FC236}">
                    <a16:creationId xmlns:a16="http://schemas.microsoft.com/office/drawing/2014/main" id="{4A8AAB3B-86D0-4860-8E80-AB5134E129C8}"/>
                  </a:ext>
                </a:extLst>
              </p:cNvPr>
              <p:cNvSpPr>
                <a:spLocks/>
              </p:cNvSpPr>
              <p:nvPr/>
            </p:nvSpPr>
            <p:spPr bwMode="auto">
              <a:xfrm>
                <a:off x="6614849" y="3542738"/>
                <a:ext cx="159350" cy="350068"/>
              </a:xfrm>
              <a:custGeom>
                <a:avLst/>
                <a:gdLst>
                  <a:gd name="T0" fmla="*/ 55 w 69"/>
                  <a:gd name="T1" fmla="*/ 138 h 152"/>
                  <a:gd name="T2" fmla="*/ 53 w 69"/>
                  <a:gd name="T3" fmla="*/ 132 h 152"/>
                  <a:gd name="T4" fmla="*/ 50 w 69"/>
                  <a:gd name="T5" fmla="*/ 122 h 152"/>
                  <a:gd name="T6" fmla="*/ 47 w 69"/>
                  <a:gd name="T7" fmla="*/ 114 h 152"/>
                  <a:gd name="T8" fmla="*/ 48 w 69"/>
                  <a:gd name="T9" fmla="*/ 108 h 152"/>
                  <a:gd name="T10" fmla="*/ 48 w 69"/>
                  <a:gd name="T11" fmla="*/ 104 h 152"/>
                  <a:gd name="T12" fmla="*/ 47 w 69"/>
                  <a:gd name="T13" fmla="*/ 99 h 152"/>
                  <a:gd name="T14" fmla="*/ 41 w 69"/>
                  <a:gd name="T15" fmla="*/ 91 h 152"/>
                  <a:gd name="T16" fmla="*/ 42 w 69"/>
                  <a:gd name="T17" fmla="*/ 79 h 152"/>
                  <a:gd name="T18" fmla="*/ 47 w 69"/>
                  <a:gd name="T19" fmla="*/ 76 h 152"/>
                  <a:gd name="T20" fmla="*/ 53 w 69"/>
                  <a:gd name="T21" fmla="*/ 74 h 152"/>
                  <a:gd name="T22" fmla="*/ 60 w 69"/>
                  <a:gd name="T23" fmla="*/ 70 h 152"/>
                  <a:gd name="T24" fmla="*/ 64 w 69"/>
                  <a:gd name="T25" fmla="*/ 67 h 152"/>
                  <a:gd name="T26" fmla="*/ 68 w 69"/>
                  <a:gd name="T27" fmla="*/ 60 h 152"/>
                  <a:gd name="T28" fmla="*/ 69 w 69"/>
                  <a:gd name="T29" fmla="*/ 60 h 152"/>
                  <a:gd name="T30" fmla="*/ 65 w 69"/>
                  <a:gd name="T31" fmla="*/ 61 h 152"/>
                  <a:gd name="T32" fmla="*/ 60 w 69"/>
                  <a:gd name="T33" fmla="*/ 58 h 152"/>
                  <a:gd name="T34" fmla="*/ 55 w 69"/>
                  <a:gd name="T35" fmla="*/ 56 h 152"/>
                  <a:gd name="T36" fmla="*/ 55 w 69"/>
                  <a:gd name="T37" fmla="*/ 51 h 152"/>
                  <a:gd name="T38" fmla="*/ 52 w 69"/>
                  <a:gd name="T39" fmla="*/ 47 h 152"/>
                  <a:gd name="T40" fmla="*/ 50 w 69"/>
                  <a:gd name="T41" fmla="*/ 40 h 152"/>
                  <a:gd name="T42" fmla="*/ 43 w 69"/>
                  <a:gd name="T43" fmla="*/ 39 h 152"/>
                  <a:gd name="T44" fmla="*/ 41 w 69"/>
                  <a:gd name="T45" fmla="*/ 35 h 152"/>
                  <a:gd name="T46" fmla="*/ 48 w 69"/>
                  <a:gd name="T47" fmla="*/ 24 h 152"/>
                  <a:gd name="T48" fmla="*/ 50 w 69"/>
                  <a:gd name="T49" fmla="*/ 12 h 152"/>
                  <a:gd name="T50" fmla="*/ 47 w 69"/>
                  <a:gd name="T51" fmla="*/ 8 h 152"/>
                  <a:gd name="T52" fmla="*/ 45 w 69"/>
                  <a:gd name="T53" fmla="*/ 4 h 152"/>
                  <a:gd name="T54" fmla="*/ 39 w 69"/>
                  <a:gd name="T55" fmla="*/ 1 h 152"/>
                  <a:gd name="T56" fmla="*/ 38 w 69"/>
                  <a:gd name="T57" fmla="*/ 2 h 152"/>
                  <a:gd name="T58" fmla="*/ 38 w 69"/>
                  <a:gd name="T59" fmla="*/ 2 h 152"/>
                  <a:gd name="T60" fmla="*/ 36 w 69"/>
                  <a:gd name="T61" fmla="*/ 6 h 152"/>
                  <a:gd name="T62" fmla="*/ 37 w 69"/>
                  <a:gd name="T63" fmla="*/ 11 h 152"/>
                  <a:gd name="T64" fmla="*/ 33 w 69"/>
                  <a:gd name="T65" fmla="*/ 11 h 152"/>
                  <a:gd name="T66" fmla="*/ 27 w 69"/>
                  <a:gd name="T67" fmla="*/ 14 h 152"/>
                  <a:gd name="T68" fmla="*/ 21 w 69"/>
                  <a:gd name="T69" fmla="*/ 21 h 152"/>
                  <a:gd name="T70" fmla="*/ 19 w 69"/>
                  <a:gd name="T71" fmla="*/ 30 h 152"/>
                  <a:gd name="T72" fmla="*/ 16 w 69"/>
                  <a:gd name="T73" fmla="*/ 40 h 152"/>
                  <a:gd name="T74" fmla="*/ 10 w 69"/>
                  <a:gd name="T75" fmla="*/ 40 h 152"/>
                  <a:gd name="T76" fmla="*/ 8 w 69"/>
                  <a:gd name="T77" fmla="*/ 48 h 152"/>
                  <a:gd name="T78" fmla="*/ 6 w 69"/>
                  <a:gd name="T79" fmla="*/ 56 h 152"/>
                  <a:gd name="T80" fmla="*/ 3 w 69"/>
                  <a:gd name="T81" fmla="*/ 62 h 152"/>
                  <a:gd name="T82" fmla="*/ 0 w 69"/>
                  <a:gd name="T83" fmla="*/ 65 h 152"/>
                  <a:gd name="T84" fmla="*/ 7 w 69"/>
                  <a:gd name="T85" fmla="*/ 73 h 152"/>
                  <a:gd name="T86" fmla="*/ 16 w 69"/>
                  <a:gd name="T87" fmla="*/ 89 h 152"/>
                  <a:gd name="T88" fmla="*/ 15 w 69"/>
                  <a:gd name="T89" fmla="*/ 102 h 152"/>
                  <a:gd name="T90" fmla="*/ 19 w 69"/>
                  <a:gd name="T91" fmla="*/ 106 h 152"/>
                  <a:gd name="T92" fmla="*/ 26 w 69"/>
                  <a:gd name="T93" fmla="*/ 105 h 152"/>
                  <a:gd name="T94" fmla="*/ 33 w 69"/>
                  <a:gd name="T95" fmla="*/ 97 h 152"/>
                  <a:gd name="T96" fmla="*/ 37 w 69"/>
                  <a:gd name="T97" fmla="*/ 101 h 152"/>
                  <a:gd name="T98" fmla="*/ 41 w 69"/>
                  <a:gd name="T99" fmla="*/ 109 h 152"/>
                  <a:gd name="T100" fmla="*/ 45 w 69"/>
                  <a:gd name="T101" fmla="*/ 127 h 152"/>
                  <a:gd name="T102" fmla="*/ 48 w 69"/>
                  <a:gd name="T103" fmla="*/ 140 h 152"/>
                  <a:gd name="T104" fmla="*/ 49 w 69"/>
                  <a:gd name="T105" fmla="*/ 149 h 152"/>
                  <a:gd name="T106" fmla="*/ 48 w 69"/>
                  <a:gd name="T107" fmla="*/ 151 h 152"/>
                  <a:gd name="T108" fmla="*/ 55 w 69"/>
                  <a:gd name="T109" fmla="*/ 138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69" h="152">
                    <a:moveTo>
                      <a:pt x="55" y="138"/>
                    </a:moveTo>
                    <a:cubicBezTo>
                      <a:pt x="55" y="135"/>
                      <a:pt x="53" y="135"/>
                      <a:pt x="53" y="132"/>
                    </a:cubicBezTo>
                    <a:cubicBezTo>
                      <a:pt x="53" y="129"/>
                      <a:pt x="53" y="125"/>
                      <a:pt x="50" y="122"/>
                    </a:cubicBezTo>
                    <a:cubicBezTo>
                      <a:pt x="46" y="119"/>
                      <a:pt x="45" y="115"/>
                      <a:pt x="47" y="114"/>
                    </a:cubicBezTo>
                    <a:cubicBezTo>
                      <a:pt x="49" y="112"/>
                      <a:pt x="47" y="108"/>
                      <a:pt x="48" y="108"/>
                    </a:cubicBezTo>
                    <a:cubicBezTo>
                      <a:pt x="49" y="108"/>
                      <a:pt x="50" y="105"/>
                      <a:pt x="48" y="104"/>
                    </a:cubicBezTo>
                    <a:cubicBezTo>
                      <a:pt x="46" y="103"/>
                      <a:pt x="48" y="99"/>
                      <a:pt x="47" y="99"/>
                    </a:cubicBezTo>
                    <a:cubicBezTo>
                      <a:pt x="45" y="98"/>
                      <a:pt x="41" y="93"/>
                      <a:pt x="41" y="91"/>
                    </a:cubicBezTo>
                    <a:cubicBezTo>
                      <a:pt x="41" y="90"/>
                      <a:pt x="42" y="81"/>
                      <a:pt x="42" y="79"/>
                    </a:cubicBezTo>
                    <a:cubicBezTo>
                      <a:pt x="43" y="76"/>
                      <a:pt x="46" y="76"/>
                      <a:pt x="47" y="76"/>
                    </a:cubicBezTo>
                    <a:cubicBezTo>
                      <a:pt x="48" y="76"/>
                      <a:pt x="52" y="76"/>
                      <a:pt x="53" y="74"/>
                    </a:cubicBezTo>
                    <a:cubicBezTo>
                      <a:pt x="54" y="72"/>
                      <a:pt x="59" y="72"/>
                      <a:pt x="60" y="70"/>
                    </a:cubicBezTo>
                    <a:cubicBezTo>
                      <a:pt x="61" y="68"/>
                      <a:pt x="64" y="68"/>
                      <a:pt x="64" y="67"/>
                    </a:cubicBezTo>
                    <a:cubicBezTo>
                      <a:pt x="64" y="65"/>
                      <a:pt x="68" y="60"/>
                      <a:pt x="68" y="60"/>
                    </a:cubicBezTo>
                    <a:cubicBezTo>
                      <a:pt x="68" y="60"/>
                      <a:pt x="68" y="60"/>
                      <a:pt x="69" y="60"/>
                    </a:cubicBezTo>
                    <a:cubicBezTo>
                      <a:pt x="68" y="59"/>
                      <a:pt x="67" y="60"/>
                      <a:pt x="65" y="61"/>
                    </a:cubicBezTo>
                    <a:cubicBezTo>
                      <a:pt x="61" y="62"/>
                      <a:pt x="60" y="60"/>
                      <a:pt x="60" y="58"/>
                    </a:cubicBezTo>
                    <a:cubicBezTo>
                      <a:pt x="60" y="56"/>
                      <a:pt x="57" y="56"/>
                      <a:pt x="55" y="56"/>
                    </a:cubicBezTo>
                    <a:cubicBezTo>
                      <a:pt x="54" y="56"/>
                      <a:pt x="55" y="53"/>
                      <a:pt x="55" y="51"/>
                    </a:cubicBezTo>
                    <a:cubicBezTo>
                      <a:pt x="56" y="48"/>
                      <a:pt x="55" y="47"/>
                      <a:pt x="52" y="47"/>
                    </a:cubicBezTo>
                    <a:cubicBezTo>
                      <a:pt x="50" y="47"/>
                      <a:pt x="49" y="42"/>
                      <a:pt x="50" y="40"/>
                    </a:cubicBezTo>
                    <a:cubicBezTo>
                      <a:pt x="51" y="39"/>
                      <a:pt x="45" y="38"/>
                      <a:pt x="43" y="39"/>
                    </a:cubicBezTo>
                    <a:cubicBezTo>
                      <a:pt x="40" y="40"/>
                      <a:pt x="42" y="37"/>
                      <a:pt x="41" y="35"/>
                    </a:cubicBezTo>
                    <a:cubicBezTo>
                      <a:pt x="40" y="33"/>
                      <a:pt x="44" y="27"/>
                      <a:pt x="48" y="24"/>
                    </a:cubicBezTo>
                    <a:cubicBezTo>
                      <a:pt x="51" y="20"/>
                      <a:pt x="50" y="16"/>
                      <a:pt x="50" y="12"/>
                    </a:cubicBezTo>
                    <a:cubicBezTo>
                      <a:pt x="50" y="8"/>
                      <a:pt x="48" y="8"/>
                      <a:pt x="47" y="8"/>
                    </a:cubicBezTo>
                    <a:cubicBezTo>
                      <a:pt x="45" y="8"/>
                      <a:pt x="45" y="6"/>
                      <a:pt x="45" y="4"/>
                    </a:cubicBezTo>
                    <a:cubicBezTo>
                      <a:pt x="45" y="1"/>
                      <a:pt x="41" y="0"/>
                      <a:pt x="39" y="1"/>
                    </a:cubicBezTo>
                    <a:cubicBezTo>
                      <a:pt x="39" y="1"/>
                      <a:pt x="39" y="2"/>
                      <a:pt x="38" y="2"/>
                    </a:cubicBezTo>
                    <a:cubicBezTo>
                      <a:pt x="38" y="2"/>
                      <a:pt x="38" y="2"/>
                      <a:pt x="38" y="2"/>
                    </a:cubicBezTo>
                    <a:cubicBezTo>
                      <a:pt x="38" y="2"/>
                      <a:pt x="38" y="5"/>
                      <a:pt x="36" y="6"/>
                    </a:cubicBezTo>
                    <a:cubicBezTo>
                      <a:pt x="35" y="7"/>
                      <a:pt x="35" y="8"/>
                      <a:pt x="37" y="11"/>
                    </a:cubicBezTo>
                    <a:cubicBezTo>
                      <a:pt x="39" y="14"/>
                      <a:pt x="34" y="13"/>
                      <a:pt x="33" y="11"/>
                    </a:cubicBezTo>
                    <a:cubicBezTo>
                      <a:pt x="33" y="10"/>
                      <a:pt x="29" y="12"/>
                      <a:pt x="27" y="14"/>
                    </a:cubicBezTo>
                    <a:cubicBezTo>
                      <a:pt x="25" y="16"/>
                      <a:pt x="21" y="17"/>
                      <a:pt x="21" y="21"/>
                    </a:cubicBezTo>
                    <a:cubicBezTo>
                      <a:pt x="21" y="24"/>
                      <a:pt x="19" y="28"/>
                      <a:pt x="19" y="30"/>
                    </a:cubicBezTo>
                    <a:cubicBezTo>
                      <a:pt x="20" y="33"/>
                      <a:pt x="16" y="39"/>
                      <a:pt x="16" y="40"/>
                    </a:cubicBezTo>
                    <a:cubicBezTo>
                      <a:pt x="17" y="42"/>
                      <a:pt x="11" y="40"/>
                      <a:pt x="10" y="40"/>
                    </a:cubicBezTo>
                    <a:cubicBezTo>
                      <a:pt x="9" y="40"/>
                      <a:pt x="10" y="46"/>
                      <a:pt x="8" y="48"/>
                    </a:cubicBezTo>
                    <a:cubicBezTo>
                      <a:pt x="7" y="50"/>
                      <a:pt x="8" y="56"/>
                      <a:pt x="6" y="56"/>
                    </a:cubicBezTo>
                    <a:cubicBezTo>
                      <a:pt x="4" y="56"/>
                      <a:pt x="3" y="62"/>
                      <a:pt x="3" y="62"/>
                    </a:cubicBezTo>
                    <a:cubicBezTo>
                      <a:pt x="3" y="62"/>
                      <a:pt x="1" y="63"/>
                      <a:pt x="0" y="65"/>
                    </a:cubicBezTo>
                    <a:cubicBezTo>
                      <a:pt x="1" y="68"/>
                      <a:pt x="4" y="71"/>
                      <a:pt x="7" y="73"/>
                    </a:cubicBezTo>
                    <a:cubicBezTo>
                      <a:pt x="12" y="75"/>
                      <a:pt x="15" y="84"/>
                      <a:pt x="16" y="89"/>
                    </a:cubicBezTo>
                    <a:cubicBezTo>
                      <a:pt x="18" y="94"/>
                      <a:pt x="17" y="99"/>
                      <a:pt x="15" y="102"/>
                    </a:cubicBezTo>
                    <a:cubicBezTo>
                      <a:pt x="14" y="105"/>
                      <a:pt x="16" y="105"/>
                      <a:pt x="19" y="106"/>
                    </a:cubicBezTo>
                    <a:cubicBezTo>
                      <a:pt x="21" y="108"/>
                      <a:pt x="24" y="108"/>
                      <a:pt x="26" y="105"/>
                    </a:cubicBezTo>
                    <a:cubicBezTo>
                      <a:pt x="28" y="103"/>
                      <a:pt x="33" y="101"/>
                      <a:pt x="33" y="97"/>
                    </a:cubicBezTo>
                    <a:cubicBezTo>
                      <a:pt x="34" y="94"/>
                      <a:pt x="36" y="99"/>
                      <a:pt x="37" y="101"/>
                    </a:cubicBezTo>
                    <a:cubicBezTo>
                      <a:pt x="39" y="102"/>
                      <a:pt x="40" y="105"/>
                      <a:pt x="41" y="109"/>
                    </a:cubicBezTo>
                    <a:cubicBezTo>
                      <a:pt x="41" y="114"/>
                      <a:pt x="41" y="124"/>
                      <a:pt x="45" y="127"/>
                    </a:cubicBezTo>
                    <a:cubicBezTo>
                      <a:pt x="48" y="130"/>
                      <a:pt x="49" y="137"/>
                      <a:pt x="48" y="140"/>
                    </a:cubicBezTo>
                    <a:cubicBezTo>
                      <a:pt x="47" y="142"/>
                      <a:pt x="50" y="146"/>
                      <a:pt x="49" y="149"/>
                    </a:cubicBezTo>
                    <a:cubicBezTo>
                      <a:pt x="49" y="150"/>
                      <a:pt x="49" y="150"/>
                      <a:pt x="48" y="151"/>
                    </a:cubicBezTo>
                    <a:cubicBezTo>
                      <a:pt x="52" y="152"/>
                      <a:pt x="55" y="138"/>
                      <a:pt x="55" y="138"/>
                    </a:cubicBezTo>
                    <a:close/>
                  </a:path>
                </a:pathLst>
              </a:custGeom>
              <a:grpFill/>
              <a:ln w="3175"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90" name="Freeform 62">
                <a:extLst>
                  <a:ext uri="{FF2B5EF4-FFF2-40B4-BE49-F238E27FC236}">
                    <a16:creationId xmlns:a16="http://schemas.microsoft.com/office/drawing/2014/main" id="{5FCD7370-0FA7-41A2-A83B-D14E59DF452B}"/>
                  </a:ext>
                </a:extLst>
              </p:cNvPr>
              <p:cNvSpPr>
                <a:spLocks/>
              </p:cNvSpPr>
              <p:nvPr/>
            </p:nvSpPr>
            <p:spPr bwMode="auto">
              <a:xfrm>
                <a:off x="6559641" y="3546502"/>
                <a:ext cx="57717" cy="35132"/>
              </a:xfrm>
              <a:custGeom>
                <a:avLst/>
                <a:gdLst>
                  <a:gd name="T0" fmla="*/ 24 w 25"/>
                  <a:gd name="T1" fmla="*/ 5 h 15"/>
                  <a:gd name="T2" fmla="*/ 15 w 25"/>
                  <a:gd name="T3" fmla="*/ 3 h 15"/>
                  <a:gd name="T4" fmla="*/ 8 w 25"/>
                  <a:gd name="T5" fmla="*/ 2 h 15"/>
                  <a:gd name="T6" fmla="*/ 2 w 25"/>
                  <a:gd name="T7" fmla="*/ 7 h 15"/>
                  <a:gd name="T8" fmla="*/ 0 w 25"/>
                  <a:gd name="T9" fmla="*/ 10 h 15"/>
                  <a:gd name="T10" fmla="*/ 3 w 25"/>
                  <a:gd name="T11" fmla="*/ 12 h 15"/>
                  <a:gd name="T12" fmla="*/ 8 w 25"/>
                  <a:gd name="T13" fmla="*/ 13 h 15"/>
                  <a:gd name="T14" fmla="*/ 16 w 25"/>
                  <a:gd name="T15" fmla="*/ 14 h 15"/>
                  <a:gd name="T16" fmla="*/ 23 w 25"/>
                  <a:gd name="T17" fmla="*/ 13 h 15"/>
                  <a:gd name="T18" fmla="*/ 23 w 25"/>
                  <a:gd name="T19" fmla="*/ 6 h 15"/>
                  <a:gd name="T20" fmla="*/ 24 w 25"/>
                  <a:gd name="T21" fmla="*/ 5 h 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5" h="15">
                    <a:moveTo>
                      <a:pt x="24" y="5"/>
                    </a:moveTo>
                    <a:cubicBezTo>
                      <a:pt x="19" y="1"/>
                      <a:pt x="18" y="4"/>
                      <a:pt x="15" y="3"/>
                    </a:cubicBezTo>
                    <a:cubicBezTo>
                      <a:pt x="11" y="1"/>
                      <a:pt x="10" y="0"/>
                      <a:pt x="8" y="2"/>
                    </a:cubicBezTo>
                    <a:cubicBezTo>
                      <a:pt x="6" y="3"/>
                      <a:pt x="4" y="3"/>
                      <a:pt x="2" y="7"/>
                    </a:cubicBezTo>
                    <a:cubicBezTo>
                      <a:pt x="2" y="8"/>
                      <a:pt x="1" y="9"/>
                      <a:pt x="0" y="10"/>
                    </a:cubicBezTo>
                    <a:cubicBezTo>
                      <a:pt x="1" y="11"/>
                      <a:pt x="2" y="12"/>
                      <a:pt x="3" y="12"/>
                    </a:cubicBezTo>
                    <a:cubicBezTo>
                      <a:pt x="4" y="12"/>
                      <a:pt x="5" y="14"/>
                      <a:pt x="8" y="13"/>
                    </a:cubicBezTo>
                    <a:cubicBezTo>
                      <a:pt x="10" y="13"/>
                      <a:pt x="12" y="15"/>
                      <a:pt x="16" y="14"/>
                    </a:cubicBezTo>
                    <a:cubicBezTo>
                      <a:pt x="19" y="13"/>
                      <a:pt x="22" y="15"/>
                      <a:pt x="23" y="13"/>
                    </a:cubicBezTo>
                    <a:cubicBezTo>
                      <a:pt x="25" y="11"/>
                      <a:pt x="23" y="6"/>
                      <a:pt x="23" y="6"/>
                    </a:cubicBezTo>
                    <a:cubicBezTo>
                      <a:pt x="23" y="6"/>
                      <a:pt x="23" y="6"/>
                      <a:pt x="24" y="5"/>
                    </a:cubicBezTo>
                    <a:close/>
                  </a:path>
                </a:pathLst>
              </a:custGeom>
              <a:grpFill/>
              <a:ln w="3175"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91" name="Freeform 63">
                <a:extLst>
                  <a:ext uri="{FF2B5EF4-FFF2-40B4-BE49-F238E27FC236}">
                    <a16:creationId xmlns:a16="http://schemas.microsoft.com/office/drawing/2014/main" id="{43C5979F-341F-4645-BC01-8302A25503DA}"/>
                  </a:ext>
                </a:extLst>
              </p:cNvPr>
              <p:cNvSpPr>
                <a:spLocks/>
              </p:cNvSpPr>
              <p:nvPr/>
            </p:nvSpPr>
            <p:spPr bwMode="auto">
              <a:xfrm>
                <a:off x="6791766" y="3645625"/>
                <a:ext cx="139275" cy="283568"/>
              </a:xfrm>
              <a:custGeom>
                <a:avLst/>
                <a:gdLst>
                  <a:gd name="T0" fmla="*/ 44 w 60"/>
                  <a:gd name="T1" fmla="*/ 15 h 123"/>
                  <a:gd name="T2" fmla="*/ 36 w 60"/>
                  <a:gd name="T3" fmla="*/ 9 h 123"/>
                  <a:gd name="T4" fmla="*/ 34 w 60"/>
                  <a:gd name="T5" fmla="*/ 4 h 123"/>
                  <a:gd name="T6" fmla="*/ 27 w 60"/>
                  <a:gd name="T7" fmla="*/ 1 h 123"/>
                  <a:gd name="T8" fmla="*/ 21 w 60"/>
                  <a:gd name="T9" fmla="*/ 5 h 123"/>
                  <a:gd name="T10" fmla="*/ 16 w 60"/>
                  <a:gd name="T11" fmla="*/ 6 h 123"/>
                  <a:gd name="T12" fmla="*/ 9 w 60"/>
                  <a:gd name="T13" fmla="*/ 6 h 123"/>
                  <a:gd name="T14" fmla="*/ 2 w 60"/>
                  <a:gd name="T15" fmla="*/ 6 h 123"/>
                  <a:gd name="T16" fmla="*/ 0 w 60"/>
                  <a:gd name="T17" fmla="*/ 8 h 123"/>
                  <a:gd name="T18" fmla="*/ 3 w 60"/>
                  <a:gd name="T19" fmla="*/ 12 h 123"/>
                  <a:gd name="T20" fmla="*/ 7 w 60"/>
                  <a:gd name="T21" fmla="*/ 18 h 123"/>
                  <a:gd name="T22" fmla="*/ 14 w 60"/>
                  <a:gd name="T23" fmla="*/ 22 h 123"/>
                  <a:gd name="T24" fmla="*/ 20 w 60"/>
                  <a:gd name="T25" fmla="*/ 23 h 123"/>
                  <a:gd name="T26" fmla="*/ 22 w 60"/>
                  <a:gd name="T27" fmla="*/ 30 h 123"/>
                  <a:gd name="T28" fmla="*/ 16 w 60"/>
                  <a:gd name="T29" fmla="*/ 33 h 123"/>
                  <a:gd name="T30" fmla="*/ 25 w 60"/>
                  <a:gd name="T31" fmla="*/ 41 h 123"/>
                  <a:gd name="T32" fmla="*/ 29 w 60"/>
                  <a:gd name="T33" fmla="*/ 48 h 123"/>
                  <a:gd name="T34" fmla="*/ 35 w 60"/>
                  <a:gd name="T35" fmla="*/ 57 h 123"/>
                  <a:gd name="T36" fmla="*/ 42 w 60"/>
                  <a:gd name="T37" fmla="*/ 63 h 123"/>
                  <a:gd name="T38" fmla="*/ 43 w 60"/>
                  <a:gd name="T39" fmla="*/ 71 h 123"/>
                  <a:gd name="T40" fmla="*/ 46 w 60"/>
                  <a:gd name="T41" fmla="*/ 84 h 123"/>
                  <a:gd name="T42" fmla="*/ 40 w 60"/>
                  <a:gd name="T43" fmla="*/ 93 h 123"/>
                  <a:gd name="T44" fmla="*/ 33 w 60"/>
                  <a:gd name="T45" fmla="*/ 98 h 123"/>
                  <a:gd name="T46" fmla="*/ 33 w 60"/>
                  <a:gd name="T47" fmla="*/ 105 h 123"/>
                  <a:gd name="T48" fmla="*/ 24 w 60"/>
                  <a:gd name="T49" fmla="*/ 105 h 123"/>
                  <a:gd name="T50" fmla="*/ 19 w 60"/>
                  <a:gd name="T51" fmla="*/ 109 h 123"/>
                  <a:gd name="T52" fmla="*/ 23 w 60"/>
                  <a:gd name="T53" fmla="*/ 112 h 123"/>
                  <a:gd name="T54" fmla="*/ 20 w 60"/>
                  <a:gd name="T55" fmla="*/ 119 h 123"/>
                  <a:gd name="T56" fmla="*/ 24 w 60"/>
                  <a:gd name="T57" fmla="*/ 122 h 123"/>
                  <a:gd name="T58" fmla="*/ 32 w 60"/>
                  <a:gd name="T59" fmla="*/ 116 h 123"/>
                  <a:gd name="T60" fmla="*/ 34 w 60"/>
                  <a:gd name="T61" fmla="*/ 113 h 123"/>
                  <a:gd name="T62" fmla="*/ 36 w 60"/>
                  <a:gd name="T63" fmla="*/ 109 h 123"/>
                  <a:gd name="T64" fmla="*/ 41 w 60"/>
                  <a:gd name="T65" fmla="*/ 108 h 123"/>
                  <a:gd name="T66" fmla="*/ 52 w 60"/>
                  <a:gd name="T67" fmla="*/ 103 h 123"/>
                  <a:gd name="T68" fmla="*/ 58 w 60"/>
                  <a:gd name="T69" fmla="*/ 92 h 123"/>
                  <a:gd name="T70" fmla="*/ 56 w 60"/>
                  <a:gd name="T71" fmla="*/ 73 h 123"/>
                  <a:gd name="T72" fmla="*/ 49 w 60"/>
                  <a:gd name="T73" fmla="*/ 61 h 123"/>
                  <a:gd name="T74" fmla="*/ 36 w 60"/>
                  <a:gd name="T75" fmla="*/ 50 h 123"/>
                  <a:gd name="T76" fmla="*/ 32 w 60"/>
                  <a:gd name="T77" fmla="*/ 44 h 123"/>
                  <a:gd name="T78" fmla="*/ 30 w 60"/>
                  <a:gd name="T79" fmla="*/ 33 h 123"/>
                  <a:gd name="T80" fmla="*/ 36 w 60"/>
                  <a:gd name="T81" fmla="*/ 26 h 123"/>
                  <a:gd name="T82" fmla="*/ 39 w 60"/>
                  <a:gd name="T83" fmla="*/ 21 h 123"/>
                  <a:gd name="T84" fmla="*/ 45 w 60"/>
                  <a:gd name="T85" fmla="*/ 17 h 123"/>
                  <a:gd name="T86" fmla="*/ 46 w 60"/>
                  <a:gd name="T87" fmla="*/ 16 h 123"/>
                  <a:gd name="T88" fmla="*/ 44 w 60"/>
                  <a:gd name="T89" fmla="*/ 15 h 1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0" h="123">
                    <a:moveTo>
                      <a:pt x="44" y="15"/>
                    </a:moveTo>
                    <a:cubicBezTo>
                      <a:pt x="42" y="15"/>
                      <a:pt x="36" y="10"/>
                      <a:pt x="36" y="9"/>
                    </a:cubicBezTo>
                    <a:cubicBezTo>
                      <a:pt x="36" y="7"/>
                      <a:pt x="39" y="5"/>
                      <a:pt x="34" y="4"/>
                    </a:cubicBezTo>
                    <a:cubicBezTo>
                      <a:pt x="29" y="3"/>
                      <a:pt x="28" y="2"/>
                      <a:pt x="27" y="1"/>
                    </a:cubicBezTo>
                    <a:cubicBezTo>
                      <a:pt x="26" y="0"/>
                      <a:pt x="22" y="3"/>
                      <a:pt x="21" y="5"/>
                    </a:cubicBezTo>
                    <a:cubicBezTo>
                      <a:pt x="20" y="7"/>
                      <a:pt x="18" y="4"/>
                      <a:pt x="16" y="6"/>
                    </a:cubicBezTo>
                    <a:cubicBezTo>
                      <a:pt x="13" y="7"/>
                      <a:pt x="10" y="3"/>
                      <a:pt x="9" y="6"/>
                    </a:cubicBezTo>
                    <a:cubicBezTo>
                      <a:pt x="7" y="8"/>
                      <a:pt x="4" y="4"/>
                      <a:pt x="2" y="6"/>
                    </a:cubicBezTo>
                    <a:cubicBezTo>
                      <a:pt x="2" y="7"/>
                      <a:pt x="1" y="8"/>
                      <a:pt x="0" y="8"/>
                    </a:cubicBezTo>
                    <a:cubicBezTo>
                      <a:pt x="2" y="10"/>
                      <a:pt x="3" y="11"/>
                      <a:pt x="3" y="12"/>
                    </a:cubicBezTo>
                    <a:cubicBezTo>
                      <a:pt x="3" y="14"/>
                      <a:pt x="7" y="16"/>
                      <a:pt x="7" y="18"/>
                    </a:cubicBezTo>
                    <a:cubicBezTo>
                      <a:pt x="7" y="21"/>
                      <a:pt x="12" y="23"/>
                      <a:pt x="14" y="22"/>
                    </a:cubicBezTo>
                    <a:cubicBezTo>
                      <a:pt x="15" y="21"/>
                      <a:pt x="19" y="20"/>
                      <a:pt x="20" y="23"/>
                    </a:cubicBezTo>
                    <a:cubicBezTo>
                      <a:pt x="20" y="27"/>
                      <a:pt x="22" y="27"/>
                      <a:pt x="22" y="30"/>
                    </a:cubicBezTo>
                    <a:cubicBezTo>
                      <a:pt x="22" y="32"/>
                      <a:pt x="17" y="31"/>
                      <a:pt x="16" y="33"/>
                    </a:cubicBezTo>
                    <a:cubicBezTo>
                      <a:pt x="15" y="36"/>
                      <a:pt x="25" y="39"/>
                      <a:pt x="25" y="41"/>
                    </a:cubicBezTo>
                    <a:cubicBezTo>
                      <a:pt x="25" y="43"/>
                      <a:pt x="28" y="45"/>
                      <a:pt x="29" y="48"/>
                    </a:cubicBezTo>
                    <a:cubicBezTo>
                      <a:pt x="30" y="50"/>
                      <a:pt x="34" y="54"/>
                      <a:pt x="35" y="57"/>
                    </a:cubicBezTo>
                    <a:cubicBezTo>
                      <a:pt x="36" y="60"/>
                      <a:pt x="40" y="61"/>
                      <a:pt x="42" y="63"/>
                    </a:cubicBezTo>
                    <a:cubicBezTo>
                      <a:pt x="43" y="64"/>
                      <a:pt x="44" y="68"/>
                      <a:pt x="43" y="71"/>
                    </a:cubicBezTo>
                    <a:cubicBezTo>
                      <a:pt x="43" y="74"/>
                      <a:pt x="43" y="80"/>
                      <a:pt x="46" y="84"/>
                    </a:cubicBezTo>
                    <a:cubicBezTo>
                      <a:pt x="49" y="89"/>
                      <a:pt x="42" y="91"/>
                      <a:pt x="40" y="93"/>
                    </a:cubicBezTo>
                    <a:cubicBezTo>
                      <a:pt x="38" y="96"/>
                      <a:pt x="39" y="99"/>
                      <a:pt x="33" y="98"/>
                    </a:cubicBezTo>
                    <a:cubicBezTo>
                      <a:pt x="27" y="96"/>
                      <a:pt x="34" y="103"/>
                      <a:pt x="33" y="105"/>
                    </a:cubicBezTo>
                    <a:cubicBezTo>
                      <a:pt x="32" y="107"/>
                      <a:pt x="24" y="103"/>
                      <a:pt x="24" y="105"/>
                    </a:cubicBezTo>
                    <a:cubicBezTo>
                      <a:pt x="24" y="106"/>
                      <a:pt x="21" y="108"/>
                      <a:pt x="19" y="109"/>
                    </a:cubicBezTo>
                    <a:cubicBezTo>
                      <a:pt x="20" y="110"/>
                      <a:pt x="21" y="111"/>
                      <a:pt x="23" y="112"/>
                    </a:cubicBezTo>
                    <a:cubicBezTo>
                      <a:pt x="25" y="113"/>
                      <a:pt x="20" y="115"/>
                      <a:pt x="20" y="119"/>
                    </a:cubicBezTo>
                    <a:cubicBezTo>
                      <a:pt x="21" y="122"/>
                      <a:pt x="23" y="123"/>
                      <a:pt x="24" y="122"/>
                    </a:cubicBezTo>
                    <a:cubicBezTo>
                      <a:pt x="26" y="120"/>
                      <a:pt x="30" y="117"/>
                      <a:pt x="32" y="116"/>
                    </a:cubicBezTo>
                    <a:cubicBezTo>
                      <a:pt x="34" y="116"/>
                      <a:pt x="32" y="113"/>
                      <a:pt x="34" y="113"/>
                    </a:cubicBezTo>
                    <a:cubicBezTo>
                      <a:pt x="36" y="113"/>
                      <a:pt x="35" y="110"/>
                      <a:pt x="36" y="109"/>
                    </a:cubicBezTo>
                    <a:cubicBezTo>
                      <a:pt x="37" y="107"/>
                      <a:pt x="38" y="108"/>
                      <a:pt x="41" y="108"/>
                    </a:cubicBezTo>
                    <a:cubicBezTo>
                      <a:pt x="44" y="108"/>
                      <a:pt x="48" y="105"/>
                      <a:pt x="52" y="103"/>
                    </a:cubicBezTo>
                    <a:cubicBezTo>
                      <a:pt x="56" y="100"/>
                      <a:pt x="56" y="100"/>
                      <a:pt x="58" y="92"/>
                    </a:cubicBezTo>
                    <a:cubicBezTo>
                      <a:pt x="60" y="85"/>
                      <a:pt x="56" y="76"/>
                      <a:pt x="56" y="73"/>
                    </a:cubicBezTo>
                    <a:cubicBezTo>
                      <a:pt x="56" y="71"/>
                      <a:pt x="51" y="61"/>
                      <a:pt x="49" y="61"/>
                    </a:cubicBezTo>
                    <a:cubicBezTo>
                      <a:pt x="46" y="61"/>
                      <a:pt x="37" y="51"/>
                      <a:pt x="36" y="50"/>
                    </a:cubicBezTo>
                    <a:cubicBezTo>
                      <a:pt x="34" y="48"/>
                      <a:pt x="34" y="46"/>
                      <a:pt x="32" y="44"/>
                    </a:cubicBezTo>
                    <a:cubicBezTo>
                      <a:pt x="30" y="42"/>
                      <a:pt x="29" y="36"/>
                      <a:pt x="30" y="33"/>
                    </a:cubicBezTo>
                    <a:cubicBezTo>
                      <a:pt x="31" y="29"/>
                      <a:pt x="36" y="28"/>
                      <a:pt x="36" y="26"/>
                    </a:cubicBezTo>
                    <a:cubicBezTo>
                      <a:pt x="36" y="23"/>
                      <a:pt x="36" y="21"/>
                      <a:pt x="39" y="21"/>
                    </a:cubicBezTo>
                    <a:cubicBezTo>
                      <a:pt x="41" y="21"/>
                      <a:pt x="44" y="19"/>
                      <a:pt x="45" y="17"/>
                    </a:cubicBezTo>
                    <a:cubicBezTo>
                      <a:pt x="45" y="17"/>
                      <a:pt x="45" y="16"/>
                      <a:pt x="46" y="16"/>
                    </a:cubicBezTo>
                    <a:cubicBezTo>
                      <a:pt x="45" y="15"/>
                      <a:pt x="45" y="15"/>
                      <a:pt x="44" y="15"/>
                    </a:cubicBezTo>
                    <a:close/>
                  </a:path>
                </a:pathLst>
              </a:custGeom>
              <a:grpFill/>
              <a:ln w="3175"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92" name="Freeform 64">
                <a:extLst>
                  <a:ext uri="{FF2B5EF4-FFF2-40B4-BE49-F238E27FC236}">
                    <a16:creationId xmlns:a16="http://schemas.microsoft.com/office/drawing/2014/main" id="{729B3571-7807-42CF-8784-73555F1465C5}"/>
                  </a:ext>
                </a:extLst>
              </p:cNvPr>
              <p:cNvSpPr>
                <a:spLocks/>
              </p:cNvSpPr>
              <p:nvPr/>
            </p:nvSpPr>
            <p:spPr bwMode="auto">
              <a:xfrm>
                <a:off x="6791766" y="3816268"/>
                <a:ext cx="112925" cy="81557"/>
              </a:xfrm>
              <a:custGeom>
                <a:avLst/>
                <a:gdLst>
                  <a:gd name="T0" fmla="*/ 24 w 49"/>
                  <a:gd name="T1" fmla="*/ 31 h 35"/>
                  <a:gd name="T2" fmla="*/ 33 w 49"/>
                  <a:gd name="T3" fmla="*/ 31 h 35"/>
                  <a:gd name="T4" fmla="*/ 33 w 49"/>
                  <a:gd name="T5" fmla="*/ 24 h 35"/>
                  <a:gd name="T6" fmla="*/ 40 w 49"/>
                  <a:gd name="T7" fmla="*/ 19 h 35"/>
                  <a:gd name="T8" fmla="*/ 46 w 49"/>
                  <a:gd name="T9" fmla="*/ 10 h 35"/>
                  <a:gd name="T10" fmla="*/ 43 w 49"/>
                  <a:gd name="T11" fmla="*/ 0 h 35"/>
                  <a:gd name="T12" fmla="*/ 38 w 49"/>
                  <a:gd name="T13" fmla="*/ 1 h 35"/>
                  <a:gd name="T14" fmla="*/ 32 w 49"/>
                  <a:gd name="T15" fmla="*/ 3 h 35"/>
                  <a:gd name="T16" fmla="*/ 30 w 49"/>
                  <a:gd name="T17" fmla="*/ 5 h 35"/>
                  <a:gd name="T18" fmla="*/ 25 w 49"/>
                  <a:gd name="T19" fmla="*/ 2 h 35"/>
                  <a:gd name="T20" fmla="*/ 14 w 49"/>
                  <a:gd name="T21" fmla="*/ 2 h 35"/>
                  <a:gd name="T22" fmla="*/ 3 w 49"/>
                  <a:gd name="T23" fmla="*/ 7 h 35"/>
                  <a:gd name="T24" fmla="*/ 4 w 49"/>
                  <a:gd name="T25" fmla="*/ 14 h 35"/>
                  <a:gd name="T26" fmla="*/ 5 w 49"/>
                  <a:gd name="T27" fmla="*/ 20 h 35"/>
                  <a:gd name="T28" fmla="*/ 4 w 49"/>
                  <a:gd name="T29" fmla="*/ 21 h 35"/>
                  <a:gd name="T30" fmla="*/ 7 w 49"/>
                  <a:gd name="T31" fmla="*/ 28 h 35"/>
                  <a:gd name="T32" fmla="*/ 12 w 49"/>
                  <a:gd name="T33" fmla="*/ 29 h 35"/>
                  <a:gd name="T34" fmla="*/ 12 w 49"/>
                  <a:gd name="T35" fmla="*/ 33 h 35"/>
                  <a:gd name="T36" fmla="*/ 18 w 49"/>
                  <a:gd name="T37" fmla="*/ 34 h 35"/>
                  <a:gd name="T38" fmla="*/ 19 w 49"/>
                  <a:gd name="T39" fmla="*/ 35 h 35"/>
                  <a:gd name="T40" fmla="*/ 24 w 49"/>
                  <a:gd name="T41" fmla="*/ 31 h 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49" h="35">
                    <a:moveTo>
                      <a:pt x="24" y="31"/>
                    </a:moveTo>
                    <a:cubicBezTo>
                      <a:pt x="24" y="29"/>
                      <a:pt x="32" y="33"/>
                      <a:pt x="33" y="31"/>
                    </a:cubicBezTo>
                    <a:cubicBezTo>
                      <a:pt x="34" y="29"/>
                      <a:pt x="27" y="22"/>
                      <a:pt x="33" y="24"/>
                    </a:cubicBezTo>
                    <a:cubicBezTo>
                      <a:pt x="39" y="25"/>
                      <a:pt x="38" y="22"/>
                      <a:pt x="40" y="19"/>
                    </a:cubicBezTo>
                    <a:cubicBezTo>
                      <a:pt x="42" y="17"/>
                      <a:pt x="49" y="15"/>
                      <a:pt x="46" y="10"/>
                    </a:cubicBezTo>
                    <a:cubicBezTo>
                      <a:pt x="44" y="7"/>
                      <a:pt x="43" y="3"/>
                      <a:pt x="43" y="0"/>
                    </a:cubicBezTo>
                    <a:cubicBezTo>
                      <a:pt x="41" y="2"/>
                      <a:pt x="39" y="2"/>
                      <a:pt x="38" y="1"/>
                    </a:cubicBezTo>
                    <a:cubicBezTo>
                      <a:pt x="36" y="1"/>
                      <a:pt x="32" y="0"/>
                      <a:pt x="32" y="3"/>
                    </a:cubicBezTo>
                    <a:cubicBezTo>
                      <a:pt x="32" y="6"/>
                      <a:pt x="29" y="6"/>
                      <a:pt x="30" y="5"/>
                    </a:cubicBezTo>
                    <a:cubicBezTo>
                      <a:pt x="30" y="4"/>
                      <a:pt x="27" y="4"/>
                      <a:pt x="25" y="2"/>
                    </a:cubicBezTo>
                    <a:cubicBezTo>
                      <a:pt x="23" y="0"/>
                      <a:pt x="17" y="3"/>
                      <a:pt x="14" y="2"/>
                    </a:cubicBezTo>
                    <a:cubicBezTo>
                      <a:pt x="11" y="1"/>
                      <a:pt x="6" y="3"/>
                      <a:pt x="3" y="7"/>
                    </a:cubicBezTo>
                    <a:cubicBezTo>
                      <a:pt x="0" y="11"/>
                      <a:pt x="4" y="11"/>
                      <a:pt x="4" y="14"/>
                    </a:cubicBezTo>
                    <a:cubicBezTo>
                      <a:pt x="4" y="18"/>
                      <a:pt x="6" y="18"/>
                      <a:pt x="5" y="20"/>
                    </a:cubicBezTo>
                    <a:cubicBezTo>
                      <a:pt x="5" y="21"/>
                      <a:pt x="5" y="21"/>
                      <a:pt x="4" y="21"/>
                    </a:cubicBezTo>
                    <a:cubicBezTo>
                      <a:pt x="8" y="22"/>
                      <a:pt x="6" y="26"/>
                      <a:pt x="7" y="28"/>
                    </a:cubicBezTo>
                    <a:cubicBezTo>
                      <a:pt x="7" y="30"/>
                      <a:pt x="10" y="29"/>
                      <a:pt x="12" y="29"/>
                    </a:cubicBezTo>
                    <a:cubicBezTo>
                      <a:pt x="13" y="29"/>
                      <a:pt x="11" y="31"/>
                      <a:pt x="12" y="33"/>
                    </a:cubicBezTo>
                    <a:cubicBezTo>
                      <a:pt x="13" y="35"/>
                      <a:pt x="18" y="32"/>
                      <a:pt x="18" y="34"/>
                    </a:cubicBezTo>
                    <a:cubicBezTo>
                      <a:pt x="19" y="34"/>
                      <a:pt x="19" y="35"/>
                      <a:pt x="19" y="35"/>
                    </a:cubicBezTo>
                    <a:cubicBezTo>
                      <a:pt x="21" y="34"/>
                      <a:pt x="24" y="32"/>
                      <a:pt x="24" y="31"/>
                    </a:cubicBezTo>
                    <a:close/>
                  </a:path>
                </a:pathLst>
              </a:custGeom>
              <a:grpFill/>
              <a:ln w="3175"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93" name="Freeform 65">
                <a:extLst>
                  <a:ext uri="{FF2B5EF4-FFF2-40B4-BE49-F238E27FC236}">
                    <a16:creationId xmlns:a16="http://schemas.microsoft.com/office/drawing/2014/main" id="{C34F2873-BDFD-4C4D-AB67-AF767D5951D2}"/>
                  </a:ext>
                </a:extLst>
              </p:cNvPr>
              <p:cNvSpPr>
                <a:spLocks/>
              </p:cNvSpPr>
              <p:nvPr/>
            </p:nvSpPr>
            <p:spPr bwMode="auto">
              <a:xfrm>
                <a:off x="6755379" y="3661937"/>
                <a:ext cx="138020" cy="168133"/>
              </a:xfrm>
              <a:custGeom>
                <a:avLst/>
                <a:gdLst>
                  <a:gd name="T0" fmla="*/ 41 w 60"/>
                  <a:gd name="T1" fmla="*/ 34 h 73"/>
                  <a:gd name="T2" fmla="*/ 32 w 60"/>
                  <a:gd name="T3" fmla="*/ 26 h 73"/>
                  <a:gd name="T4" fmla="*/ 38 w 60"/>
                  <a:gd name="T5" fmla="*/ 23 h 73"/>
                  <a:gd name="T6" fmla="*/ 36 w 60"/>
                  <a:gd name="T7" fmla="*/ 16 h 73"/>
                  <a:gd name="T8" fmla="*/ 30 w 60"/>
                  <a:gd name="T9" fmla="*/ 15 h 73"/>
                  <a:gd name="T10" fmla="*/ 23 w 60"/>
                  <a:gd name="T11" fmla="*/ 11 h 73"/>
                  <a:gd name="T12" fmla="*/ 19 w 60"/>
                  <a:gd name="T13" fmla="*/ 5 h 73"/>
                  <a:gd name="T14" fmla="*/ 16 w 60"/>
                  <a:gd name="T15" fmla="*/ 1 h 73"/>
                  <a:gd name="T16" fmla="*/ 13 w 60"/>
                  <a:gd name="T17" fmla="*/ 1 h 73"/>
                  <a:gd name="T18" fmla="*/ 12 w 60"/>
                  <a:gd name="T19" fmla="*/ 5 h 73"/>
                  <a:gd name="T20" fmla="*/ 12 w 60"/>
                  <a:gd name="T21" fmla="*/ 12 h 73"/>
                  <a:gd name="T22" fmla="*/ 7 w 60"/>
                  <a:gd name="T23" fmla="*/ 8 h 73"/>
                  <a:gd name="T24" fmla="*/ 3 w 60"/>
                  <a:gd name="T25" fmla="*/ 15 h 73"/>
                  <a:gd name="T26" fmla="*/ 0 w 60"/>
                  <a:gd name="T27" fmla="*/ 17 h 73"/>
                  <a:gd name="T28" fmla="*/ 2 w 60"/>
                  <a:gd name="T29" fmla="*/ 18 h 73"/>
                  <a:gd name="T30" fmla="*/ 3 w 60"/>
                  <a:gd name="T31" fmla="*/ 25 h 73"/>
                  <a:gd name="T32" fmla="*/ 8 w 60"/>
                  <a:gd name="T33" fmla="*/ 27 h 73"/>
                  <a:gd name="T34" fmla="*/ 8 w 60"/>
                  <a:gd name="T35" fmla="*/ 35 h 73"/>
                  <a:gd name="T36" fmla="*/ 5 w 60"/>
                  <a:gd name="T37" fmla="*/ 41 h 73"/>
                  <a:gd name="T38" fmla="*/ 13 w 60"/>
                  <a:gd name="T39" fmla="*/ 39 h 73"/>
                  <a:gd name="T40" fmla="*/ 18 w 60"/>
                  <a:gd name="T41" fmla="*/ 38 h 73"/>
                  <a:gd name="T42" fmla="*/ 24 w 60"/>
                  <a:gd name="T43" fmla="*/ 37 h 73"/>
                  <a:gd name="T44" fmla="*/ 31 w 60"/>
                  <a:gd name="T45" fmla="*/ 37 h 73"/>
                  <a:gd name="T46" fmla="*/ 37 w 60"/>
                  <a:gd name="T47" fmla="*/ 43 h 73"/>
                  <a:gd name="T48" fmla="*/ 38 w 60"/>
                  <a:gd name="T49" fmla="*/ 52 h 73"/>
                  <a:gd name="T50" fmla="*/ 43 w 60"/>
                  <a:gd name="T51" fmla="*/ 61 h 73"/>
                  <a:gd name="T52" fmla="*/ 42 w 60"/>
                  <a:gd name="T53" fmla="*/ 70 h 73"/>
                  <a:gd name="T54" fmla="*/ 46 w 60"/>
                  <a:gd name="T55" fmla="*/ 72 h 73"/>
                  <a:gd name="T56" fmla="*/ 48 w 60"/>
                  <a:gd name="T57" fmla="*/ 70 h 73"/>
                  <a:gd name="T58" fmla="*/ 54 w 60"/>
                  <a:gd name="T59" fmla="*/ 68 h 73"/>
                  <a:gd name="T60" fmla="*/ 59 w 60"/>
                  <a:gd name="T61" fmla="*/ 67 h 73"/>
                  <a:gd name="T62" fmla="*/ 59 w 60"/>
                  <a:gd name="T63" fmla="*/ 64 h 73"/>
                  <a:gd name="T64" fmla="*/ 58 w 60"/>
                  <a:gd name="T65" fmla="*/ 56 h 73"/>
                  <a:gd name="T66" fmla="*/ 51 w 60"/>
                  <a:gd name="T67" fmla="*/ 50 h 73"/>
                  <a:gd name="T68" fmla="*/ 45 w 60"/>
                  <a:gd name="T69" fmla="*/ 41 h 73"/>
                  <a:gd name="T70" fmla="*/ 41 w 60"/>
                  <a:gd name="T71" fmla="*/ 34 h 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60" h="73">
                    <a:moveTo>
                      <a:pt x="41" y="34"/>
                    </a:moveTo>
                    <a:cubicBezTo>
                      <a:pt x="41" y="32"/>
                      <a:pt x="31" y="29"/>
                      <a:pt x="32" y="26"/>
                    </a:cubicBezTo>
                    <a:cubicBezTo>
                      <a:pt x="33" y="24"/>
                      <a:pt x="38" y="25"/>
                      <a:pt x="38" y="23"/>
                    </a:cubicBezTo>
                    <a:cubicBezTo>
                      <a:pt x="38" y="20"/>
                      <a:pt x="36" y="20"/>
                      <a:pt x="36" y="16"/>
                    </a:cubicBezTo>
                    <a:cubicBezTo>
                      <a:pt x="35" y="13"/>
                      <a:pt x="31" y="14"/>
                      <a:pt x="30" y="15"/>
                    </a:cubicBezTo>
                    <a:cubicBezTo>
                      <a:pt x="28" y="16"/>
                      <a:pt x="23" y="14"/>
                      <a:pt x="23" y="11"/>
                    </a:cubicBezTo>
                    <a:cubicBezTo>
                      <a:pt x="23" y="9"/>
                      <a:pt x="19" y="7"/>
                      <a:pt x="19" y="5"/>
                    </a:cubicBezTo>
                    <a:cubicBezTo>
                      <a:pt x="19" y="4"/>
                      <a:pt x="18" y="3"/>
                      <a:pt x="16" y="1"/>
                    </a:cubicBezTo>
                    <a:cubicBezTo>
                      <a:pt x="15" y="2"/>
                      <a:pt x="14" y="2"/>
                      <a:pt x="13" y="1"/>
                    </a:cubicBezTo>
                    <a:cubicBezTo>
                      <a:pt x="12" y="0"/>
                      <a:pt x="11" y="4"/>
                      <a:pt x="12" y="5"/>
                    </a:cubicBezTo>
                    <a:cubicBezTo>
                      <a:pt x="13" y="6"/>
                      <a:pt x="14" y="12"/>
                      <a:pt x="12" y="12"/>
                    </a:cubicBezTo>
                    <a:cubicBezTo>
                      <a:pt x="9" y="11"/>
                      <a:pt x="9" y="8"/>
                      <a:pt x="7" y="8"/>
                    </a:cubicBezTo>
                    <a:cubicBezTo>
                      <a:pt x="7" y="8"/>
                      <a:pt x="3" y="13"/>
                      <a:pt x="3" y="15"/>
                    </a:cubicBezTo>
                    <a:cubicBezTo>
                      <a:pt x="3" y="16"/>
                      <a:pt x="2" y="16"/>
                      <a:pt x="0" y="17"/>
                    </a:cubicBezTo>
                    <a:cubicBezTo>
                      <a:pt x="1" y="18"/>
                      <a:pt x="2" y="18"/>
                      <a:pt x="2" y="18"/>
                    </a:cubicBezTo>
                    <a:cubicBezTo>
                      <a:pt x="3" y="20"/>
                      <a:pt x="2" y="22"/>
                      <a:pt x="3" y="25"/>
                    </a:cubicBezTo>
                    <a:cubicBezTo>
                      <a:pt x="4" y="27"/>
                      <a:pt x="7" y="23"/>
                      <a:pt x="8" y="27"/>
                    </a:cubicBezTo>
                    <a:cubicBezTo>
                      <a:pt x="9" y="30"/>
                      <a:pt x="8" y="32"/>
                      <a:pt x="8" y="35"/>
                    </a:cubicBezTo>
                    <a:cubicBezTo>
                      <a:pt x="8" y="39"/>
                      <a:pt x="5" y="38"/>
                      <a:pt x="5" y="41"/>
                    </a:cubicBezTo>
                    <a:cubicBezTo>
                      <a:pt x="6" y="45"/>
                      <a:pt x="10" y="41"/>
                      <a:pt x="13" y="39"/>
                    </a:cubicBezTo>
                    <a:cubicBezTo>
                      <a:pt x="15" y="37"/>
                      <a:pt x="17" y="37"/>
                      <a:pt x="18" y="38"/>
                    </a:cubicBezTo>
                    <a:cubicBezTo>
                      <a:pt x="20" y="40"/>
                      <a:pt x="23" y="39"/>
                      <a:pt x="24" y="37"/>
                    </a:cubicBezTo>
                    <a:cubicBezTo>
                      <a:pt x="24" y="35"/>
                      <a:pt x="29" y="35"/>
                      <a:pt x="31" y="37"/>
                    </a:cubicBezTo>
                    <a:cubicBezTo>
                      <a:pt x="33" y="39"/>
                      <a:pt x="35" y="41"/>
                      <a:pt x="37" y="43"/>
                    </a:cubicBezTo>
                    <a:cubicBezTo>
                      <a:pt x="39" y="44"/>
                      <a:pt x="35" y="51"/>
                      <a:pt x="38" y="52"/>
                    </a:cubicBezTo>
                    <a:cubicBezTo>
                      <a:pt x="40" y="53"/>
                      <a:pt x="44" y="57"/>
                      <a:pt x="43" y="61"/>
                    </a:cubicBezTo>
                    <a:cubicBezTo>
                      <a:pt x="43" y="64"/>
                      <a:pt x="45" y="67"/>
                      <a:pt x="42" y="70"/>
                    </a:cubicBezTo>
                    <a:cubicBezTo>
                      <a:pt x="44" y="71"/>
                      <a:pt x="46" y="71"/>
                      <a:pt x="46" y="72"/>
                    </a:cubicBezTo>
                    <a:cubicBezTo>
                      <a:pt x="45" y="73"/>
                      <a:pt x="48" y="73"/>
                      <a:pt x="48" y="70"/>
                    </a:cubicBezTo>
                    <a:cubicBezTo>
                      <a:pt x="48" y="67"/>
                      <a:pt x="52" y="68"/>
                      <a:pt x="54" y="68"/>
                    </a:cubicBezTo>
                    <a:cubicBezTo>
                      <a:pt x="55" y="69"/>
                      <a:pt x="57" y="69"/>
                      <a:pt x="59" y="67"/>
                    </a:cubicBezTo>
                    <a:cubicBezTo>
                      <a:pt x="59" y="66"/>
                      <a:pt x="59" y="65"/>
                      <a:pt x="59" y="64"/>
                    </a:cubicBezTo>
                    <a:cubicBezTo>
                      <a:pt x="60" y="61"/>
                      <a:pt x="59" y="57"/>
                      <a:pt x="58" y="56"/>
                    </a:cubicBezTo>
                    <a:cubicBezTo>
                      <a:pt x="56" y="54"/>
                      <a:pt x="52" y="53"/>
                      <a:pt x="51" y="50"/>
                    </a:cubicBezTo>
                    <a:cubicBezTo>
                      <a:pt x="50" y="47"/>
                      <a:pt x="46" y="43"/>
                      <a:pt x="45" y="41"/>
                    </a:cubicBezTo>
                    <a:cubicBezTo>
                      <a:pt x="44" y="38"/>
                      <a:pt x="41" y="36"/>
                      <a:pt x="41" y="34"/>
                    </a:cubicBezTo>
                    <a:close/>
                  </a:path>
                </a:pathLst>
              </a:custGeom>
              <a:grpFill/>
              <a:ln w="3175"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94" name="Freeform 66">
                <a:extLst>
                  <a:ext uri="{FF2B5EF4-FFF2-40B4-BE49-F238E27FC236}">
                    <a16:creationId xmlns:a16="http://schemas.microsoft.com/office/drawing/2014/main" id="{F88956E0-4BC6-4C59-BBDE-53959937DF12}"/>
                  </a:ext>
                </a:extLst>
              </p:cNvPr>
              <p:cNvSpPr>
                <a:spLocks/>
              </p:cNvSpPr>
              <p:nvPr/>
            </p:nvSpPr>
            <p:spPr bwMode="auto">
              <a:xfrm>
                <a:off x="6708954" y="3702088"/>
                <a:ext cx="150567" cy="281058"/>
              </a:xfrm>
              <a:custGeom>
                <a:avLst/>
                <a:gdLst>
                  <a:gd name="T0" fmla="*/ 40 w 65"/>
                  <a:gd name="T1" fmla="*/ 64 h 122"/>
                  <a:gd name="T2" fmla="*/ 39 w 65"/>
                  <a:gd name="T3" fmla="*/ 57 h 122"/>
                  <a:gd name="T4" fmla="*/ 50 w 65"/>
                  <a:gd name="T5" fmla="*/ 52 h 122"/>
                  <a:gd name="T6" fmla="*/ 61 w 65"/>
                  <a:gd name="T7" fmla="*/ 52 h 122"/>
                  <a:gd name="T8" fmla="*/ 62 w 65"/>
                  <a:gd name="T9" fmla="*/ 53 h 122"/>
                  <a:gd name="T10" fmla="*/ 63 w 65"/>
                  <a:gd name="T11" fmla="*/ 44 h 122"/>
                  <a:gd name="T12" fmla="*/ 58 w 65"/>
                  <a:gd name="T13" fmla="*/ 35 h 122"/>
                  <a:gd name="T14" fmla="*/ 57 w 65"/>
                  <a:gd name="T15" fmla="*/ 26 h 122"/>
                  <a:gd name="T16" fmla="*/ 51 w 65"/>
                  <a:gd name="T17" fmla="*/ 20 h 122"/>
                  <a:gd name="T18" fmla="*/ 44 w 65"/>
                  <a:gd name="T19" fmla="*/ 20 h 122"/>
                  <a:gd name="T20" fmla="*/ 38 w 65"/>
                  <a:gd name="T21" fmla="*/ 21 h 122"/>
                  <a:gd name="T22" fmla="*/ 33 w 65"/>
                  <a:gd name="T23" fmla="*/ 22 h 122"/>
                  <a:gd name="T24" fmla="*/ 25 w 65"/>
                  <a:gd name="T25" fmla="*/ 24 h 122"/>
                  <a:gd name="T26" fmla="*/ 28 w 65"/>
                  <a:gd name="T27" fmla="*/ 18 h 122"/>
                  <a:gd name="T28" fmla="*/ 28 w 65"/>
                  <a:gd name="T29" fmla="*/ 10 h 122"/>
                  <a:gd name="T30" fmla="*/ 23 w 65"/>
                  <a:gd name="T31" fmla="*/ 8 h 122"/>
                  <a:gd name="T32" fmla="*/ 22 w 65"/>
                  <a:gd name="T33" fmla="*/ 1 h 122"/>
                  <a:gd name="T34" fmla="*/ 20 w 65"/>
                  <a:gd name="T35" fmla="*/ 0 h 122"/>
                  <a:gd name="T36" fmla="*/ 19 w 65"/>
                  <a:gd name="T37" fmla="*/ 1 h 122"/>
                  <a:gd name="T38" fmla="*/ 12 w 65"/>
                  <a:gd name="T39" fmla="*/ 5 h 122"/>
                  <a:gd name="T40" fmla="*/ 6 w 65"/>
                  <a:gd name="T41" fmla="*/ 7 h 122"/>
                  <a:gd name="T42" fmla="*/ 1 w 65"/>
                  <a:gd name="T43" fmla="*/ 10 h 122"/>
                  <a:gd name="T44" fmla="*/ 0 w 65"/>
                  <a:gd name="T45" fmla="*/ 22 h 122"/>
                  <a:gd name="T46" fmla="*/ 6 w 65"/>
                  <a:gd name="T47" fmla="*/ 30 h 122"/>
                  <a:gd name="T48" fmla="*/ 7 w 65"/>
                  <a:gd name="T49" fmla="*/ 35 h 122"/>
                  <a:gd name="T50" fmla="*/ 7 w 65"/>
                  <a:gd name="T51" fmla="*/ 39 h 122"/>
                  <a:gd name="T52" fmla="*/ 6 w 65"/>
                  <a:gd name="T53" fmla="*/ 45 h 122"/>
                  <a:gd name="T54" fmla="*/ 9 w 65"/>
                  <a:gd name="T55" fmla="*/ 53 h 122"/>
                  <a:gd name="T56" fmla="*/ 12 w 65"/>
                  <a:gd name="T57" fmla="*/ 63 h 122"/>
                  <a:gd name="T58" fmla="*/ 14 w 65"/>
                  <a:gd name="T59" fmla="*/ 69 h 122"/>
                  <a:gd name="T60" fmla="*/ 7 w 65"/>
                  <a:gd name="T61" fmla="*/ 82 h 122"/>
                  <a:gd name="T62" fmla="*/ 5 w 65"/>
                  <a:gd name="T63" fmla="*/ 94 h 122"/>
                  <a:gd name="T64" fmla="*/ 6 w 65"/>
                  <a:gd name="T65" fmla="*/ 101 h 122"/>
                  <a:gd name="T66" fmla="*/ 16 w 65"/>
                  <a:gd name="T67" fmla="*/ 112 h 122"/>
                  <a:gd name="T68" fmla="*/ 19 w 65"/>
                  <a:gd name="T69" fmla="*/ 116 h 122"/>
                  <a:gd name="T70" fmla="*/ 23 w 65"/>
                  <a:gd name="T71" fmla="*/ 116 h 122"/>
                  <a:gd name="T72" fmla="*/ 27 w 65"/>
                  <a:gd name="T73" fmla="*/ 121 h 122"/>
                  <a:gd name="T74" fmla="*/ 34 w 65"/>
                  <a:gd name="T75" fmla="*/ 121 h 122"/>
                  <a:gd name="T76" fmla="*/ 36 w 65"/>
                  <a:gd name="T77" fmla="*/ 118 h 122"/>
                  <a:gd name="T78" fmla="*/ 27 w 65"/>
                  <a:gd name="T79" fmla="*/ 113 h 122"/>
                  <a:gd name="T80" fmla="*/ 21 w 65"/>
                  <a:gd name="T81" fmla="*/ 104 h 122"/>
                  <a:gd name="T82" fmla="*/ 18 w 65"/>
                  <a:gd name="T83" fmla="*/ 96 h 122"/>
                  <a:gd name="T84" fmla="*/ 13 w 65"/>
                  <a:gd name="T85" fmla="*/ 92 h 122"/>
                  <a:gd name="T86" fmla="*/ 14 w 65"/>
                  <a:gd name="T87" fmla="*/ 79 h 122"/>
                  <a:gd name="T88" fmla="*/ 19 w 65"/>
                  <a:gd name="T89" fmla="*/ 63 h 122"/>
                  <a:gd name="T90" fmla="*/ 25 w 65"/>
                  <a:gd name="T91" fmla="*/ 61 h 122"/>
                  <a:gd name="T92" fmla="*/ 31 w 65"/>
                  <a:gd name="T93" fmla="*/ 66 h 122"/>
                  <a:gd name="T94" fmla="*/ 40 w 65"/>
                  <a:gd name="T95" fmla="*/ 70 h 122"/>
                  <a:gd name="T96" fmla="*/ 40 w 65"/>
                  <a:gd name="T97" fmla="*/ 71 h 122"/>
                  <a:gd name="T98" fmla="*/ 41 w 65"/>
                  <a:gd name="T99" fmla="*/ 70 h 122"/>
                  <a:gd name="T100" fmla="*/ 40 w 65"/>
                  <a:gd name="T101" fmla="*/ 64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65" h="122">
                    <a:moveTo>
                      <a:pt x="40" y="64"/>
                    </a:moveTo>
                    <a:cubicBezTo>
                      <a:pt x="40" y="61"/>
                      <a:pt x="36" y="61"/>
                      <a:pt x="39" y="57"/>
                    </a:cubicBezTo>
                    <a:cubicBezTo>
                      <a:pt x="42" y="53"/>
                      <a:pt x="47" y="51"/>
                      <a:pt x="50" y="52"/>
                    </a:cubicBezTo>
                    <a:cubicBezTo>
                      <a:pt x="53" y="53"/>
                      <a:pt x="59" y="50"/>
                      <a:pt x="61" y="52"/>
                    </a:cubicBezTo>
                    <a:cubicBezTo>
                      <a:pt x="61" y="52"/>
                      <a:pt x="62" y="53"/>
                      <a:pt x="62" y="53"/>
                    </a:cubicBezTo>
                    <a:cubicBezTo>
                      <a:pt x="65" y="50"/>
                      <a:pt x="63" y="47"/>
                      <a:pt x="63" y="44"/>
                    </a:cubicBezTo>
                    <a:cubicBezTo>
                      <a:pt x="64" y="40"/>
                      <a:pt x="60" y="36"/>
                      <a:pt x="58" y="35"/>
                    </a:cubicBezTo>
                    <a:cubicBezTo>
                      <a:pt x="55" y="34"/>
                      <a:pt x="59" y="27"/>
                      <a:pt x="57" y="26"/>
                    </a:cubicBezTo>
                    <a:cubicBezTo>
                      <a:pt x="55" y="24"/>
                      <a:pt x="53" y="22"/>
                      <a:pt x="51" y="20"/>
                    </a:cubicBezTo>
                    <a:cubicBezTo>
                      <a:pt x="49" y="18"/>
                      <a:pt x="44" y="18"/>
                      <a:pt x="44" y="20"/>
                    </a:cubicBezTo>
                    <a:cubicBezTo>
                      <a:pt x="43" y="22"/>
                      <a:pt x="40" y="23"/>
                      <a:pt x="38" y="21"/>
                    </a:cubicBezTo>
                    <a:cubicBezTo>
                      <a:pt x="37" y="20"/>
                      <a:pt x="35" y="20"/>
                      <a:pt x="33" y="22"/>
                    </a:cubicBezTo>
                    <a:cubicBezTo>
                      <a:pt x="30" y="24"/>
                      <a:pt x="26" y="28"/>
                      <a:pt x="25" y="24"/>
                    </a:cubicBezTo>
                    <a:cubicBezTo>
                      <a:pt x="25" y="21"/>
                      <a:pt x="28" y="22"/>
                      <a:pt x="28" y="18"/>
                    </a:cubicBezTo>
                    <a:cubicBezTo>
                      <a:pt x="28" y="15"/>
                      <a:pt x="29" y="13"/>
                      <a:pt x="28" y="10"/>
                    </a:cubicBezTo>
                    <a:cubicBezTo>
                      <a:pt x="27" y="6"/>
                      <a:pt x="24" y="10"/>
                      <a:pt x="23" y="8"/>
                    </a:cubicBezTo>
                    <a:cubicBezTo>
                      <a:pt x="22" y="5"/>
                      <a:pt x="23" y="3"/>
                      <a:pt x="22" y="1"/>
                    </a:cubicBezTo>
                    <a:cubicBezTo>
                      <a:pt x="22" y="1"/>
                      <a:pt x="21" y="1"/>
                      <a:pt x="20" y="0"/>
                    </a:cubicBezTo>
                    <a:cubicBezTo>
                      <a:pt x="20" y="0"/>
                      <a:pt x="19" y="1"/>
                      <a:pt x="19" y="1"/>
                    </a:cubicBezTo>
                    <a:cubicBezTo>
                      <a:pt x="18" y="3"/>
                      <a:pt x="13" y="3"/>
                      <a:pt x="12" y="5"/>
                    </a:cubicBezTo>
                    <a:cubicBezTo>
                      <a:pt x="11" y="7"/>
                      <a:pt x="7" y="7"/>
                      <a:pt x="6" y="7"/>
                    </a:cubicBezTo>
                    <a:cubicBezTo>
                      <a:pt x="5" y="7"/>
                      <a:pt x="2" y="7"/>
                      <a:pt x="1" y="10"/>
                    </a:cubicBezTo>
                    <a:cubicBezTo>
                      <a:pt x="1" y="12"/>
                      <a:pt x="0" y="21"/>
                      <a:pt x="0" y="22"/>
                    </a:cubicBezTo>
                    <a:cubicBezTo>
                      <a:pt x="0" y="24"/>
                      <a:pt x="4" y="29"/>
                      <a:pt x="6" y="30"/>
                    </a:cubicBezTo>
                    <a:cubicBezTo>
                      <a:pt x="7" y="30"/>
                      <a:pt x="5" y="34"/>
                      <a:pt x="7" y="35"/>
                    </a:cubicBezTo>
                    <a:cubicBezTo>
                      <a:pt x="9" y="36"/>
                      <a:pt x="8" y="39"/>
                      <a:pt x="7" y="39"/>
                    </a:cubicBezTo>
                    <a:cubicBezTo>
                      <a:pt x="6" y="39"/>
                      <a:pt x="8" y="43"/>
                      <a:pt x="6" y="45"/>
                    </a:cubicBezTo>
                    <a:cubicBezTo>
                      <a:pt x="4" y="46"/>
                      <a:pt x="5" y="50"/>
                      <a:pt x="9" y="53"/>
                    </a:cubicBezTo>
                    <a:cubicBezTo>
                      <a:pt x="12" y="56"/>
                      <a:pt x="12" y="60"/>
                      <a:pt x="12" y="63"/>
                    </a:cubicBezTo>
                    <a:cubicBezTo>
                      <a:pt x="12" y="66"/>
                      <a:pt x="14" y="66"/>
                      <a:pt x="14" y="69"/>
                    </a:cubicBezTo>
                    <a:cubicBezTo>
                      <a:pt x="14" y="69"/>
                      <a:pt x="11" y="83"/>
                      <a:pt x="7" y="82"/>
                    </a:cubicBezTo>
                    <a:cubicBezTo>
                      <a:pt x="7" y="86"/>
                      <a:pt x="6" y="91"/>
                      <a:pt x="5" y="94"/>
                    </a:cubicBezTo>
                    <a:cubicBezTo>
                      <a:pt x="4" y="98"/>
                      <a:pt x="4" y="101"/>
                      <a:pt x="6" y="101"/>
                    </a:cubicBezTo>
                    <a:cubicBezTo>
                      <a:pt x="8" y="101"/>
                      <a:pt x="12" y="106"/>
                      <a:pt x="16" y="112"/>
                    </a:cubicBezTo>
                    <a:cubicBezTo>
                      <a:pt x="17" y="113"/>
                      <a:pt x="18" y="114"/>
                      <a:pt x="19" y="116"/>
                    </a:cubicBezTo>
                    <a:cubicBezTo>
                      <a:pt x="20" y="115"/>
                      <a:pt x="22" y="116"/>
                      <a:pt x="23" y="116"/>
                    </a:cubicBezTo>
                    <a:cubicBezTo>
                      <a:pt x="26" y="116"/>
                      <a:pt x="27" y="119"/>
                      <a:pt x="27" y="121"/>
                    </a:cubicBezTo>
                    <a:cubicBezTo>
                      <a:pt x="27" y="122"/>
                      <a:pt x="33" y="122"/>
                      <a:pt x="34" y="121"/>
                    </a:cubicBezTo>
                    <a:cubicBezTo>
                      <a:pt x="34" y="121"/>
                      <a:pt x="33" y="119"/>
                      <a:pt x="36" y="118"/>
                    </a:cubicBezTo>
                    <a:cubicBezTo>
                      <a:pt x="34" y="116"/>
                      <a:pt x="30" y="113"/>
                      <a:pt x="27" y="113"/>
                    </a:cubicBezTo>
                    <a:cubicBezTo>
                      <a:pt x="23" y="112"/>
                      <a:pt x="21" y="106"/>
                      <a:pt x="21" y="104"/>
                    </a:cubicBezTo>
                    <a:cubicBezTo>
                      <a:pt x="22" y="101"/>
                      <a:pt x="18" y="99"/>
                      <a:pt x="18" y="96"/>
                    </a:cubicBezTo>
                    <a:cubicBezTo>
                      <a:pt x="18" y="94"/>
                      <a:pt x="16" y="94"/>
                      <a:pt x="13" y="92"/>
                    </a:cubicBezTo>
                    <a:cubicBezTo>
                      <a:pt x="10" y="91"/>
                      <a:pt x="14" y="83"/>
                      <a:pt x="14" y="79"/>
                    </a:cubicBezTo>
                    <a:cubicBezTo>
                      <a:pt x="14" y="76"/>
                      <a:pt x="20" y="66"/>
                      <a:pt x="19" y="63"/>
                    </a:cubicBezTo>
                    <a:cubicBezTo>
                      <a:pt x="17" y="60"/>
                      <a:pt x="24" y="58"/>
                      <a:pt x="25" y="61"/>
                    </a:cubicBezTo>
                    <a:cubicBezTo>
                      <a:pt x="26" y="65"/>
                      <a:pt x="27" y="66"/>
                      <a:pt x="31" y="66"/>
                    </a:cubicBezTo>
                    <a:cubicBezTo>
                      <a:pt x="36" y="66"/>
                      <a:pt x="36" y="69"/>
                      <a:pt x="40" y="70"/>
                    </a:cubicBezTo>
                    <a:cubicBezTo>
                      <a:pt x="40" y="71"/>
                      <a:pt x="40" y="71"/>
                      <a:pt x="40" y="71"/>
                    </a:cubicBezTo>
                    <a:cubicBezTo>
                      <a:pt x="41" y="71"/>
                      <a:pt x="41" y="71"/>
                      <a:pt x="41" y="70"/>
                    </a:cubicBezTo>
                    <a:cubicBezTo>
                      <a:pt x="42" y="68"/>
                      <a:pt x="40" y="68"/>
                      <a:pt x="40" y="64"/>
                    </a:cubicBezTo>
                    <a:close/>
                  </a:path>
                </a:pathLst>
              </a:custGeom>
              <a:grpFill/>
              <a:ln w="3175"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95" name="Freeform 67">
                <a:extLst>
                  <a:ext uri="{FF2B5EF4-FFF2-40B4-BE49-F238E27FC236}">
                    <a16:creationId xmlns:a16="http://schemas.microsoft.com/office/drawing/2014/main" id="{C76DDD5C-A587-48E6-8AC8-97521AC5BF90}"/>
                  </a:ext>
                </a:extLst>
              </p:cNvPr>
              <p:cNvSpPr>
                <a:spLocks/>
              </p:cNvSpPr>
              <p:nvPr/>
            </p:nvSpPr>
            <p:spPr bwMode="auto">
              <a:xfrm>
                <a:off x="5185716" y="2940470"/>
                <a:ext cx="176916" cy="145548"/>
              </a:xfrm>
              <a:custGeom>
                <a:avLst/>
                <a:gdLst>
                  <a:gd name="T0" fmla="*/ 1 w 77"/>
                  <a:gd name="T1" fmla="*/ 13 h 63"/>
                  <a:gd name="T2" fmla="*/ 1 w 77"/>
                  <a:gd name="T3" fmla="*/ 22 h 63"/>
                  <a:gd name="T4" fmla="*/ 1 w 77"/>
                  <a:gd name="T5" fmla="*/ 25 h 63"/>
                  <a:gd name="T6" fmla="*/ 3 w 77"/>
                  <a:gd name="T7" fmla="*/ 29 h 63"/>
                  <a:gd name="T8" fmla="*/ 4 w 77"/>
                  <a:gd name="T9" fmla="*/ 33 h 63"/>
                  <a:gd name="T10" fmla="*/ 6 w 77"/>
                  <a:gd name="T11" fmla="*/ 39 h 63"/>
                  <a:gd name="T12" fmla="*/ 6 w 77"/>
                  <a:gd name="T13" fmla="*/ 43 h 63"/>
                  <a:gd name="T14" fmla="*/ 11 w 77"/>
                  <a:gd name="T15" fmla="*/ 46 h 63"/>
                  <a:gd name="T16" fmla="*/ 16 w 77"/>
                  <a:gd name="T17" fmla="*/ 49 h 63"/>
                  <a:gd name="T18" fmla="*/ 21 w 77"/>
                  <a:gd name="T19" fmla="*/ 51 h 63"/>
                  <a:gd name="T20" fmla="*/ 25 w 77"/>
                  <a:gd name="T21" fmla="*/ 50 h 63"/>
                  <a:gd name="T22" fmla="*/ 27 w 77"/>
                  <a:gd name="T23" fmla="*/ 53 h 63"/>
                  <a:gd name="T24" fmla="*/ 33 w 77"/>
                  <a:gd name="T25" fmla="*/ 55 h 63"/>
                  <a:gd name="T26" fmla="*/ 36 w 77"/>
                  <a:gd name="T27" fmla="*/ 59 h 63"/>
                  <a:gd name="T28" fmla="*/ 41 w 77"/>
                  <a:gd name="T29" fmla="*/ 59 h 63"/>
                  <a:gd name="T30" fmla="*/ 48 w 77"/>
                  <a:gd name="T31" fmla="*/ 60 h 63"/>
                  <a:gd name="T32" fmla="*/ 54 w 77"/>
                  <a:gd name="T33" fmla="*/ 60 h 63"/>
                  <a:gd name="T34" fmla="*/ 61 w 77"/>
                  <a:gd name="T35" fmla="*/ 62 h 63"/>
                  <a:gd name="T36" fmla="*/ 66 w 77"/>
                  <a:gd name="T37" fmla="*/ 63 h 63"/>
                  <a:gd name="T38" fmla="*/ 65 w 77"/>
                  <a:gd name="T39" fmla="*/ 58 h 63"/>
                  <a:gd name="T40" fmla="*/ 73 w 77"/>
                  <a:gd name="T41" fmla="*/ 50 h 63"/>
                  <a:gd name="T42" fmla="*/ 76 w 77"/>
                  <a:gd name="T43" fmla="*/ 47 h 63"/>
                  <a:gd name="T44" fmla="*/ 73 w 77"/>
                  <a:gd name="T45" fmla="*/ 39 h 63"/>
                  <a:gd name="T46" fmla="*/ 73 w 77"/>
                  <a:gd name="T47" fmla="*/ 32 h 63"/>
                  <a:gd name="T48" fmla="*/ 70 w 77"/>
                  <a:gd name="T49" fmla="*/ 28 h 63"/>
                  <a:gd name="T50" fmla="*/ 75 w 77"/>
                  <a:gd name="T51" fmla="*/ 24 h 63"/>
                  <a:gd name="T52" fmla="*/ 74 w 77"/>
                  <a:gd name="T53" fmla="*/ 17 h 63"/>
                  <a:gd name="T54" fmla="*/ 73 w 77"/>
                  <a:gd name="T55" fmla="*/ 11 h 63"/>
                  <a:gd name="T56" fmla="*/ 67 w 77"/>
                  <a:gd name="T57" fmla="*/ 7 h 63"/>
                  <a:gd name="T58" fmla="*/ 66 w 77"/>
                  <a:gd name="T59" fmla="*/ 6 h 63"/>
                  <a:gd name="T60" fmla="*/ 46 w 77"/>
                  <a:gd name="T61" fmla="*/ 5 h 63"/>
                  <a:gd name="T62" fmla="*/ 42 w 77"/>
                  <a:gd name="T63" fmla="*/ 4 h 63"/>
                  <a:gd name="T64" fmla="*/ 37 w 77"/>
                  <a:gd name="T65" fmla="*/ 6 h 63"/>
                  <a:gd name="T66" fmla="*/ 33 w 77"/>
                  <a:gd name="T67" fmla="*/ 1 h 63"/>
                  <a:gd name="T68" fmla="*/ 16 w 77"/>
                  <a:gd name="T69" fmla="*/ 6 h 63"/>
                  <a:gd name="T70" fmla="*/ 3 w 77"/>
                  <a:gd name="T71" fmla="*/ 10 h 63"/>
                  <a:gd name="T72" fmla="*/ 1 w 77"/>
                  <a:gd name="T73" fmla="*/ 12 h 63"/>
                  <a:gd name="T74" fmla="*/ 1 w 77"/>
                  <a:gd name="T75" fmla="*/ 1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77" h="63">
                    <a:moveTo>
                      <a:pt x="1" y="13"/>
                    </a:moveTo>
                    <a:cubicBezTo>
                      <a:pt x="2" y="15"/>
                      <a:pt x="2" y="20"/>
                      <a:pt x="1" y="22"/>
                    </a:cubicBezTo>
                    <a:cubicBezTo>
                      <a:pt x="0" y="23"/>
                      <a:pt x="0" y="24"/>
                      <a:pt x="1" y="25"/>
                    </a:cubicBezTo>
                    <a:cubicBezTo>
                      <a:pt x="3" y="25"/>
                      <a:pt x="3" y="27"/>
                      <a:pt x="3" y="29"/>
                    </a:cubicBezTo>
                    <a:cubicBezTo>
                      <a:pt x="3" y="30"/>
                      <a:pt x="4" y="30"/>
                      <a:pt x="4" y="33"/>
                    </a:cubicBezTo>
                    <a:cubicBezTo>
                      <a:pt x="4" y="36"/>
                      <a:pt x="5" y="38"/>
                      <a:pt x="6" y="39"/>
                    </a:cubicBezTo>
                    <a:cubicBezTo>
                      <a:pt x="7" y="40"/>
                      <a:pt x="7" y="42"/>
                      <a:pt x="6" y="43"/>
                    </a:cubicBezTo>
                    <a:cubicBezTo>
                      <a:pt x="8" y="44"/>
                      <a:pt x="10" y="45"/>
                      <a:pt x="11" y="46"/>
                    </a:cubicBezTo>
                    <a:cubicBezTo>
                      <a:pt x="15" y="47"/>
                      <a:pt x="16" y="48"/>
                      <a:pt x="16" y="49"/>
                    </a:cubicBezTo>
                    <a:cubicBezTo>
                      <a:pt x="17" y="51"/>
                      <a:pt x="20" y="53"/>
                      <a:pt x="21" y="51"/>
                    </a:cubicBezTo>
                    <a:cubicBezTo>
                      <a:pt x="21" y="49"/>
                      <a:pt x="24" y="50"/>
                      <a:pt x="25" y="50"/>
                    </a:cubicBezTo>
                    <a:cubicBezTo>
                      <a:pt x="27" y="50"/>
                      <a:pt x="27" y="52"/>
                      <a:pt x="27" y="53"/>
                    </a:cubicBezTo>
                    <a:cubicBezTo>
                      <a:pt x="28" y="54"/>
                      <a:pt x="31" y="54"/>
                      <a:pt x="33" y="55"/>
                    </a:cubicBezTo>
                    <a:cubicBezTo>
                      <a:pt x="34" y="55"/>
                      <a:pt x="34" y="58"/>
                      <a:pt x="36" y="59"/>
                    </a:cubicBezTo>
                    <a:cubicBezTo>
                      <a:pt x="38" y="61"/>
                      <a:pt x="40" y="58"/>
                      <a:pt x="41" y="59"/>
                    </a:cubicBezTo>
                    <a:cubicBezTo>
                      <a:pt x="42" y="60"/>
                      <a:pt x="46" y="61"/>
                      <a:pt x="48" y="60"/>
                    </a:cubicBezTo>
                    <a:cubicBezTo>
                      <a:pt x="50" y="59"/>
                      <a:pt x="51" y="61"/>
                      <a:pt x="54" y="60"/>
                    </a:cubicBezTo>
                    <a:cubicBezTo>
                      <a:pt x="57" y="60"/>
                      <a:pt x="60" y="61"/>
                      <a:pt x="61" y="62"/>
                    </a:cubicBezTo>
                    <a:cubicBezTo>
                      <a:pt x="61" y="62"/>
                      <a:pt x="64" y="63"/>
                      <a:pt x="66" y="63"/>
                    </a:cubicBezTo>
                    <a:cubicBezTo>
                      <a:pt x="66" y="62"/>
                      <a:pt x="65" y="59"/>
                      <a:pt x="65" y="58"/>
                    </a:cubicBezTo>
                    <a:cubicBezTo>
                      <a:pt x="66" y="57"/>
                      <a:pt x="72" y="51"/>
                      <a:pt x="73" y="50"/>
                    </a:cubicBezTo>
                    <a:cubicBezTo>
                      <a:pt x="74" y="49"/>
                      <a:pt x="76" y="49"/>
                      <a:pt x="76" y="47"/>
                    </a:cubicBezTo>
                    <a:cubicBezTo>
                      <a:pt x="77" y="46"/>
                      <a:pt x="74" y="40"/>
                      <a:pt x="73" y="39"/>
                    </a:cubicBezTo>
                    <a:cubicBezTo>
                      <a:pt x="72" y="38"/>
                      <a:pt x="72" y="34"/>
                      <a:pt x="73" y="32"/>
                    </a:cubicBezTo>
                    <a:cubicBezTo>
                      <a:pt x="73" y="30"/>
                      <a:pt x="70" y="29"/>
                      <a:pt x="70" y="28"/>
                    </a:cubicBezTo>
                    <a:cubicBezTo>
                      <a:pt x="70" y="27"/>
                      <a:pt x="73" y="25"/>
                      <a:pt x="75" y="24"/>
                    </a:cubicBezTo>
                    <a:cubicBezTo>
                      <a:pt x="76" y="23"/>
                      <a:pt x="76" y="18"/>
                      <a:pt x="74" y="17"/>
                    </a:cubicBezTo>
                    <a:cubicBezTo>
                      <a:pt x="73" y="16"/>
                      <a:pt x="72" y="14"/>
                      <a:pt x="73" y="11"/>
                    </a:cubicBezTo>
                    <a:cubicBezTo>
                      <a:pt x="74" y="9"/>
                      <a:pt x="68" y="7"/>
                      <a:pt x="67" y="7"/>
                    </a:cubicBezTo>
                    <a:cubicBezTo>
                      <a:pt x="67" y="7"/>
                      <a:pt x="67" y="6"/>
                      <a:pt x="66" y="6"/>
                    </a:cubicBezTo>
                    <a:cubicBezTo>
                      <a:pt x="61" y="7"/>
                      <a:pt x="47" y="6"/>
                      <a:pt x="46" y="5"/>
                    </a:cubicBezTo>
                    <a:cubicBezTo>
                      <a:pt x="45" y="5"/>
                      <a:pt x="43" y="4"/>
                      <a:pt x="42" y="4"/>
                    </a:cubicBezTo>
                    <a:cubicBezTo>
                      <a:pt x="41" y="5"/>
                      <a:pt x="39" y="6"/>
                      <a:pt x="37" y="6"/>
                    </a:cubicBezTo>
                    <a:cubicBezTo>
                      <a:pt x="34" y="6"/>
                      <a:pt x="33" y="3"/>
                      <a:pt x="33" y="1"/>
                    </a:cubicBezTo>
                    <a:cubicBezTo>
                      <a:pt x="33" y="0"/>
                      <a:pt x="19" y="2"/>
                      <a:pt x="16" y="6"/>
                    </a:cubicBezTo>
                    <a:cubicBezTo>
                      <a:pt x="12" y="10"/>
                      <a:pt x="3" y="8"/>
                      <a:pt x="3" y="10"/>
                    </a:cubicBezTo>
                    <a:cubicBezTo>
                      <a:pt x="3" y="12"/>
                      <a:pt x="2" y="13"/>
                      <a:pt x="1" y="12"/>
                    </a:cubicBezTo>
                    <a:cubicBezTo>
                      <a:pt x="1" y="13"/>
                      <a:pt x="1" y="13"/>
                      <a:pt x="1" y="13"/>
                    </a:cubicBezTo>
                    <a:close/>
                  </a:path>
                </a:pathLst>
              </a:custGeom>
              <a:grpFill/>
              <a:ln w="3175"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96" name="Freeform 68">
                <a:extLst>
                  <a:ext uri="{FF2B5EF4-FFF2-40B4-BE49-F238E27FC236}">
                    <a16:creationId xmlns:a16="http://schemas.microsoft.com/office/drawing/2014/main" id="{614783C4-9365-4E3F-B556-9C22D376AF4E}"/>
                  </a:ext>
                </a:extLst>
              </p:cNvPr>
              <p:cNvSpPr>
                <a:spLocks/>
              </p:cNvSpPr>
              <p:nvPr/>
            </p:nvSpPr>
            <p:spPr bwMode="auto">
              <a:xfrm>
                <a:off x="5210811" y="3177613"/>
                <a:ext cx="66500" cy="62736"/>
              </a:xfrm>
              <a:custGeom>
                <a:avLst/>
                <a:gdLst>
                  <a:gd name="T0" fmla="*/ 21 w 29"/>
                  <a:gd name="T1" fmla="*/ 25 h 27"/>
                  <a:gd name="T2" fmla="*/ 28 w 29"/>
                  <a:gd name="T3" fmla="*/ 16 h 27"/>
                  <a:gd name="T4" fmla="*/ 29 w 29"/>
                  <a:gd name="T5" fmla="*/ 5 h 27"/>
                  <a:gd name="T6" fmla="*/ 21 w 29"/>
                  <a:gd name="T7" fmla="*/ 2 h 27"/>
                  <a:gd name="T8" fmla="*/ 9 w 29"/>
                  <a:gd name="T9" fmla="*/ 0 h 27"/>
                  <a:gd name="T10" fmla="*/ 4 w 29"/>
                  <a:gd name="T11" fmla="*/ 1 h 27"/>
                  <a:gd name="T12" fmla="*/ 0 w 29"/>
                  <a:gd name="T13" fmla="*/ 3 h 27"/>
                  <a:gd name="T14" fmla="*/ 4 w 29"/>
                  <a:gd name="T15" fmla="*/ 9 h 27"/>
                  <a:gd name="T16" fmla="*/ 10 w 29"/>
                  <a:gd name="T17" fmla="*/ 17 h 27"/>
                  <a:gd name="T18" fmla="*/ 17 w 29"/>
                  <a:gd name="T19" fmla="*/ 24 h 27"/>
                  <a:gd name="T20" fmla="*/ 21 w 29"/>
                  <a:gd name="T21" fmla="*/ 27 h 27"/>
                  <a:gd name="T22" fmla="*/ 21 w 29"/>
                  <a:gd name="T23" fmla="*/ 25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9" h="27">
                    <a:moveTo>
                      <a:pt x="21" y="25"/>
                    </a:moveTo>
                    <a:cubicBezTo>
                      <a:pt x="21" y="23"/>
                      <a:pt x="26" y="16"/>
                      <a:pt x="28" y="16"/>
                    </a:cubicBezTo>
                    <a:cubicBezTo>
                      <a:pt x="29" y="16"/>
                      <a:pt x="29" y="9"/>
                      <a:pt x="29" y="5"/>
                    </a:cubicBezTo>
                    <a:cubicBezTo>
                      <a:pt x="25" y="2"/>
                      <a:pt x="21" y="2"/>
                      <a:pt x="21" y="2"/>
                    </a:cubicBezTo>
                    <a:cubicBezTo>
                      <a:pt x="21" y="2"/>
                      <a:pt x="11" y="1"/>
                      <a:pt x="9" y="0"/>
                    </a:cubicBezTo>
                    <a:cubicBezTo>
                      <a:pt x="7" y="0"/>
                      <a:pt x="5" y="3"/>
                      <a:pt x="4" y="1"/>
                    </a:cubicBezTo>
                    <a:cubicBezTo>
                      <a:pt x="2" y="0"/>
                      <a:pt x="0" y="2"/>
                      <a:pt x="0" y="3"/>
                    </a:cubicBezTo>
                    <a:cubicBezTo>
                      <a:pt x="1" y="5"/>
                      <a:pt x="4" y="6"/>
                      <a:pt x="4" y="9"/>
                    </a:cubicBezTo>
                    <a:cubicBezTo>
                      <a:pt x="4" y="12"/>
                      <a:pt x="11" y="16"/>
                      <a:pt x="10" y="17"/>
                    </a:cubicBezTo>
                    <a:cubicBezTo>
                      <a:pt x="10" y="18"/>
                      <a:pt x="15" y="21"/>
                      <a:pt x="17" y="24"/>
                    </a:cubicBezTo>
                    <a:cubicBezTo>
                      <a:pt x="18" y="25"/>
                      <a:pt x="20" y="26"/>
                      <a:pt x="21" y="27"/>
                    </a:cubicBezTo>
                    <a:cubicBezTo>
                      <a:pt x="21" y="26"/>
                      <a:pt x="22" y="25"/>
                      <a:pt x="21" y="25"/>
                    </a:cubicBezTo>
                    <a:close/>
                  </a:path>
                </a:pathLst>
              </a:custGeom>
              <a:grpFill/>
              <a:ln w="3175"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97" name="Freeform 69">
                <a:extLst>
                  <a:ext uri="{FF2B5EF4-FFF2-40B4-BE49-F238E27FC236}">
                    <a16:creationId xmlns:a16="http://schemas.microsoft.com/office/drawing/2014/main" id="{FCDDCF65-477E-47F9-ADC0-41DCEF2C1265}"/>
                  </a:ext>
                </a:extLst>
              </p:cNvPr>
              <p:cNvSpPr>
                <a:spLocks/>
              </p:cNvSpPr>
              <p:nvPr/>
            </p:nvSpPr>
            <p:spPr bwMode="auto">
              <a:xfrm>
                <a:off x="5178188" y="3147499"/>
                <a:ext cx="99123" cy="85321"/>
              </a:xfrm>
              <a:custGeom>
                <a:avLst/>
                <a:gdLst>
                  <a:gd name="T0" fmla="*/ 24 w 43"/>
                  <a:gd name="T1" fmla="*/ 30 h 37"/>
                  <a:gd name="T2" fmla="*/ 18 w 43"/>
                  <a:gd name="T3" fmla="*/ 22 h 37"/>
                  <a:gd name="T4" fmla="*/ 14 w 43"/>
                  <a:gd name="T5" fmla="*/ 16 h 37"/>
                  <a:gd name="T6" fmla="*/ 18 w 43"/>
                  <a:gd name="T7" fmla="*/ 14 h 37"/>
                  <a:gd name="T8" fmla="*/ 23 w 43"/>
                  <a:gd name="T9" fmla="*/ 13 h 37"/>
                  <a:gd name="T10" fmla="*/ 35 w 43"/>
                  <a:gd name="T11" fmla="*/ 15 h 37"/>
                  <a:gd name="T12" fmla="*/ 43 w 43"/>
                  <a:gd name="T13" fmla="*/ 18 h 37"/>
                  <a:gd name="T14" fmla="*/ 42 w 43"/>
                  <a:gd name="T15" fmla="*/ 16 h 37"/>
                  <a:gd name="T16" fmla="*/ 40 w 43"/>
                  <a:gd name="T17" fmla="*/ 11 h 37"/>
                  <a:gd name="T18" fmla="*/ 38 w 43"/>
                  <a:gd name="T19" fmla="*/ 6 h 37"/>
                  <a:gd name="T20" fmla="*/ 35 w 43"/>
                  <a:gd name="T21" fmla="*/ 7 h 37"/>
                  <a:gd name="T22" fmla="*/ 27 w 43"/>
                  <a:gd name="T23" fmla="*/ 5 h 37"/>
                  <a:gd name="T24" fmla="*/ 20 w 43"/>
                  <a:gd name="T25" fmla="*/ 0 h 37"/>
                  <a:gd name="T26" fmla="*/ 15 w 43"/>
                  <a:gd name="T27" fmla="*/ 3 h 37"/>
                  <a:gd name="T28" fmla="*/ 13 w 43"/>
                  <a:gd name="T29" fmla="*/ 7 h 37"/>
                  <a:gd name="T30" fmla="*/ 10 w 43"/>
                  <a:gd name="T31" fmla="*/ 11 h 37"/>
                  <a:gd name="T32" fmla="*/ 5 w 43"/>
                  <a:gd name="T33" fmla="*/ 10 h 37"/>
                  <a:gd name="T34" fmla="*/ 0 w 43"/>
                  <a:gd name="T35" fmla="*/ 11 h 37"/>
                  <a:gd name="T36" fmla="*/ 1 w 43"/>
                  <a:gd name="T37" fmla="*/ 15 h 37"/>
                  <a:gd name="T38" fmla="*/ 7 w 43"/>
                  <a:gd name="T39" fmla="*/ 17 h 37"/>
                  <a:gd name="T40" fmla="*/ 14 w 43"/>
                  <a:gd name="T41" fmla="*/ 29 h 37"/>
                  <a:gd name="T42" fmla="*/ 21 w 43"/>
                  <a:gd name="T43" fmla="*/ 32 h 37"/>
                  <a:gd name="T44" fmla="*/ 28 w 43"/>
                  <a:gd name="T45" fmla="*/ 36 h 37"/>
                  <a:gd name="T46" fmla="*/ 31 w 43"/>
                  <a:gd name="T47" fmla="*/ 37 h 37"/>
                  <a:gd name="T48" fmla="*/ 24 w 43"/>
                  <a:gd name="T49" fmla="*/ 30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3" h="37">
                    <a:moveTo>
                      <a:pt x="24" y="30"/>
                    </a:moveTo>
                    <a:cubicBezTo>
                      <a:pt x="25" y="29"/>
                      <a:pt x="18" y="25"/>
                      <a:pt x="18" y="22"/>
                    </a:cubicBezTo>
                    <a:cubicBezTo>
                      <a:pt x="18" y="19"/>
                      <a:pt x="15" y="18"/>
                      <a:pt x="14" y="16"/>
                    </a:cubicBezTo>
                    <a:cubicBezTo>
                      <a:pt x="14" y="15"/>
                      <a:pt x="16" y="13"/>
                      <a:pt x="18" y="14"/>
                    </a:cubicBezTo>
                    <a:cubicBezTo>
                      <a:pt x="19" y="16"/>
                      <a:pt x="21" y="13"/>
                      <a:pt x="23" y="13"/>
                    </a:cubicBezTo>
                    <a:cubicBezTo>
                      <a:pt x="25" y="14"/>
                      <a:pt x="35" y="15"/>
                      <a:pt x="35" y="15"/>
                    </a:cubicBezTo>
                    <a:cubicBezTo>
                      <a:pt x="35" y="15"/>
                      <a:pt x="39" y="15"/>
                      <a:pt x="43" y="18"/>
                    </a:cubicBezTo>
                    <a:cubicBezTo>
                      <a:pt x="42" y="17"/>
                      <a:pt x="42" y="17"/>
                      <a:pt x="42" y="16"/>
                    </a:cubicBezTo>
                    <a:cubicBezTo>
                      <a:pt x="41" y="14"/>
                      <a:pt x="42" y="12"/>
                      <a:pt x="40" y="11"/>
                    </a:cubicBezTo>
                    <a:cubicBezTo>
                      <a:pt x="38" y="10"/>
                      <a:pt x="38" y="8"/>
                      <a:pt x="38" y="6"/>
                    </a:cubicBezTo>
                    <a:cubicBezTo>
                      <a:pt x="36" y="6"/>
                      <a:pt x="35" y="7"/>
                      <a:pt x="35" y="7"/>
                    </a:cubicBezTo>
                    <a:cubicBezTo>
                      <a:pt x="33" y="7"/>
                      <a:pt x="28" y="7"/>
                      <a:pt x="27" y="5"/>
                    </a:cubicBezTo>
                    <a:cubicBezTo>
                      <a:pt x="25" y="3"/>
                      <a:pt x="22" y="1"/>
                      <a:pt x="20" y="0"/>
                    </a:cubicBezTo>
                    <a:cubicBezTo>
                      <a:pt x="19" y="0"/>
                      <a:pt x="16" y="3"/>
                      <a:pt x="15" y="3"/>
                    </a:cubicBezTo>
                    <a:cubicBezTo>
                      <a:pt x="14" y="3"/>
                      <a:pt x="14" y="7"/>
                      <a:pt x="13" y="7"/>
                    </a:cubicBezTo>
                    <a:cubicBezTo>
                      <a:pt x="12" y="7"/>
                      <a:pt x="11" y="9"/>
                      <a:pt x="10" y="11"/>
                    </a:cubicBezTo>
                    <a:cubicBezTo>
                      <a:pt x="10" y="12"/>
                      <a:pt x="7" y="10"/>
                      <a:pt x="5" y="10"/>
                    </a:cubicBezTo>
                    <a:cubicBezTo>
                      <a:pt x="4" y="11"/>
                      <a:pt x="1" y="11"/>
                      <a:pt x="0" y="11"/>
                    </a:cubicBezTo>
                    <a:cubicBezTo>
                      <a:pt x="0" y="13"/>
                      <a:pt x="0" y="15"/>
                      <a:pt x="1" y="15"/>
                    </a:cubicBezTo>
                    <a:cubicBezTo>
                      <a:pt x="3" y="15"/>
                      <a:pt x="7" y="15"/>
                      <a:pt x="7" y="17"/>
                    </a:cubicBezTo>
                    <a:cubicBezTo>
                      <a:pt x="7" y="20"/>
                      <a:pt x="12" y="27"/>
                      <a:pt x="14" y="29"/>
                    </a:cubicBezTo>
                    <a:cubicBezTo>
                      <a:pt x="16" y="31"/>
                      <a:pt x="21" y="30"/>
                      <a:pt x="21" y="32"/>
                    </a:cubicBezTo>
                    <a:cubicBezTo>
                      <a:pt x="21" y="34"/>
                      <a:pt x="24" y="36"/>
                      <a:pt x="28" y="36"/>
                    </a:cubicBezTo>
                    <a:cubicBezTo>
                      <a:pt x="29" y="36"/>
                      <a:pt x="30" y="37"/>
                      <a:pt x="31" y="37"/>
                    </a:cubicBezTo>
                    <a:cubicBezTo>
                      <a:pt x="29" y="34"/>
                      <a:pt x="24" y="31"/>
                      <a:pt x="24" y="30"/>
                    </a:cubicBezTo>
                    <a:close/>
                  </a:path>
                </a:pathLst>
              </a:custGeom>
              <a:grpFill/>
              <a:ln w="3175"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98" name="Freeform 70">
                <a:extLst>
                  <a:ext uri="{FF2B5EF4-FFF2-40B4-BE49-F238E27FC236}">
                    <a16:creationId xmlns:a16="http://schemas.microsoft.com/office/drawing/2014/main" id="{75E5A5C3-A926-487C-B649-1CCB3954B503}"/>
                  </a:ext>
                </a:extLst>
              </p:cNvPr>
              <p:cNvSpPr>
                <a:spLocks/>
              </p:cNvSpPr>
              <p:nvPr/>
            </p:nvSpPr>
            <p:spPr bwMode="auto">
              <a:xfrm>
                <a:off x="5273547" y="3237839"/>
                <a:ext cx="33878" cy="69010"/>
              </a:xfrm>
              <a:custGeom>
                <a:avLst/>
                <a:gdLst>
                  <a:gd name="T0" fmla="*/ 10 w 15"/>
                  <a:gd name="T1" fmla="*/ 25 h 30"/>
                  <a:gd name="T2" fmla="*/ 12 w 15"/>
                  <a:gd name="T3" fmla="*/ 22 h 30"/>
                  <a:gd name="T4" fmla="*/ 15 w 15"/>
                  <a:gd name="T5" fmla="*/ 18 h 30"/>
                  <a:gd name="T6" fmla="*/ 15 w 15"/>
                  <a:gd name="T7" fmla="*/ 17 h 30"/>
                  <a:gd name="T8" fmla="*/ 10 w 15"/>
                  <a:gd name="T9" fmla="*/ 12 h 30"/>
                  <a:gd name="T10" fmla="*/ 11 w 15"/>
                  <a:gd name="T11" fmla="*/ 4 h 30"/>
                  <a:gd name="T12" fmla="*/ 4 w 15"/>
                  <a:gd name="T13" fmla="*/ 0 h 30"/>
                  <a:gd name="T14" fmla="*/ 0 w 15"/>
                  <a:gd name="T15" fmla="*/ 6 h 30"/>
                  <a:gd name="T16" fmla="*/ 2 w 15"/>
                  <a:gd name="T17" fmla="*/ 11 h 30"/>
                  <a:gd name="T18" fmla="*/ 2 w 15"/>
                  <a:gd name="T19" fmla="*/ 23 h 30"/>
                  <a:gd name="T20" fmla="*/ 8 w 15"/>
                  <a:gd name="T21" fmla="*/ 30 h 30"/>
                  <a:gd name="T22" fmla="*/ 10 w 15"/>
                  <a:gd name="T23" fmla="*/ 25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5" h="30">
                    <a:moveTo>
                      <a:pt x="10" y="25"/>
                    </a:moveTo>
                    <a:cubicBezTo>
                      <a:pt x="12" y="25"/>
                      <a:pt x="11" y="23"/>
                      <a:pt x="12" y="22"/>
                    </a:cubicBezTo>
                    <a:cubicBezTo>
                      <a:pt x="13" y="21"/>
                      <a:pt x="15" y="18"/>
                      <a:pt x="15" y="18"/>
                    </a:cubicBezTo>
                    <a:cubicBezTo>
                      <a:pt x="15" y="17"/>
                      <a:pt x="15" y="17"/>
                      <a:pt x="15" y="17"/>
                    </a:cubicBezTo>
                    <a:cubicBezTo>
                      <a:pt x="12" y="16"/>
                      <a:pt x="11" y="14"/>
                      <a:pt x="10" y="12"/>
                    </a:cubicBezTo>
                    <a:cubicBezTo>
                      <a:pt x="10" y="10"/>
                      <a:pt x="10" y="7"/>
                      <a:pt x="11" y="4"/>
                    </a:cubicBezTo>
                    <a:cubicBezTo>
                      <a:pt x="10" y="3"/>
                      <a:pt x="5" y="0"/>
                      <a:pt x="4" y="0"/>
                    </a:cubicBezTo>
                    <a:cubicBezTo>
                      <a:pt x="3" y="0"/>
                      <a:pt x="1" y="3"/>
                      <a:pt x="0" y="6"/>
                    </a:cubicBezTo>
                    <a:cubicBezTo>
                      <a:pt x="3" y="7"/>
                      <a:pt x="5" y="9"/>
                      <a:pt x="2" y="11"/>
                    </a:cubicBezTo>
                    <a:cubicBezTo>
                      <a:pt x="0" y="13"/>
                      <a:pt x="0" y="21"/>
                      <a:pt x="2" y="23"/>
                    </a:cubicBezTo>
                    <a:cubicBezTo>
                      <a:pt x="5" y="25"/>
                      <a:pt x="5" y="28"/>
                      <a:pt x="8" y="30"/>
                    </a:cubicBezTo>
                    <a:cubicBezTo>
                      <a:pt x="8" y="28"/>
                      <a:pt x="9" y="25"/>
                      <a:pt x="10" y="25"/>
                    </a:cubicBezTo>
                    <a:close/>
                  </a:path>
                </a:pathLst>
              </a:custGeom>
              <a:grpFill/>
              <a:ln w="3175"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99" name="Freeform 71">
                <a:extLst>
                  <a:ext uri="{FF2B5EF4-FFF2-40B4-BE49-F238E27FC236}">
                    <a16:creationId xmlns:a16="http://schemas.microsoft.com/office/drawing/2014/main" id="{E879E9D2-8851-43B8-A6D9-E854FD2B2B08}"/>
                  </a:ext>
                </a:extLst>
              </p:cNvPr>
              <p:cNvSpPr>
                <a:spLocks/>
              </p:cNvSpPr>
              <p:nvPr/>
            </p:nvSpPr>
            <p:spPr bwMode="auto">
              <a:xfrm>
                <a:off x="5102904" y="3088527"/>
                <a:ext cx="135510" cy="61482"/>
              </a:xfrm>
              <a:custGeom>
                <a:avLst/>
                <a:gdLst>
                  <a:gd name="T0" fmla="*/ 50 w 59"/>
                  <a:gd name="T1" fmla="*/ 2 h 27"/>
                  <a:gd name="T2" fmla="*/ 43 w 59"/>
                  <a:gd name="T3" fmla="*/ 0 h 27"/>
                  <a:gd name="T4" fmla="*/ 41 w 59"/>
                  <a:gd name="T5" fmla="*/ 4 h 27"/>
                  <a:gd name="T6" fmla="*/ 34 w 59"/>
                  <a:gd name="T7" fmla="*/ 4 h 27"/>
                  <a:gd name="T8" fmla="*/ 30 w 59"/>
                  <a:gd name="T9" fmla="*/ 7 h 27"/>
                  <a:gd name="T10" fmla="*/ 27 w 59"/>
                  <a:gd name="T11" fmla="*/ 12 h 27"/>
                  <a:gd name="T12" fmla="*/ 23 w 59"/>
                  <a:gd name="T13" fmla="*/ 14 h 27"/>
                  <a:gd name="T14" fmla="*/ 15 w 59"/>
                  <a:gd name="T15" fmla="*/ 16 h 27"/>
                  <a:gd name="T16" fmla="*/ 11 w 59"/>
                  <a:gd name="T17" fmla="*/ 16 h 27"/>
                  <a:gd name="T18" fmla="*/ 6 w 59"/>
                  <a:gd name="T19" fmla="*/ 17 h 27"/>
                  <a:gd name="T20" fmla="*/ 1 w 59"/>
                  <a:gd name="T21" fmla="*/ 16 h 27"/>
                  <a:gd name="T22" fmla="*/ 0 w 59"/>
                  <a:gd name="T23" fmla="*/ 20 h 27"/>
                  <a:gd name="T24" fmla="*/ 4 w 59"/>
                  <a:gd name="T25" fmla="*/ 22 h 27"/>
                  <a:gd name="T26" fmla="*/ 9 w 59"/>
                  <a:gd name="T27" fmla="*/ 23 h 27"/>
                  <a:gd name="T28" fmla="*/ 14 w 59"/>
                  <a:gd name="T29" fmla="*/ 22 h 27"/>
                  <a:gd name="T30" fmla="*/ 21 w 59"/>
                  <a:gd name="T31" fmla="*/ 21 h 27"/>
                  <a:gd name="T32" fmla="*/ 22 w 59"/>
                  <a:gd name="T33" fmla="*/ 24 h 27"/>
                  <a:gd name="T34" fmla="*/ 30 w 59"/>
                  <a:gd name="T35" fmla="*/ 25 h 27"/>
                  <a:gd name="T36" fmla="*/ 39 w 59"/>
                  <a:gd name="T37" fmla="*/ 27 h 27"/>
                  <a:gd name="T38" fmla="*/ 46 w 59"/>
                  <a:gd name="T39" fmla="*/ 24 h 27"/>
                  <a:gd name="T40" fmla="*/ 51 w 59"/>
                  <a:gd name="T41" fmla="*/ 23 h 27"/>
                  <a:gd name="T42" fmla="*/ 51 w 59"/>
                  <a:gd name="T43" fmla="*/ 23 h 27"/>
                  <a:gd name="T44" fmla="*/ 52 w 59"/>
                  <a:gd name="T45" fmla="*/ 21 h 27"/>
                  <a:gd name="T46" fmla="*/ 54 w 59"/>
                  <a:gd name="T47" fmla="*/ 17 h 27"/>
                  <a:gd name="T48" fmla="*/ 55 w 59"/>
                  <a:gd name="T49" fmla="*/ 14 h 27"/>
                  <a:gd name="T50" fmla="*/ 58 w 59"/>
                  <a:gd name="T51" fmla="*/ 12 h 27"/>
                  <a:gd name="T52" fmla="*/ 59 w 59"/>
                  <a:gd name="T53" fmla="*/ 10 h 27"/>
                  <a:gd name="T54" fmla="*/ 56 w 59"/>
                  <a:gd name="T55" fmla="*/ 3 h 27"/>
                  <a:gd name="T56" fmla="*/ 50 w 59"/>
                  <a:gd name="T57" fmla="*/ 2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9" h="27">
                    <a:moveTo>
                      <a:pt x="50" y="2"/>
                    </a:moveTo>
                    <a:cubicBezTo>
                      <a:pt x="48" y="0"/>
                      <a:pt x="43" y="0"/>
                      <a:pt x="43" y="0"/>
                    </a:cubicBezTo>
                    <a:cubicBezTo>
                      <a:pt x="43" y="0"/>
                      <a:pt x="42" y="2"/>
                      <a:pt x="41" y="4"/>
                    </a:cubicBezTo>
                    <a:cubicBezTo>
                      <a:pt x="41" y="5"/>
                      <a:pt x="37" y="5"/>
                      <a:pt x="34" y="4"/>
                    </a:cubicBezTo>
                    <a:cubicBezTo>
                      <a:pt x="33" y="5"/>
                      <a:pt x="30" y="6"/>
                      <a:pt x="30" y="7"/>
                    </a:cubicBezTo>
                    <a:cubicBezTo>
                      <a:pt x="29" y="9"/>
                      <a:pt x="25" y="8"/>
                      <a:pt x="27" y="12"/>
                    </a:cubicBezTo>
                    <a:cubicBezTo>
                      <a:pt x="28" y="16"/>
                      <a:pt x="25" y="15"/>
                      <a:pt x="23" y="14"/>
                    </a:cubicBezTo>
                    <a:cubicBezTo>
                      <a:pt x="22" y="14"/>
                      <a:pt x="17" y="15"/>
                      <a:pt x="15" y="16"/>
                    </a:cubicBezTo>
                    <a:cubicBezTo>
                      <a:pt x="14" y="17"/>
                      <a:pt x="12" y="17"/>
                      <a:pt x="11" y="16"/>
                    </a:cubicBezTo>
                    <a:cubicBezTo>
                      <a:pt x="9" y="16"/>
                      <a:pt x="7" y="15"/>
                      <a:pt x="6" y="17"/>
                    </a:cubicBezTo>
                    <a:cubicBezTo>
                      <a:pt x="5" y="19"/>
                      <a:pt x="3" y="16"/>
                      <a:pt x="1" y="16"/>
                    </a:cubicBezTo>
                    <a:cubicBezTo>
                      <a:pt x="0" y="16"/>
                      <a:pt x="0" y="19"/>
                      <a:pt x="0" y="20"/>
                    </a:cubicBezTo>
                    <a:cubicBezTo>
                      <a:pt x="0" y="21"/>
                      <a:pt x="3" y="23"/>
                      <a:pt x="4" y="22"/>
                    </a:cubicBezTo>
                    <a:cubicBezTo>
                      <a:pt x="6" y="22"/>
                      <a:pt x="8" y="22"/>
                      <a:pt x="9" y="23"/>
                    </a:cubicBezTo>
                    <a:cubicBezTo>
                      <a:pt x="11" y="24"/>
                      <a:pt x="13" y="23"/>
                      <a:pt x="14" y="22"/>
                    </a:cubicBezTo>
                    <a:cubicBezTo>
                      <a:pt x="15" y="21"/>
                      <a:pt x="20" y="21"/>
                      <a:pt x="21" y="21"/>
                    </a:cubicBezTo>
                    <a:cubicBezTo>
                      <a:pt x="21" y="21"/>
                      <a:pt x="21" y="24"/>
                      <a:pt x="22" y="24"/>
                    </a:cubicBezTo>
                    <a:cubicBezTo>
                      <a:pt x="23" y="25"/>
                      <a:pt x="27" y="25"/>
                      <a:pt x="30" y="25"/>
                    </a:cubicBezTo>
                    <a:cubicBezTo>
                      <a:pt x="33" y="25"/>
                      <a:pt x="37" y="27"/>
                      <a:pt x="39" y="27"/>
                    </a:cubicBezTo>
                    <a:cubicBezTo>
                      <a:pt x="40" y="27"/>
                      <a:pt x="42" y="24"/>
                      <a:pt x="46" y="24"/>
                    </a:cubicBezTo>
                    <a:cubicBezTo>
                      <a:pt x="49" y="24"/>
                      <a:pt x="51" y="22"/>
                      <a:pt x="51" y="23"/>
                    </a:cubicBezTo>
                    <a:cubicBezTo>
                      <a:pt x="51" y="23"/>
                      <a:pt x="51" y="23"/>
                      <a:pt x="51" y="23"/>
                    </a:cubicBezTo>
                    <a:cubicBezTo>
                      <a:pt x="51" y="22"/>
                      <a:pt x="52" y="21"/>
                      <a:pt x="52" y="21"/>
                    </a:cubicBezTo>
                    <a:cubicBezTo>
                      <a:pt x="54" y="21"/>
                      <a:pt x="53" y="18"/>
                      <a:pt x="54" y="17"/>
                    </a:cubicBezTo>
                    <a:cubicBezTo>
                      <a:pt x="55" y="16"/>
                      <a:pt x="53" y="14"/>
                      <a:pt x="55" y="14"/>
                    </a:cubicBezTo>
                    <a:cubicBezTo>
                      <a:pt x="56" y="14"/>
                      <a:pt x="58" y="14"/>
                      <a:pt x="58" y="12"/>
                    </a:cubicBezTo>
                    <a:cubicBezTo>
                      <a:pt x="58" y="11"/>
                      <a:pt x="59" y="10"/>
                      <a:pt x="59" y="10"/>
                    </a:cubicBezTo>
                    <a:cubicBezTo>
                      <a:pt x="57" y="7"/>
                      <a:pt x="56" y="3"/>
                      <a:pt x="56" y="3"/>
                    </a:cubicBezTo>
                    <a:cubicBezTo>
                      <a:pt x="56" y="3"/>
                      <a:pt x="52" y="5"/>
                      <a:pt x="50" y="2"/>
                    </a:cubicBezTo>
                    <a:close/>
                  </a:path>
                </a:pathLst>
              </a:custGeom>
              <a:grpFill/>
              <a:ln w="3175"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00" name="Freeform 72">
                <a:extLst>
                  <a:ext uri="{FF2B5EF4-FFF2-40B4-BE49-F238E27FC236}">
                    <a16:creationId xmlns:a16="http://schemas.microsoft.com/office/drawing/2014/main" id="{34BF832D-B686-4D28-AB7C-15B5490BEE7E}"/>
                  </a:ext>
                </a:extLst>
              </p:cNvPr>
              <p:cNvSpPr>
                <a:spLocks/>
              </p:cNvSpPr>
              <p:nvPr/>
            </p:nvSpPr>
            <p:spPr bwMode="auto">
              <a:xfrm>
                <a:off x="5220849" y="3094801"/>
                <a:ext cx="119199" cy="69010"/>
              </a:xfrm>
              <a:custGeom>
                <a:avLst/>
                <a:gdLst>
                  <a:gd name="T0" fmla="*/ 51 w 52"/>
                  <a:gd name="T1" fmla="*/ 6 h 30"/>
                  <a:gd name="T2" fmla="*/ 49 w 52"/>
                  <a:gd name="T3" fmla="*/ 5 h 30"/>
                  <a:gd name="T4" fmla="*/ 44 w 52"/>
                  <a:gd name="T5" fmla="*/ 3 h 30"/>
                  <a:gd name="T6" fmla="*/ 36 w 52"/>
                  <a:gd name="T7" fmla="*/ 1 h 30"/>
                  <a:gd name="T8" fmla="*/ 29 w 52"/>
                  <a:gd name="T9" fmla="*/ 5 h 30"/>
                  <a:gd name="T10" fmla="*/ 20 w 52"/>
                  <a:gd name="T11" fmla="*/ 8 h 30"/>
                  <a:gd name="T12" fmla="*/ 9 w 52"/>
                  <a:gd name="T13" fmla="*/ 8 h 30"/>
                  <a:gd name="T14" fmla="*/ 8 w 52"/>
                  <a:gd name="T15" fmla="*/ 7 h 30"/>
                  <a:gd name="T16" fmla="*/ 7 w 52"/>
                  <a:gd name="T17" fmla="*/ 9 h 30"/>
                  <a:gd name="T18" fmla="*/ 4 w 52"/>
                  <a:gd name="T19" fmla="*/ 11 h 30"/>
                  <a:gd name="T20" fmla="*/ 3 w 52"/>
                  <a:gd name="T21" fmla="*/ 14 h 30"/>
                  <a:gd name="T22" fmla="*/ 1 w 52"/>
                  <a:gd name="T23" fmla="*/ 18 h 30"/>
                  <a:gd name="T24" fmla="*/ 0 w 52"/>
                  <a:gd name="T25" fmla="*/ 20 h 30"/>
                  <a:gd name="T26" fmla="*/ 2 w 52"/>
                  <a:gd name="T27" fmla="*/ 23 h 30"/>
                  <a:gd name="T28" fmla="*/ 2 w 52"/>
                  <a:gd name="T29" fmla="*/ 23 h 30"/>
                  <a:gd name="T30" fmla="*/ 9 w 52"/>
                  <a:gd name="T31" fmla="*/ 28 h 30"/>
                  <a:gd name="T32" fmla="*/ 17 w 52"/>
                  <a:gd name="T33" fmla="*/ 30 h 30"/>
                  <a:gd name="T34" fmla="*/ 28 w 52"/>
                  <a:gd name="T35" fmla="*/ 26 h 30"/>
                  <a:gd name="T36" fmla="*/ 31 w 52"/>
                  <a:gd name="T37" fmla="*/ 27 h 30"/>
                  <a:gd name="T38" fmla="*/ 34 w 52"/>
                  <a:gd name="T39" fmla="*/ 28 h 30"/>
                  <a:gd name="T40" fmla="*/ 38 w 52"/>
                  <a:gd name="T41" fmla="*/ 24 h 30"/>
                  <a:gd name="T42" fmla="*/ 46 w 52"/>
                  <a:gd name="T43" fmla="*/ 12 h 30"/>
                  <a:gd name="T44" fmla="*/ 51 w 52"/>
                  <a:gd name="T45" fmla="*/ 9 h 30"/>
                  <a:gd name="T46" fmla="*/ 51 w 52"/>
                  <a:gd name="T47" fmla="*/ 6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52" h="30">
                    <a:moveTo>
                      <a:pt x="51" y="6"/>
                    </a:moveTo>
                    <a:cubicBezTo>
                      <a:pt x="50" y="6"/>
                      <a:pt x="49" y="5"/>
                      <a:pt x="49" y="5"/>
                    </a:cubicBezTo>
                    <a:cubicBezTo>
                      <a:pt x="46" y="4"/>
                      <a:pt x="44" y="4"/>
                      <a:pt x="44" y="3"/>
                    </a:cubicBezTo>
                    <a:cubicBezTo>
                      <a:pt x="42" y="2"/>
                      <a:pt x="37" y="1"/>
                      <a:pt x="36" y="1"/>
                    </a:cubicBezTo>
                    <a:cubicBezTo>
                      <a:pt x="35" y="0"/>
                      <a:pt x="30" y="5"/>
                      <a:pt x="29" y="5"/>
                    </a:cubicBezTo>
                    <a:cubicBezTo>
                      <a:pt x="27" y="5"/>
                      <a:pt x="20" y="6"/>
                      <a:pt x="20" y="8"/>
                    </a:cubicBezTo>
                    <a:cubicBezTo>
                      <a:pt x="20" y="10"/>
                      <a:pt x="12" y="10"/>
                      <a:pt x="9" y="8"/>
                    </a:cubicBezTo>
                    <a:cubicBezTo>
                      <a:pt x="9" y="8"/>
                      <a:pt x="9" y="7"/>
                      <a:pt x="8" y="7"/>
                    </a:cubicBezTo>
                    <a:cubicBezTo>
                      <a:pt x="8" y="7"/>
                      <a:pt x="7" y="8"/>
                      <a:pt x="7" y="9"/>
                    </a:cubicBezTo>
                    <a:cubicBezTo>
                      <a:pt x="7" y="11"/>
                      <a:pt x="5" y="11"/>
                      <a:pt x="4" y="11"/>
                    </a:cubicBezTo>
                    <a:cubicBezTo>
                      <a:pt x="2" y="11"/>
                      <a:pt x="4" y="13"/>
                      <a:pt x="3" y="14"/>
                    </a:cubicBezTo>
                    <a:cubicBezTo>
                      <a:pt x="2" y="15"/>
                      <a:pt x="3" y="18"/>
                      <a:pt x="1" y="18"/>
                    </a:cubicBezTo>
                    <a:cubicBezTo>
                      <a:pt x="1" y="18"/>
                      <a:pt x="0" y="19"/>
                      <a:pt x="0" y="20"/>
                    </a:cubicBezTo>
                    <a:cubicBezTo>
                      <a:pt x="1" y="20"/>
                      <a:pt x="2" y="23"/>
                      <a:pt x="2" y="23"/>
                    </a:cubicBezTo>
                    <a:cubicBezTo>
                      <a:pt x="2" y="23"/>
                      <a:pt x="2" y="23"/>
                      <a:pt x="2" y="23"/>
                    </a:cubicBezTo>
                    <a:cubicBezTo>
                      <a:pt x="4" y="24"/>
                      <a:pt x="7" y="26"/>
                      <a:pt x="9" y="28"/>
                    </a:cubicBezTo>
                    <a:cubicBezTo>
                      <a:pt x="10" y="30"/>
                      <a:pt x="15" y="30"/>
                      <a:pt x="17" y="30"/>
                    </a:cubicBezTo>
                    <a:cubicBezTo>
                      <a:pt x="19" y="29"/>
                      <a:pt x="28" y="26"/>
                      <a:pt x="28" y="26"/>
                    </a:cubicBezTo>
                    <a:cubicBezTo>
                      <a:pt x="28" y="26"/>
                      <a:pt x="30" y="27"/>
                      <a:pt x="31" y="27"/>
                    </a:cubicBezTo>
                    <a:cubicBezTo>
                      <a:pt x="32" y="27"/>
                      <a:pt x="33" y="27"/>
                      <a:pt x="34" y="28"/>
                    </a:cubicBezTo>
                    <a:cubicBezTo>
                      <a:pt x="34" y="27"/>
                      <a:pt x="36" y="26"/>
                      <a:pt x="38" y="24"/>
                    </a:cubicBezTo>
                    <a:cubicBezTo>
                      <a:pt x="41" y="22"/>
                      <a:pt x="45" y="13"/>
                      <a:pt x="46" y="12"/>
                    </a:cubicBezTo>
                    <a:cubicBezTo>
                      <a:pt x="47" y="11"/>
                      <a:pt x="50" y="10"/>
                      <a:pt x="51" y="9"/>
                    </a:cubicBezTo>
                    <a:cubicBezTo>
                      <a:pt x="52" y="8"/>
                      <a:pt x="52" y="7"/>
                      <a:pt x="51" y="6"/>
                    </a:cubicBezTo>
                    <a:close/>
                  </a:path>
                </a:pathLst>
              </a:custGeom>
              <a:grpFill/>
              <a:ln w="3175"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01" name="Freeform 73">
                <a:extLst>
                  <a:ext uri="{FF2B5EF4-FFF2-40B4-BE49-F238E27FC236}">
                    <a16:creationId xmlns:a16="http://schemas.microsoft.com/office/drawing/2014/main" id="{9535DD5F-F3A6-4113-8679-A88038B6E503}"/>
                  </a:ext>
                </a:extLst>
              </p:cNvPr>
              <p:cNvSpPr>
                <a:spLocks/>
              </p:cNvSpPr>
              <p:nvPr/>
            </p:nvSpPr>
            <p:spPr bwMode="auto">
              <a:xfrm>
                <a:off x="5149329" y="3039593"/>
                <a:ext cx="116690" cy="60227"/>
              </a:xfrm>
              <a:custGeom>
                <a:avLst/>
                <a:gdLst>
                  <a:gd name="T0" fmla="*/ 49 w 51"/>
                  <a:gd name="T1" fmla="*/ 12 h 26"/>
                  <a:gd name="T2" fmla="*/ 43 w 51"/>
                  <a:gd name="T3" fmla="*/ 10 h 26"/>
                  <a:gd name="T4" fmla="*/ 41 w 51"/>
                  <a:gd name="T5" fmla="*/ 7 h 26"/>
                  <a:gd name="T6" fmla="*/ 37 w 51"/>
                  <a:gd name="T7" fmla="*/ 8 h 26"/>
                  <a:gd name="T8" fmla="*/ 32 w 51"/>
                  <a:gd name="T9" fmla="*/ 6 h 26"/>
                  <a:gd name="T10" fmla="*/ 27 w 51"/>
                  <a:gd name="T11" fmla="*/ 3 h 26"/>
                  <a:gd name="T12" fmla="*/ 22 w 51"/>
                  <a:gd name="T13" fmla="*/ 0 h 26"/>
                  <a:gd name="T14" fmla="*/ 22 w 51"/>
                  <a:gd name="T15" fmla="*/ 1 h 26"/>
                  <a:gd name="T16" fmla="*/ 18 w 51"/>
                  <a:gd name="T17" fmla="*/ 1 h 26"/>
                  <a:gd name="T18" fmla="*/ 11 w 51"/>
                  <a:gd name="T19" fmla="*/ 4 h 26"/>
                  <a:gd name="T20" fmla="*/ 3 w 51"/>
                  <a:gd name="T21" fmla="*/ 7 h 26"/>
                  <a:gd name="T22" fmla="*/ 3 w 51"/>
                  <a:gd name="T23" fmla="*/ 12 h 26"/>
                  <a:gd name="T24" fmla="*/ 6 w 51"/>
                  <a:gd name="T25" fmla="*/ 18 h 26"/>
                  <a:gd name="T26" fmla="*/ 14 w 51"/>
                  <a:gd name="T27" fmla="*/ 25 h 26"/>
                  <a:gd name="T28" fmla="*/ 14 w 51"/>
                  <a:gd name="T29" fmla="*/ 25 h 26"/>
                  <a:gd name="T30" fmla="*/ 21 w 51"/>
                  <a:gd name="T31" fmla="*/ 25 h 26"/>
                  <a:gd name="T32" fmla="*/ 23 w 51"/>
                  <a:gd name="T33" fmla="*/ 21 h 26"/>
                  <a:gd name="T34" fmla="*/ 30 w 51"/>
                  <a:gd name="T35" fmla="*/ 23 h 26"/>
                  <a:gd name="T36" fmla="*/ 36 w 51"/>
                  <a:gd name="T37" fmla="*/ 24 h 26"/>
                  <a:gd name="T38" fmla="*/ 37 w 51"/>
                  <a:gd name="T39" fmla="*/ 26 h 26"/>
                  <a:gd name="T40" fmla="*/ 39 w 51"/>
                  <a:gd name="T41" fmla="*/ 23 h 26"/>
                  <a:gd name="T42" fmla="*/ 47 w 51"/>
                  <a:gd name="T43" fmla="*/ 19 h 26"/>
                  <a:gd name="T44" fmla="*/ 51 w 51"/>
                  <a:gd name="T45" fmla="*/ 16 h 26"/>
                  <a:gd name="T46" fmla="*/ 49 w 51"/>
                  <a:gd name="T47" fmla="*/ 12 h 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51" h="26">
                    <a:moveTo>
                      <a:pt x="49" y="12"/>
                    </a:moveTo>
                    <a:cubicBezTo>
                      <a:pt x="47" y="11"/>
                      <a:pt x="44" y="11"/>
                      <a:pt x="43" y="10"/>
                    </a:cubicBezTo>
                    <a:cubicBezTo>
                      <a:pt x="43" y="9"/>
                      <a:pt x="43" y="7"/>
                      <a:pt x="41" y="7"/>
                    </a:cubicBezTo>
                    <a:cubicBezTo>
                      <a:pt x="40" y="7"/>
                      <a:pt x="37" y="6"/>
                      <a:pt x="37" y="8"/>
                    </a:cubicBezTo>
                    <a:cubicBezTo>
                      <a:pt x="36" y="10"/>
                      <a:pt x="33" y="8"/>
                      <a:pt x="32" y="6"/>
                    </a:cubicBezTo>
                    <a:cubicBezTo>
                      <a:pt x="32" y="5"/>
                      <a:pt x="31" y="4"/>
                      <a:pt x="27" y="3"/>
                    </a:cubicBezTo>
                    <a:cubicBezTo>
                      <a:pt x="26" y="2"/>
                      <a:pt x="24" y="1"/>
                      <a:pt x="22" y="0"/>
                    </a:cubicBezTo>
                    <a:cubicBezTo>
                      <a:pt x="22" y="0"/>
                      <a:pt x="22" y="1"/>
                      <a:pt x="22" y="1"/>
                    </a:cubicBezTo>
                    <a:cubicBezTo>
                      <a:pt x="21" y="2"/>
                      <a:pt x="19" y="0"/>
                      <a:pt x="18" y="1"/>
                    </a:cubicBezTo>
                    <a:cubicBezTo>
                      <a:pt x="17" y="2"/>
                      <a:pt x="13" y="2"/>
                      <a:pt x="11" y="4"/>
                    </a:cubicBezTo>
                    <a:cubicBezTo>
                      <a:pt x="9" y="6"/>
                      <a:pt x="5" y="7"/>
                      <a:pt x="3" y="7"/>
                    </a:cubicBezTo>
                    <a:cubicBezTo>
                      <a:pt x="0" y="8"/>
                      <a:pt x="2" y="10"/>
                      <a:pt x="3" y="12"/>
                    </a:cubicBezTo>
                    <a:cubicBezTo>
                      <a:pt x="4" y="13"/>
                      <a:pt x="4" y="17"/>
                      <a:pt x="6" y="18"/>
                    </a:cubicBezTo>
                    <a:cubicBezTo>
                      <a:pt x="8" y="20"/>
                      <a:pt x="14" y="23"/>
                      <a:pt x="14" y="25"/>
                    </a:cubicBezTo>
                    <a:cubicBezTo>
                      <a:pt x="14" y="25"/>
                      <a:pt x="14" y="25"/>
                      <a:pt x="14" y="25"/>
                    </a:cubicBezTo>
                    <a:cubicBezTo>
                      <a:pt x="17" y="26"/>
                      <a:pt x="21" y="26"/>
                      <a:pt x="21" y="25"/>
                    </a:cubicBezTo>
                    <a:cubicBezTo>
                      <a:pt x="22" y="23"/>
                      <a:pt x="23" y="21"/>
                      <a:pt x="23" y="21"/>
                    </a:cubicBezTo>
                    <a:cubicBezTo>
                      <a:pt x="23" y="21"/>
                      <a:pt x="28" y="21"/>
                      <a:pt x="30" y="23"/>
                    </a:cubicBezTo>
                    <a:cubicBezTo>
                      <a:pt x="32" y="26"/>
                      <a:pt x="36" y="24"/>
                      <a:pt x="36" y="24"/>
                    </a:cubicBezTo>
                    <a:cubicBezTo>
                      <a:pt x="36" y="24"/>
                      <a:pt x="36" y="25"/>
                      <a:pt x="37" y="26"/>
                    </a:cubicBezTo>
                    <a:cubicBezTo>
                      <a:pt x="37" y="24"/>
                      <a:pt x="38" y="23"/>
                      <a:pt x="39" y="23"/>
                    </a:cubicBezTo>
                    <a:cubicBezTo>
                      <a:pt x="41" y="23"/>
                      <a:pt x="44" y="23"/>
                      <a:pt x="47" y="19"/>
                    </a:cubicBezTo>
                    <a:cubicBezTo>
                      <a:pt x="48" y="18"/>
                      <a:pt x="50" y="16"/>
                      <a:pt x="51" y="16"/>
                    </a:cubicBezTo>
                    <a:cubicBezTo>
                      <a:pt x="50" y="14"/>
                      <a:pt x="50" y="12"/>
                      <a:pt x="49" y="12"/>
                    </a:cubicBezTo>
                    <a:close/>
                  </a:path>
                </a:pathLst>
              </a:custGeom>
              <a:grpFill/>
              <a:ln w="3175"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02" name="Freeform 74">
                <a:extLst>
                  <a:ext uri="{FF2B5EF4-FFF2-40B4-BE49-F238E27FC236}">
                    <a16:creationId xmlns:a16="http://schemas.microsoft.com/office/drawing/2014/main" id="{D7EC02C0-912F-4C8E-A7D9-4BD099ACD23C}"/>
                  </a:ext>
                </a:extLst>
              </p:cNvPr>
              <p:cNvSpPr>
                <a:spLocks/>
              </p:cNvSpPr>
              <p:nvPr/>
            </p:nvSpPr>
            <p:spPr bwMode="auto">
              <a:xfrm>
                <a:off x="5234651" y="3074725"/>
                <a:ext cx="102888" cy="43915"/>
              </a:xfrm>
              <a:custGeom>
                <a:avLst/>
                <a:gdLst>
                  <a:gd name="T0" fmla="*/ 33 w 45"/>
                  <a:gd name="T1" fmla="*/ 2 h 19"/>
                  <a:gd name="T2" fmla="*/ 27 w 45"/>
                  <a:gd name="T3" fmla="*/ 2 h 19"/>
                  <a:gd name="T4" fmla="*/ 20 w 45"/>
                  <a:gd name="T5" fmla="*/ 1 h 19"/>
                  <a:gd name="T6" fmla="*/ 15 w 45"/>
                  <a:gd name="T7" fmla="*/ 1 h 19"/>
                  <a:gd name="T8" fmla="*/ 14 w 45"/>
                  <a:gd name="T9" fmla="*/ 1 h 19"/>
                  <a:gd name="T10" fmla="*/ 10 w 45"/>
                  <a:gd name="T11" fmla="*/ 4 h 19"/>
                  <a:gd name="T12" fmla="*/ 2 w 45"/>
                  <a:gd name="T13" fmla="*/ 8 h 19"/>
                  <a:gd name="T14" fmla="*/ 0 w 45"/>
                  <a:gd name="T15" fmla="*/ 11 h 19"/>
                  <a:gd name="T16" fmla="*/ 3 w 45"/>
                  <a:gd name="T17" fmla="*/ 17 h 19"/>
                  <a:gd name="T18" fmla="*/ 14 w 45"/>
                  <a:gd name="T19" fmla="*/ 17 h 19"/>
                  <a:gd name="T20" fmla="*/ 23 w 45"/>
                  <a:gd name="T21" fmla="*/ 14 h 19"/>
                  <a:gd name="T22" fmla="*/ 30 w 45"/>
                  <a:gd name="T23" fmla="*/ 10 h 19"/>
                  <a:gd name="T24" fmla="*/ 38 w 45"/>
                  <a:gd name="T25" fmla="*/ 12 h 19"/>
                  <a:gd name="T26" fmla="*/ 43 w 45"/>
                  <a:gd name="T27" fmla="*/ 14 h 19"/>
                  <a:gd name="T28" fmla="*/ 41 w 45"/>
                  <a:gd name="T29" fmla="*/ 11 h 19"/>
                  <a:gd name="T30" fmla="*/ 45 w 45"/>
                  <a:gd name="T31" fmla="*/ 5 h 19"/>
                  <a:gd name="T32" fmla="*/ 45 w 45"/>
                  <a:gd name="T33" fmla="*/ 5 h 19"/>
                  <a:gd name="T34" fmla="*/ 40 w 45"/>
                  <a:gd name="T35" fmla="*/ 4 h 19"/>
                  <a:gd name="T36" fmla="*/ 33 w 45"/>
                  <a:gd name="T37" fmla="*/ 2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5" h="19">
                    <a:moveTo>
                      <a:pt x="33" y="2"/>
                    </a:moveTo>
                    <a:cubicBezTo>
                      <a:pt x="30" y="3"/>
                      <a:pt x="29" y="1"/>
                      <a:pt x="27" y="2"/>
                    </a:cubicBezTo>
                    <a:cubicBezTo>
                      <a:pt x="25" y="3"/>
                      <a:pt x="21" y="2"/>
                      <a:pt x="20" y="1"/>
                    </a:cubicBezTo>
                    <a:cubicBezTo>
                      <a:pt x="19" y="0"/>
                      <a:pt x="17" y="3"/>
                      <a:pt x="15" y="1"/>
                    </a:cubicBezTo>
                    <a:cubicBezTo>
                      <a:pt x="15" y="1"/>
                      <a:pt x="15" y="1"/>
                      <a:pt x="14" y="1"/>
                    </a:cubicBezTo>
                    <a:cubicBezTo>
                      <a:pt x="13" y="1"/>
                      <a:pt x="11" y="3"/>
                      <a:pt x="10" y="4"/>
                    </a:cubicBezTo>
                    <a:cubicBezTo>
                      <a:pt x="7" y="8"/>
                      <a:pt x="4" y="8"/>
                      <a:pt x="2" y="8"/>
                    </a:cubicBezTo>
                    <a:cubicBezTo>
                      <a:pt x="1" y="8"/>
                      <a:pt x="0" y="9"/>
                      <a:pt x="0" y="11"/>
                    </a:cubicBezTo>
                    <a:cubicBezTo>
                      <a:pt x="0" y="13"/>
                      <a:pt x="2" y="16"/>
                      <a:pt x="3" y="17"/>
                    </a:cubicBezTo>
                    <a:cubicBezTo>
                      <a:pt x="6" y="19"/>
                      <a:pt x="14" y="19"/>
                      <a:pt x="14" y="17"/>
                    </a:cubicBezTo>
                    <a:cubicBezTo>
                      <a:pt x="14" y="15"/>
                      <a:pt x="21" y="14"/>
                      <a:pt x="23" y="14"/>
                    </a:cubicBezTo>
                    <a:cubicBezTo>
                      <a:pt x="24" y="14"/>
                      <a:pt x="29" y="9"/>
                      <a:pt x="30" y="10"/>
                    </a:cubicBezTo>
                    <a:cubicBezTo>
                      <a:pt x="31" y="10"/>
                      <a:pt x="36" y="11"/>
                      <a:pt x="38" y="12"/>
                    </a:cubicBezTo>
                    <a:cubicBezTo>
                      <a:pt x="38" y="13"/>
                      <a:pt x="40" y="13"/>
                      <a:pt x="43" y="14"/>
                    </a:cubicBezTo>
                    <a:cubicBezTo>
                      <a:pt x="42" y="13"/>
                      <a:pt x="41" y="12"/>
                      <a:pt x="41" y="11"/>
                    </a:cubicBezTo>
                    <a:cubicBezTo>
                      <a:pt x="41" y="10"/>
                      <a:pt x="44" y="6"/>
                      <a:pt x="45" y="5"/>
                    </a:cubicBezTo>
                    <a:cubicBezTo>
                      <a:pt x="45" y="5"/>
                      <a:pt x="45" y="5"/>
                      <a:pt x="45" y="5"/>
                    </a:cubicBezTo>
                    <a:cubicBezTo>
                      <a:pt x="43" y="5"/>
                      <a:pt x="40" y="4"/>
                      <a:pt x="40" y="4"/>
                    </a:cubicBezTo>
                    <a:cubicBezTo>
                      <a:pt x="39" y="3"/>
                      <a:pt x="36" y="2"/>
                      <a:pt x="33" y="2"/>
                    </a:cubicBezTo>
                    <a:close/>
                  </a:path>
                </a:pathLst>
              </a:custGeom>
              <a:grpFill/>
              <a:ln w="3175"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03" name="Freeform 75">
                <a:extLst>
                  <a:ext uri="{FF2B5EF4-FFF2-40B4-BE49-F238E27FC236}">
                    <a16:creationId xmlns:a16="http://schemas.microsoft.com/office/drawing/2014/main" id="{980DDFE4-B15E-445B-85CD-1EBBEE597B2A}"/>
                  </a:ext>
                </a:extLst>
              </p:cNvPr>
              <p:cNvSpPr>
                <a:spLocks/>
              </p:cNvSpPr>
              <p:nvPr/>
            </p:nvSpPr>
            <p:spPr bwMode="auto">
              <a:xfrm>
                <a:off x="4740289" y="3249132"/>
                <a:ext cx="70265" cy="115435"/>
              </a:xfrm>
              <a:custGeom>
                <a:avLst/>
                <a:gdLst>
                  <a:gd name="T0" fmla="*/ 22 w 30"/>
                  <a:gd name="T1" fmla="*/ 40 h 50"/>
                  <a:gd name="T2" fmla="*/ 20 w 30"/>
                  <a:gd name="T3" fmla="*/ 36 h 50"/>
                  <a:gd name="T4" fmla="*/ 22 w 30"/>
                  <a:gd name="T5" fmla="*/ 32 h 50"/>
                  <a:gd name="T6" fmla="*/ 20 w 30"/>
                  <a:gd name="T7" fmla="*/ 28 h 50"/>
                  <a:gd name="T8" fmla="*/ 22 w 30"/>
                  <a:gd name="T9" fmla="*/ 24 h 50"/>
                  <a:gd name="T10" fmla="*/ 23 w 30"/>
                  <a:gd name="T11" fmla="*/ 19 h 50"/>
                  <a:gd name="T12" fmla="*/ 23 w 30"/>
                  <a:gd name="T13" fmla="*/ 11 h 50"/>
                  <a:gd name="T14" fmla="*/ 28 w 30"/>
                  <a:gd name="T15" fmla="*/ 7 h 50"/>
                  <a:gd name="T16" fmla="*/ 26 w 30"/>
                  <a:gd name="T17" fmla="*/ 4 h 50"/>
                  <a:gd name="T18" fmla="*/ 21 w 30"/>
                  <a:gd name="T19" fmla="*/ 3 h 50"/>
                  <a:gd name="T20" fmla="*/ 18 w 30"/>
                  <a:gd name="T21" fmla="*/ 3 h 50"/>
                  <a:gd name="T22" fmla="*/ 13 w 30"/>
                  <a:gd name="T23" fmla="*/ 2 h 50"/>
                  <a:gd name="T24" fmla="*/ 10 w 30"/>
                  <a:gd name="T25" fmla="*/ 1 h 50"/>
                  <a:gd name="T26" fmla="*/ 8 w 30"/>
                  <a:gd name="T27" fmla="*/ 2 h 50"/>
                  <a:gd name="T28" fmla="*/ 8 w 30"/>
                  <a:gd name="T29" fmla="*/ 8 h 50"/>
                  <a:gd name="T30" fmla="*/ 3 w 30"/>
                  <a:gd name="T31" fmla="*/ 27 h 50"/>
                  <a:gd name="T32" fmla="*/ 6 w 30"/>
                  <a:gd name="T33" fmla="*/ 34 h 50"/>
                  <a:gd name="T34" fmla="*/ 7 w 30"/>
                  <a:gd name="T35" fmla="*/ 48 h 50"/>
                  <a:gd name="T36" fmla="*/ 13 w 30"/>
                  <a:gd name="T37" fmla="*/ 49 h 50"/>
                  <a:gd name="T38" fmla="*/ 20 w 30"/>
                  <a:gd name="T39" fmla="*/ 48 h 50"/>
                  <a:gd name="T40" fmla="*/ 19 w 30"/>
                  <a:gd name="T41" fmla="*/ 45 h 50"/>
                  <a:gd name="T42" fmla="*/ 22 w 30"/>
                  <a:gd name="T43" fmla="*/ 40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0" h="50">
                    <a:moveTo>
                      <a:pt x="22" y="40"/>
                    </a:moveTo>
                    <a:cubicBezTo>
                      <a:pt x="25" y="40"/>
                      <a:pt x="21" y="37"/>
                      <a:pt x="20" y="36"/>
                    </a:cubicBezTo>
                    <a:cubicBezTo>
                      <a:pt x="19" y="35"/>
                      <a:pt x="20" y="32"/>
                      <a:pt x="22" y="32"/>
                    </a:cubicBezTo>
                    <a:cubicBezTo>
                      <a:pt x="24" y="32"/>
                      <a:pt x="22" y="30"/>
                      <a:pt x="20" y="28"/>
                    </a:cubicBezTo>
                    <a:cubicBezTo>
                      <a:pt x="18" y="25"/>
                      <a:pt x="20" y="24"/>
                      <a:pt x="22" y="24"/>
                    </a:cubicBezTo>
                    <a:cubicBezTo>
                      <a:pt x="24" y="24"/>
                      <a:pt x="21" y="21"/>
                      <a:pt x="23" y="19"/>
                    </a:cubicBezTo>
                    <a:cubicBezTo>
                      <a:pt x="25" y="17"/>
                      <a:pt x="23" y="13"/>
                      <a:pt x="23" y="11"/>
                    </a:cubicBezTo>
                    <a:cubicBezTo>
                      <a:pt x="23" y="10"/>
                      <a:pt x="26" y="9"/>
                      <a:pt x="28" y="7"/>
                    </a:cubicBezTo>
                    <a:cubicBezTo>
                      <a:pt x="30" y="4"/>
                      <a:pt x="26" y="5"/>
                      <a:pt x="26" y="4"/>
                    </a:cubicBezTo>
                    <a:cubicBezTo>
                      <a:pt x="26" y="2"/>
                      <a:pt x="23" y="1"/>
                      <a:pt x="21" y="3"/>
                    </a:cubicBezTo>
                    <a:cubicBezTo>
                      <a:pt x="19" y="4"/>
                      <a:pt x="20" y="3"/>
                      <a:pt x="18" y="3"/>
                    </a:cubicBezTo>
                    <a:cubicBezTo>
                      <a:pt x="16" y="3"/>
                      <a:pt x="13" y="3"/>
                      <a:pt x="13" y="2"/>
                    </a:cubicBezTo>
                    <a:cubicBezTo>
                      <a:pt x="13" y="0"/>
                      <a:pt x="12" y="0"/>
                      <a:pt x="10" y="1"/>
                    </a:cubicBezTo>
                    <a:cubicBezTo>
                      <a:pt x="10" y="2"/>
                      <a:pt x="9" y="2"/>
                      <a:pt x="8" y="2"/>
                    </a:cubicBezTo>
                    <a:cubicBezTo>
                      <a:pt x="8" y="4"/>
                      <a:pt x="7" y="7"/>
                      <a:pt x="8" y="8"/>
                    </a:cubicBezTo>
                    <a:cubicBezTo>
                      <a:pt x="10" y="10"/>
                      <a:pt x="6" y="23"/>
                      <a:pt x="3" y="27"/>
                    </a:cubicBezTo>
                    <a:cubicBezTo>
                      <a:pt x="0" y="30"/>
                      <a:pt x="3" y="31"/>
                      <a:pt x="6" y="34"/>
                    </a:cubicBezTo>
                    <a:cubicBezTo>
                      <a:pt x="9" y="36"/>
                      <a:pt x="7" y="45"/>
                      <a:pt x="7" y="48"/>
                    </a:cubicBezTo>
                    <a:cubicBezTo>
                      <a:pt x="7" y="50"/>
                      <a:pt x="10" y="49"/>
                      <a:pt x="13" y="49"/>
                    </a:cubicBezTo>
                    <a:cubicBezTo>
                      <a:pt x="15" y="49"/>
                      <a:pt x="18" y="48"/>
                      <a:pt x="20" y="48"/>
                    </a:cubicBezTo>
                    <a:cubicBezTo>
                      <a:pt x="19" y="47"/>
                      <a:pt x="19" y="46"/>
                      <a:pt x="19" y="45"/>
                    </a:cubicBezTo>
                    <a:cubicBezTo>
                      <a:pt x="19" y="43"/>
                      <a:pt x="19" y="41"/>
                      <a:pt x="22" y="40"/>
                    </a:cubicBezTo>
                    <a:close/>
                  </a:path>
                </a:pathLst>
              </a:custGeom>
              <a:grpFill/>
              <a:ln w="3175"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04" name="Freeform 76">
                <a:extLst>
                  <a:ext uri="{FF2B5EF4-FFF2-40B4-BE49-F238E27FC236}">
                    <a16:creationId xmlns:a16="http://schemas.microsoft.com/office/drawing/2014/main" id="{5E60AEF0-EDBC-4EC3-AB0F-214C4CA611C0}"/>
                  </a:ext>
                </a:extLst>
              </p:cNvPr>
              <p:cNvSpPr>
                <a:spLocks/>
              </p:cNvSpPr>
              <p:nvPr/>
            </p:nvSpPr>
            <p:spPr bwMode="auto">
              <a:xfrm>
                <a:off x="4982451" y="2979366"/>
                <a:ext cx="76538" cy="65246"/>
              </a:xfrm>
              <a:custGeom>
                <a:avLst/>
                <a:gdLst>
                  <a:gd name="T0" fmla="*/ 10 w 33"/>
                  <a:gd name="T1" fmla="*/ 22 h 28"/>
                  <a:gd name="T2" fmla="*/ 16 w 33"/>
                  <a:gd name="T3" fmla="*/ 23 h 28"/>
                  <a:gd name="T4" fmla="*/ 22 w 33"/>
                  <a:gd name="T5" fmla="*/ 27 h 28"/>
                  <a:gd name="T6" fmla="*/ 23 w 33"/>
                  <a:gd name="T7" fmla="*/ 28 h 28"/>
                  <a:gd name="T8" fmla="*/ 24 w 33"/>
                  <a:gd name="T9" fmla="*/ 22 h 28"/>
                  <a:gd name="T10" fmla="*/ 25 w 33"/>
                  <a:gd name="T11" fmla="*/ 18 h 28"/>
                  <a:gd name="T12" fmla="*/ 29 w 33"/>
                  <a:gd name="T13" fmla="*/ 16 h 28"/>
                  <a:gd name="T14" fmla="*/ 31 w 33"/>
                  <a:gd name="T15" fmla="*/ 13 h 28"/>
                  <a:gd name="T16" fmla="*/ 28 w 33"/>
                  <a:gd name="T17" fmla="*/ 9 h 28"/>
                  <a:gd name="T18" fmla="*/ 32 w 33"/>
                  <a:gd name="T19" fmla="*/ 5 h 28"/>
                  <a:gd name="T20" fmla="*/ 32 w 33"/>
                  <a:gd name="T21" fmla="*/ 0 h 28"/>
                  <a:gd name="T22" fmla="*/ 30 w 33"/>
                  <a:gd name="T23" fmla="*/ 1 h 28"/>
                  <a:gd name="T24" fmla="*/ 22 w 33"/>
                  <a:gd name="T25" fmla="*/ 1 h 28"/>
                  <a:gd name="T26" fmla="*/ 19 w 33"/>
                  <a:gd name="T27" fmla="*/ 7 h 28"/>
                  <a:gd name="T28" fmla="*/ 15 w 33"/>
                  <a:gd name="T29" fmla="*/ 7 h 28"/>
                  <a:gd name="T30" fmla="*/ 11 w 33"/>
                  <a:gd name="T31" fmla="*/ 9 h 28"/>
                  <a:gd name="T32" fmla="*/ 8 w 33"/>
                  <a:gd name="T33" fmla="*/ 15 h 28"/>
                  <a:gd name="T34" fmla="*/ 1 w 33"/>
                  <a:gd name="T35" fmla="*/ 23 h 28"/>
                  <a:gd name="T36" fmla="*/ 0 w 33"/>
                  <a:gd name="T37" fmla="*/ 23 h 28"/>
                  <a:gd name="T38" fmla="*/ 3 w 33"/>
                  <a:gd name="T39" fmla="*/ 24 h 28"/>
                  <a:gd name="T40" fmla="*/ 10 w 33"/>
                  <a:gd name="T41" fmla="*/ 22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33" h="28">
                    <a:moveTo>
                      <a:pt x="10" y="22"/>
                    </a:moveTo>
                    <a:cubicBezTo>
                      <a:pt x="12" y="20"/>
                      <a:pt x="14" y="21"/>
                      <a:pt x="16" y="23"/>
                    </a:cubicBezTo>
                    <a:cubicBezTo>
                      <a:pt x="17" y="24"/>
                      <a:pt x="19" y="24"/>
                      <a:pt x="22" y="27"/>
                    </a:cubicBezTo>
                    <a:cubicBezTo>
                      <a:pt x="22" y="27"/>
                      <a:pt x="23" y="28"/>
                      <a:pt x="23" y="28"/>
                    </a:cubicBezTo>
                    <a:cubicBezTo>
                      <a:pt x="24" y="27"/>
                      <a:pt x="24" y="24"/>
                      <a:pt x="24" y="22"/>
                    </a:cubicBezTo>
                    <a:cubicBezTo>
                      <a:pt x="25" y="20"/>
                      <a:pt x="24" y="18"/>
                      <a:pt x="25" y="18"/>
                    </a:cubicBezTo>
                    <a:cubicBezTo>
                      <a:pt x="26" y="18"/>
                      <a:pt x="29" y="18"/>
                      <a:pt x="29" y="16"/>
                    </a:cubicBezTo>
                    <a:cubicBezTo>
                      <a:pt x="29" y="14"/>
                      <a:pt x="30" y="15"/>
                      <a:pt x="31" y="13"/>
                    </a:cubicBezTo>
                    <a:cubicBezTo>
                      <a:pt x="32" y="12"/>
                      <a:pt x="29" y="10"/>
                      <a:pt x="28" y="9"/>
                    </a:cubicBezTo>
                    <a:cubicBezTo>
                      <a:pt x="28" y="8"/>
                      <a:pt x="30" y="8"/>
                      <a:pt x="32" y="5"/>
                    </a:cubicBezTo>
                    <a:cubicBezTo>
                      <a:pt x="33" y="4"/>
                      <a:pt x="33" y="2"/>
                      <a:pt x="32" y="0"/>
                    </a:cubicBezTo>
                    <a:cubicBezTo>
                      <a:pt x="32" y="1"/>
                      <a:pt x="31" y="1"/>
                      <a:pt x="30" y="1"/>
                    </a:cubicBezTo>
                    <a:cubicBezTo>
                      <a:pt x="28" y="0"/>
                      <a:pt x="26" y="0"/>
                      <a:pt x="22" y="1"/>
                    </a:cubicBezTo>
                    <a:cubicBezTo>
                      <a:pt x="18" y="2"/>
                      <a:pt x="17" y="5"/>
                      <a:pt x="19" y="7"/>
                    </a:cubicBezTo>
                    <a:cubicBezTo>
                      <a:pt x="20" y="8"/>
                      <a:pt x="15" y="9"/>
                      <a:pt x="15" y="7"/>
                    </a:cubicBezTo>
                    <a:cubicBezTo>
                      <a:pt x="15" y="5"/>
                      <a:pt x="11" y="6"/>
                      <a:pt x="11" y="9"/>
                    </a:cubicBezTo>
                    <a:cubicBezTo>
                      <a:pt x="11" y="11"/>
                      <a:pt x="7" y="12"/>
                      <a:pt x="8" y="15"/>
                    </a:cubicBezTo>
                    <a:cubicBezTo>
                      <a:pt x="8" y="18"/>
                      <a:pt x="4" y="21"/>
                      <a:pt x="1" y="23"/>
                    </a:cubicBezTo>
                    <a:cubicBezTo>
                      <a:pt x="1" y="23"/>
                      <a:pt x="0" y="23"/>
                      <a:pt x="0" y="23"/>
                    </a:cubicBezTo>
                    <a:cubicBezTo>
                      <a:pt x="1" y="24"/>
                      <a:pt x="2" y="24"/>
                      <a:pt x="3" y="24"/>
                    </a:cubicBezTo>
                    <a:cubicBezTo>
                      <a:pt x="5" y="24"/>
                      <a:pt x="9" y="23"/>
                      <a:pt x="10" y="22"/>
                    </a:cubicBezTo>
                    <a:close/>
                  </a:path>
                </a:pathLst>
              </a:custGeom>
              <a:grpFill/>
              <a:ln w="3175"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05" name="Freeform 77">
                <a:extLst>
                  <a:ext uri="{FF2B5EF4-FFF2-40B4-BE49-F238E27FC236}">
                    <a16:creationId xmlns:a16="http://schemas.microsoft.com/office/drawing/2014/main" id="{E5B51A1A-F878-45C6-9724-8E834194D9AD}"/>
                  </a:ext>
                </a:extLst>
              </p:cNvPr>
              <p:cNvSpPr>
                <a:spLocks/>
              </p:cNvSpPr>
              <p:nvPr/>
            </p:nvSpPr>
            <p:spPr bwMode="auto">
              <a:xfrm>
                <a:off x="5031385" y="3063433"/>
                <a:ext cx="11293" cy="15057"/>
              </a:xfrm>
              <a:custGeom>
                <a:avLst/>
                <a:gdLst>
                  <a:gd name="T0" fmla="*/ 3 w 5"/>
                  <a:gd name="T1" fmla="*/ 0 h 7"/>
                  <a:gd name="T2" fmla="*/ 0 w 5"/>
                  <a:gd name="T3" fmla="*/ 7 h 7"/>
                  <a:gd name="T4" fmla="*/ 5 w 5"/>
                  <a:gd name="T5" fmla="*/ 7 h 7"/>
                  <a:gd name="T6" fmla="*/ 3 w 5"/>
                  <a:gd name="T7" fmla="*/ 1 h 7"/>
                  <a:gd name="T8" fmla="*/ 3 w 5"/>
                  <a:gd name="T9" fmla="*/ 0 h 7"/>
                </a:gdLst>
                <a:ahLst/>
                <a:cxnLst>
                  <a:cxn ang="0">
                    <a:pos x="T0" y="T1"/>
                  </a:cxn>
                  <a:cxn ang="0">
                    <a:pos x="T2" y="T3"/>
                  </a:cxn>
                  <a:cxn ang="0">
                    <a:pos x="T4" y="T5"/>
                  </a:cxn>
                  <a:cxn ang="0">
                    <a:pos x="T6" y="T7"/>
                  </a:cxn>
                  <a:cxn ang="0">
                    <a:pos x="T8" y="T9"/>
                  </a:cxn>
                </a:cxnLst>
                <a:rect l="0" t="0" r="r" b="b"/>
                <a:pathLst>
                  <a:path w="5" h="7">
                    <a:moveTo>
                      <a:pt x="3" y="0"/>
                    </a:moveTo>
                    <a:cubicBezTo>
                      <a:pt x="1" y="1"/>
                      <a:pt x="0" y="3"/>
                      <a:pt x="0" y="7"/>
                    </a:cubicBezTo>
                    <a:cubicBezTo>
                      <a:pt x="2" y="7"/>
                      <a:pt x="4" y="7"/>
                      <a:pt x="5" y="7"/>
                    </a:cubicBezTo>
                    <a:cubicBezTo>
                      <a:pt x="5" y="3"/>
                      <a:pt x="3" y="1"/>
                      <a:pt x="3" y="1"/>
                    </a:cubicBezTo>
                    <a:cubicBezTo>
                      <a:pt x="3" y="0"/>
                      <a:pt x="3" y="0"/>
                      <a:pt x="3" y="0"/>
                    </a:cubicBezTo>
                    <a:close/>
                  </a:path>
                </a:pathLst>
              </a:custGeom>
              <a:grpFill/>
              <a:ln w="3175"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06" name="Freeform 78">
                <a:extLst>
                  <a:ext uri="{FF2B5EF4-FFF2-40B4-BE49-F238E27FC236}">
                    <a16:creationId xmlns:a16="http://schemas.microsoft.com/office/drawing/2014/main" id="{BCBD1127-67B1-43A2-9B74-D4B2EFAFF50C}"/>
                  </a:ext>
                </a:extLst>
              </p:cNvPr>
              <p:cNvSpPr>
                <a:spLocks/>
              </p:cNvSpPr>
              <p:nvPr/>
            </p:nvSpPr>
            <p:spPr bwMode="auto">
              <a:xfrm>
                <a:off x="4968649" y="3025791"/>
                <a:ext cx="74029" cy="52698"/>
              </a:xfrm>
              <a:custGeom>
                <a:avLst/>
                <a:gdLst>
                  <a:gd name="T0" fmla="*/ 2 w 32"/>
                  <a:gd name="T1" fmla="*/ 7 h 23"/>
                  <a:gd name="T2" fmla="*/ 4 w 32"/>
                  <a:gd name="T3" fmla="*/ 10 h 23"/>
                  <a:gd name="T4" fmla="*/ 8 w 32"/>
                  <a:gd name="T5" fmla="*/ 12 h 23"/>
                  <a:gd name="T6" fmla="*/ 13 w 32"/>
                  <a:gd name="T7" fmla="*/ 15 h 23"/>
                  <a:gd name="T8" fmla="*/ 16 w 32"/>
                  <a:gd name="T9" fmla="*/ 18 h 23"/>
                  <a:gd name="T10" fmla="*/ 19 w 32"/>
                  <a:gd name="T11" fmla="*/ 16 h 23"/>
                  <a:gd name="T12" fmla="*/ 22 w 32"/>
                  <a:gd name="T13" fmla="*/ 20 h 23"/>
                  <a:gd name="T14" fmla="*/ 26 w 32"/>
                  <a:gd name="T15" fmla="*/ 23 h 23"/>
                  <a:gd name="T16" fmla="*/ 27 w 32"/>
                  <a:gd name="T17" fmla="*/ 23 h 23"/>
                  <a:gd name="T18" fmla="*/ 30 w 32"/>
                  <a:gd name="T19" fmla="*/ 16 h 23"/>
                  <a:gd name="T20" fmla="*/ 31 w 32"/>
                  <a:gd name="T21" fmla="*/ 13 h 23"/>
                  <a:gd name="T22" fmla="*/ 29 w 32"/>
                  <a:gd name="T23" fmla="*/ 8 h 23"/>
                  <a:gd name="T24" fmla="*/ 29 w 32"/>
                  <a:gd name="T25" fmla="*/ 8 h 23"/>
                  <a:gd name="T26" fmla="*/ 28 w 32"/>
                  <a:gd name="T27" fmla="*/ 7 h 23"/>
                  <a:gd name="T28" fmla="*/ 22 w 32"/>
                  <a:gd name="T29" fmla="*/ 3 h 23"/>
                  <a:gd name="T30" fmla="*/ 16 w 32"/>
                  <a:gd name="T31" fmla="*/ 2 h 23"/>
                  <a:gd name="T32" fmla="*/ 9 w 32"/>
                  <a:gd name="T33" fmla="*/ 4 h 23"/>
                  <a:gd name="T34" fmla="*/ 6 w 32"/>
                  <a:gd name="T35" fmla="*/ 3 h 23"/>
                  <a:gd name="T36" fmla="*/ 0 w 32"/>
                  <a:gd name="T37" fmla="*/ 6 h 23"/>
                  <a:gd name="T38" fmla="*/ 2 w 32"/>
                  <a:gd name="T39" fmla="*/ 7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32" h="23">
                    <a:moveTo>
                      <a:pt x="2" y="7"/>
                    </a:moveTo>
                    <a:cubicBezTo>
                      <a:pt x="2" y="8"/>
                      <a:pt x="4" y="11"/>
                      <a:pt x="4" y="10"/>
                    </a:cubicBezTo>
                    <a:cubicBezTo>
                      <a:pt x="5" y="9"/>
                      <a:pt x="7" y="11"/>
                      <a:pt x="8" y="12"/>
                    </a:cubicBezTo>
                    <a:cubicBezTo>
                      <a:pt x="10" y="13"/>
                      <a:pt x="13" y="14"/>
                      <a:pt x="13" y="15"/>
                    </a:cubicBezTo>
                    <a:cubicBezTo>
                      <a:pt x="14" y="16"/>
                      <a:pt x="14" y="19"/>
                      <a:pt x="16" y="18"/>
                    </a:cubicBezTo>
                    <a:cubicBezTo>
                      <a:pt x="17" y="17"/>
                      <a:pt x="19" y="15"/>
                      <a:pt x="19" y="16"/>
                    </a:cubicBezTo>
                    <a:cubicBezTo>
                      <a:pt x="19" y="18"/>
                      <a:pt x="20" y="20"/>
                      <a:pt x="22" y="20"/>
                    </a:cubicBezTo>
                    <a:cubicBezTo>
                      <a:pt x="23" y="20"/>
                      <a:pt x="24" y="23"/>
                      <a:pt x="26" y="23"/>
                    </a:cubicBezTo>
                    <a:cubicBezTo>
                      <a:pt x="26" y="23"/>
                      <a:pt x="27" y="23"/>
                      <a:pt x="27" y="23"/>
                    </a:cubicBezTo>
                    <a:cubicBezTo>
                      <a:pt x="27" y="19"/>
                      <a:pt x="28" y="17"/>
                      <a:pt x="30" y="16"/>
                    </a:cubicBezTo>
                    <a:cubicBezTo>
                      <a:pt x="30" y="15"/>
                      <a:pt x="31" y="14"/>
                      <a:pt x="31" y="13"/>
                    </a:cubicBezTo>
                    <a:cubicBezTo>
                      <a:pt x="32" y="12"/>
                      <a:pt x="29" y="10"/>
                      <a:pt x="29" y="8"/>
                    </a:cubicBezTo>
                    <a:cubicBezTo>
                      <a:pt x="29" y="8"/>
                      <a:pt x="29" y="8"/>
                      <a:pt x="29" y="8"/>
                    </a:cubicBezTo>
                    <a:cubicBezTo>
                      <a:pt x="29" y="8"/>
                      <a:pt x="28" y="7"/>
                      <a:pt x="28" y="7"/>
                    </a:cubicBezTo>
                    <a:cubicBezTo>
                      <a:pt x="25" y="4"/>
                      <a:pt x="23" y="4"/>
                      <a:pt x="22" y="3"/>
                    </a:cubicBezTo>
                    <a:cubicBezTo>
                      <a:pt x="20" y="1"/>
                      <a:pt x="18" y="0"/>
                      <a:pt x="16" y="2"/>
                    </a:cubicBezTo>
                    <a:cubicBezTo>
                      <a:pt x="15" y="3"/>
                      <a:pt x="11" y="4"/>
                      <a:pt x="9" y="4"/>
                    </a:cubicBezTo>
                    <a:cubicBezTo>
                      <a:pt x="8" y="4"/>
                      <a:pt x="7" y="4"/>
                      <a:pt x="6" y="3"/>
                    </a:cubicBezTo>
                    <a:cubicBezTo>
                      <a:pt x="4" y="4"/>
                      <a:pt x="2" y="5"/>
                      <a:pt x="0" y="6"/>
                    </a:cubicBezTo>
                    <a:cubicBezTo>
                      <a:pt x="1" y="6"/>
                      <a:pt x="1" y="6"/>
                      <a:pt x="2" y="7"/>
                    </a:cubicBezTo>
                    <a:close/>
                  </a:path>
                </a:pathLst>
              </a:custGeom>
              <a:grpFill/>
              <a:ln w="3175"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07" name="Freeform 79">
                <a:extLst>
                  <a:ext uri="{FF2B5EF4-FFF2-40B4-BE49-F238E27FC236}">
                    <a16:creationId xmlns:a16="http://schemas.microsoft.com/office/drawing/2014/main" id="{E8060256-E426-4362-9D58-F748DE3F3FE9}"/>
                  </a:ext>
                </a:extLst>
              </p:cNvPr>
              <p:cNvSpPr>
                <a:spLocks/>
              </p:cNvSpPr>
              <p:nvPr/>
            </p:nvSpPr>
            <p:spPr bwMode="auto">
              <a:xfrm>
                <a:off x="5296132" y="3104839"/>
                <a:ext cx="168133" cy="107906"/>
              </a:xfrm>
              <a:custGeom>
                <a:avLst/>
                <a:gdLst>
                  <a:gd name="T0" fmla="*/ 65 w 73"/>
                  <a:gd name="T1" fmla="*/ 31 h 47"/>
                  <a:gd name="T2" fmla="*/ 62 w 73"/>
                  <a:gd name="T3" fmla="*/ 30 h 47"/>
                  <a:gd name="T4" fmla="*/ 63 w 73"/>
                  <a:gd name="T5" fmla="*/ 29 h 47"/>
                  <a:gd name="T6" fmla="*/ 61 w 73"/>
                  <a:gd name="T7" fmla="*/ 20 h 47"/>
                  <a:gd name="T8" fmla="*/ 56 w 73"/>
                  <a:gd name="T9" fmla="*/ 9 h 47"/>
                  <a:gd name="T10" fmla="*/ 51 w 73"/>
                  <a:gd name="T11" fmla="*/ 0 h 47"/>
                  <a:gd name="T12" fmla="*/ 47 w 73"/>
                  <a:gd name="T13" fmla="*/ 2 h 47"/>
                  <a:gd name="T14" fmla="*/ 42 w 73"/>
                  <a:gd name="T15" fmla="*/ 4 h 47"/>
                  <a:gd name="T16" fmla="*/ 38 w 73"/>
                  <a:gd name="T17" fmla="*/ 5 h 47"/>
                  <a:gd name="T18" fmla="*/ 35 w 73"/>
                  <a:gd name="T19" fmla="*/ 6 h 47"/>
                  <a:gd name="T20" fmla="*/ 30 w 73"/>
                  <a:gd name="T21" fmla="*/ 4 h 47"/>
                  <a:gd name="T22" fmla="*/ 22 w 73"/>
                  <a:gd name="T23" fmla="*/ 3 h 47"/>
                  <a:gd name="T24" fmla="*/ 19 w 73"/>
                  <a:gd name="T25" fmla="*/ 3 h 47"/>
                  <a:gd name="T26" fmla="*/ 18 w 73"/>
                  <a:gd name="T27" fmla="*/ 5 h 47"/>
                  <a:gd name="T28" fmla="*/ 13 w 73"/>
                  <a:gd name="T29" fmla="*/ 8 h 47"/>
                  <a:gd name="T30" fmla="*/ 5 w 73"/>
                  <a:gd name="T31" fmla="*/ 20 h 47"/>
                  <a:gd name="T32" fmla="*/ 0 w 73"/>
                  <a:gd name="T33" fmla="*/ 24 h 47"/>
                  <a:gd name="T34" fmla="*/ 3 w 73"/>
                  <a:gd name="T35" fmla="*/ 29 h 47"/>
                  <a:gd name="T36" fmla="*/ 6 w 73"/>
                  <a:gd name="T37" fmla="*/ 31 h 47"/>
                  <a:gd name="T38" fmla="*/ 7 w 73"/>
                  <a:gd name="T39" fmla="*/ 36 h 47"/>
                  <a:gd name="T40" fmla="*/ 16 w 73"/>
                  <a:gd name="T41" fmla="*/ 39 h 47"/>
                  <a:gd name="T42" fmla="*/ 16 w 73"/>
                  <a:gd name="T43" fmla="*/ 43 h 47"/>
                  <a:gd name="T44" fmla="*/ 21 w 73"/>
                  <a:gd name="T45" fmla="*/ 46 h 47"/>
                  <a:gd name="T46" fmla="*/ 30 w 73"/>
                  <a:gd name="T47" fmla="*/ 47 h 47"/>
                  <a:gd name="T48" fmla="*/ 38 w 73"/>
                  <a:gd name="T49" fmla="*/ 47 h 47"/>
                  <a:gd name="T50" fmla="*/ 44 w 73"/>
                  <a:gd name="T51" fmla="*/ 45 h 47"/>
                  <a:gd name="T52" fmla="*/ 53 w 73"/>
                  <a:gd name="T53" fmla="*/ 43 h 47"/>
                  <a:gd name="T54" fmla="*/ 60 w 73"/>
                  <a:gd name="T55" fmla="*/ 45 h 47"/>
                  <a:gd name="T56" fmla="*/ 65 w 73"/>
                  <a:gd name="T57" fmla="*/ 47 h 47"/>
                  <a:gd name="T58" fmla="*/ 65 w 73"/>
                  <a:gd name="T59" fmla="*/ 43 h 47"/>
                  <a:gd name="T60" fmla="*/ 69 w 73"/>
                  <a:gd name="T61" fmla="*/ 36 h 47"/>
                  <a:gd name="T62" fmla="*/ 73 w 73"/>
                  <a:gd name="T63" fmla="*/ 32 h 47"/>
                  <a:gd name="T64" fmla="*/ 73 w 73"/>
                  <a:gd name="T65" fmla="*/ 32 h 47"/>
                  <a:gd name="T66" fmla="*/ 70 w 73"/>
                  <a:gd name="T67" fmla="*/ 30 h 47"/>
                  <a:gd name="T68" fmla="*/ 65 w 73"/>
                  <a:gd name="T69" fmla="*/ 31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73" h="47">
                    <a:moveTo>
                      <a:pt x="65" y="31"/>
                    </a:moveTo>
                    <a:cubicBezTo>
                      <a:pt x="64" y="31"/>
                      <a:pt x="62" y="31"/>
                      <a:pt x="62" y="30"/>
                    </a:cubicBezTo>
                    <a:cubicBezTo>
                      <a:pt x="62" y="30"/>
                      <a:pt x="63" y="29"/>
                      <a:pt x="63" y="29"/>
                    </a:cubicBezTo>
                    <a:cubicBezTo>
                      <a:pt x="60" y="28"/>
                      <a:pt x="60" y="22"/>
                      <a:pt x="61" y="20"/>
                    </a:cubicBezTo>
                    <a:cubicBezTo>
                      <a:pt x="63" y="18"/>
                      <a:pt x="58" y="12"/>
                      <a:pt x="56" y="9"/>
                    </a:cubicBezTo>
                    <a:cubicBezTo>
                      <a:pt x="55" y="8"/>
                      <a:pt x="53" y="4"/>
                      <a:pt x="51" y="0"/>
                    </a:cubicBezTo>
                    <a:cubicBezTo>
                      <a:pt x="49" y="1"/>
                      <a:pt x="47" y="1"/>
                      <a:pt x="47" y="2"/>
                    </a:cubicBezTo>
                    <a:cubicBezTo>
                      <a:pt x="46" y="3"/>
                      <a:pt x="44" y="4"/>
                      <a:pt x="42" y="4"/>
                    </a:cubicBezTo>
                    <a:cubicBezTo>
                      <a:pt x="41" y="4"/>
                      <a:pt x="40" y="3"/>
                      <a:pt x="38" y="5"/>
                    </a:cubicBezTo>
                    <a:cubicBezTo>
                      <a:pt x="37" y="6"/>
                      <a:pt x="35" y="6"/>
                      <a:pt x="35" y="6"/>
                    </a:cubicBezTo>
                    <a:cubicBezTo>
                      <a:pt x="34" y="5"/>
                      <a:pt x="32" y="4"/>
                      <a:pt x="30" y="4"/>
                    </a:cubicBezTo>
                    <a:cubicBezTo>
                      <a:pt x="28" y="4"/>
                      <a:pt x="23" y="3"/>
                      <a:pt x="22" y="3"/>
                    </a:cubicBezTo>
                    <a:cubicBezTo>
                      <a:pt x="21" y="3"/>
                      <a:pt x="20" y="3"/>
                      <a:pt x="19" y="3"/>
                    </a:cubicBezTo>
                    <a:cubicBezTo>
                      <a:pt x="19" y="4"/>
                      <a:pt x="19" y="4"/>
                      <a:pt x="18" y="5"/>
                    </a:cubicBezTo>
                    <a:cubicBezTo>
                      <a:pt x="17" y="6"/>
                      <a:pt x="14" y="7"/>
                      <a:pt x="13" y="8"/>
                    </a:cubicBezTo>
                    <a:cubicBezTo>
                      <a:pt x="12" y="9"/>
                      <a:pt x="8" y="18"/>
                      <a:pt x="5" y="20"/>
                    </a:cubicBezTo>
                    <a:cubicBezTo>
                      <a:pt x="3" y="23"/>
                      <a:pt x="1" y="23"/>
                      <a:pt x="0" y="24"/>
                    </a:cubicBezTo>
                    <a:cubicBezTo>
                      <a:pt x="0" y="25"/>
                      <a:pt x="3" y="27"/>
                      <a:pt x="3" y="29"/>
                    </a:cubicBezTo>
                    <a:cubicBezTo>
                      <a:pt x="3" y="30"/>
                      <a:pt x="4" y="31"/>
                      <a:pt x="6" y="31"/>
                    </a:cubicBezTo>
                    <a:cubicBezTo>
                      <a:pt x="8" y="31"/>
                      <a:pt x="6" y="36"/>
                      <a:pt x="7" y="36"/>
                    </a:cubicBezTo>
                    <a:cubicBezTo>
                      <a:pt x="8" y="37"/>
                      <a:pt x="16" y="37"/>
                      <a:pt x="16" y="39"/>
                    </a:cubicBezTo>
                    <a:cubicBezTo>
                      <a:pt x="16" y="41"/>
                      <a:pt x="17" y="42"/>
                      <a:pt x="16" y="43"/>
                    </a:cubicBezTo>
                    <a:cubicBezTo>
                      <a:pt x="19" y="43"/>
                      <a:pt x="20" y="46"/>
                      <a:pt x="21" y="46"/>
                    </a:cubicBezTo>
                    <a:cubicBezTo>
                      <a:pt x="22" y="46"/>
                      <a:pt x="28" y="47"/>
                      <a:pt x="30" y="47"/>
                    </a:cubicBezTo>
                    <a:cubicBezTo>
                      <a:pt x="31" y="46"/>
                      <a:pt x="36" y="47"/>
                      <a:pt x="38" y="47"/>
                    </a:cubicBezTo>
                    <a:cubicBezTo>
                      <a:pt x="40" y="47"/>
                      <a:pt x="42" y="46"/>
                      <a:pt x="44" y="45"/>
                    </a:cubicBezTo>
                    <a:cubicBezTo>
                      <a:pt x="45" y="43"/>
                      <a:pt x="51" y="43"/>
                      <a:pt x="53" y="43"/>
                    </a:cubicBezTo>
                    <a:cubicBezTo>
                      <a:pt x="55" y="43"/>
                      <a:pt x="59" y="44"/>
                      <a:pt x="60" y="45"/>
                    </a:cubicBezTo>
                    <a:cubicBezTo>
                      <a:pt x="60" y="45"/>
                      <a:pt x="62" y="46"/>
                      <a:pt x="65" y="47"/>
                    </a:cubicBezTo>
                    <a:cubicBezTo>
                      <a:pt x="65" y="46"/>
                      <a:pt x="65" y="44"/>
                      <a:pt x="65" y="43"/>
                    </a:cubicBezTo>
                    <a:cubicBezTo>
                      <a:pt x="65" y="40"/>
                      <a:pt x="66" y="37"/>
                      <a:pt x="69" y="36"/>
                    </a:cubicBezTo>
                    <a:cubicBezTo>
                      <a:pt x="71" y="36"/>
                      <a:pt x="73" y="36"/>
                      <a:pt x="73" y="32"/>
                    </a:cubicBezTo>
                    <a:cubicBezTo>
                      <a:pt x="73" y="32"/>
                      <a:pt x="73" y="32"/>
                      <a:pt x="73" y="32"/>
                    </a:cubicBezTo>
                    <a:cubicBezTo>
                      <a:pt x="72" y="31"/>
                      <a:pt x="70" y="30"/>
                      <a:pt x="70" y="30"/>
                    </a:cubicBezTo>
                    <a:cubicBezTo>
                      <a:pt x="69" y="30"/>
                      <a:pt x="66" y="32"/>
                      <a:pt x="65" y="31"/>
                    </a:cubicBezTo>
                    <a:close/>
                  </a:path>
                </a:pathLst>
              </a:custGeom>
              <a:grpFill/>
              <a:ln w="3175"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08" name="Freeform 80">
                <a:extLst>
                  <a:ext uri="{FF2B5EF4-FFF2-40B4-BE49-F238E27FC236}">
                    <a16:creationId xmlns:a16="http://schemas.microsoft.com/office/drawing/2014/main" id="{81302BAC-BDD3-406B-B3F4-19430A292F9D}"/>
                  </a:ext>
                </a:extLst>
              </p:cNvPr>
              <p:cNvSpPr>
                <a:spLocks/>
              </p:cNvSpPr>
              <p:nvPr/>
            </p:nvSpPr>
            <p:spPr bwMode="auto">
              <a:xfrm>
                <a:off x="5414076" y="3099820"/>
                <a:ext cx="57717" cy="71519"/>
              </a:xfrm>
              <a:custGeom>
                <a:avLst/>
                <a:gdLst>
                  <a:gd name="T0" fmla="*/ 18 w 25"/>
                  <a:gd name="T1" fmla="*/ 8 h 31"/>
                  <a:gd name="T2" fmla="*/ 12 w 25"/>
                  <a:gd name="T3" fmla="*/ 4 h 31"/>
                  <a:gd name="T4" fmla="*/ 6 w 25"/>
                  <a:gd name="T5" fmla="*/ 0 h 31"/>
                  <a:gd name="T6" fmla="*/ 0 w 25"/>
                  <a:gd name="T7" fmla="*/ 2 h 31"/>
                  <a:gd name="T8" fmla="*/ 5 w 25"/>
                  <a:gd name="T9" fmla="*/ 11 h 31"/>
                  <a:gd name="T10" fmla="*/ 10 w 25"/>
                  <a:gd name="T11" fmla="*/ 22 h 31"/>
                  <a:gd name="T12" fmla="*/ 12 w 25"/>
                  <a:gd name="T13" fmla="*/ 31 h 31"/>
                  <a:gd name="T14" fmla="*/ 16 w 25"/>
                  <a:gd name="T15" fmla="*/ 24 h 31"/>
                  <a:gd name="T16" fmla="*/ 19 w 25"/>
                  <a:gd name="T17" fmla="*/ 21 h 31"/>
                  <a:gd name="T18" fmla="*/ 25 w 25"/>
                  <a:gd name="T19" fmla="*/ 22 h 31"/>
                  <a:gd name="T20" fmla="*/ 23 w 25"/>
                  <a:gd name="T21" fmla="*/ 16 h 31"/>
                  <a:gd name="T22" fmla="*/ 18 w 25"/>
                  <a:gd name="T23" fmla="*/ 8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5" h="31">
                    <a:moveTo>
                      <a:pt x="18" y="8"/>
                    </a:moveTo>
                    <a:cubicBezTo>
                      <a:pt x="17" y="5"/>
                      <a:pt x="14" y="4"/>
                      <a:pt x="12" y="4"/>
                    </a:cubicBezTo>
                    <a:cubicBezTo>
                      <a:pt x="10" y="4"/>
                      <a:pt x="8" y="0"/>
                      <a:pt x="6" y="0"/>
                    </a:cubicBezTo>
                    <a:cubicBezTo>
                      <a:pt x="5" y="1"/>
                      <a:pt x="2" y="1"/>
                      <a:pt x="0" y="2"/>
                    </a:cubicBezTo>
                    <a:cubicBezTo>
                      <a:pt x="2" y="6"/>
                      <a:pt x="4" y="10"/>
                      <a:pt x="5" y="11"/>
                    </a:cubicBezTo>
                    <a:cubicBezTo>
                      <a:pt x="7" y="14"/>
                      <a:pt x="12" y="20"/>
                      <a:pt x="10" y="22"/>
                    </a:cubicBezTo>
                    <a:cubicBezTo>
                      <a:pt x="9" y="24"/>
                      <a:pt x="9" y="30"/>
                      <a:pt x="12" y="31"/>
                    </a:cubicBezTo>
                    <a:cubicBezTo>
                      <a:pt x="13" y="30"/>
                      <a:pt x="16" y="26"/>
                      <a:pt x="16" y="24"/>
                    </a:cubicBezTo>
                    <a:cubicBezTo>
                      <a:pt x="16" y="23"/>
                      <a:pt x="16" y="20"/>
                      <a:pt x="19" y="21"/>
                    </a:cubicBezTo>
                    <a:cubicBezTo>
                      <a:pt x="22" y="21"/>
                      <a:pt x="25" y="23"/>
                      <a:pt x="25" y="22"/>
                    </a:cubicBezTo>
                    <a:cubicBezTo>
                      <a:pt x="25" y="21"/>
                      <a:pt x="24" y="18"/>
                      <a:pt x="23" y="16"/>
                    </a:cubicBezTo>
                    <a:cubicBezTo>
                      <a:pt x="22" y="15"/>
                      <a:pt x="19" y="11"/>
                      <a:pt x="18" y="8"/>
                    </a:cubicBezTo>
                    <a:close/>
                  </a:path>
                </a:pathLst>
              </a:custGeom>
              <a:grpFill/>
              <a:ln w="3175"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09" name="Freeform 81">
                <a:extLst>
                  <a:ext uri="{FF2B5EF4-FFF2-40B4-BE49-F238E27FC236}">
                    <a16:creationId xmlns:a16="http://schemas.microsoft.com/office/drawing/2014/main" id="{2AB420C5-BAC5-4E2D-8DC9-A2E2EEE55040}"/>
                  </a:ext>
                </a:extLst>
              </p:cNvPr>
              <p:cNvSpPr>
                <a:spLocks/>
              </p:cNvSpPr>
              <p:nvPr/>
            </p:nvSpPr>
            <p:spPr bwMode="auto">
              <a:xfrm>
                <a:off x="5328755" y="3203962"/>
                <a:ext cx="117944" cy="61482"/>
              </a:xfrm>
              <a:custGeom>
                <a:avLst/>
                <a:gdLst>
                  <a:gd name="T0" fmla="*/ 39 w 51"/>
                  <a:gd name="T1" fmla="*/ 0 h 27"/>
                  <a:gd name="T2" fmla="*/ 30 w 51"/>
                  <a:gd name="T3" fmla="*/ 2 h 27"/>
                  <a:gd name="T4" fmla="*/ 24 w 51"/>
                  <a:gd name="T5" fmla="*/ 4 h 27"/>
                  <a:gd name="T6" fmla="*/ 16 w 51"/>
                  <a:gd name="T7" fmla="*/ 4 h 27"/>
                  <a:gd name="T8" fmla="*/ 7 w 51"/>
                  <a:gd name="T9" fmla="*/ 3 h 27"/>
                  <a:gd name="T10" fmla="*/ 2 w 51"/>
                  <a:gd name="T11" fmla="*/ 0 h 27"/>
                  <a:gd name="T12" fmla="*/ 2 w 51"/>
                  <a:gd name="T13" fmla="*/ 0 h 27"/>
                  <a:gd name="T14" fmla="*/ 2 w 51"/>
                  <a:gd name="T15" fmla="*/ 6 h 27"/>
                  <a:gd name="T16" fmla="*/ 4 w 51"/>
                  <a:gd name="T17" fmla="*/ 11 h 27"/>
                  <a:gd name="T18" fmla="*/ 2 w 51"/>
                  <a:gd name="T19" fmla="*/ 14 h 27"/>
                  <a:gd name="T20" fmla="*/ 2 w 51"/>
                  <a:gd name="T21" fmla="*/ 18 h 27"/>
                  <a:gd name="T22" fmla="*/ 6 w 51"/>
                  <a:gd name="T23" fmla="*/ 23 h 27"/>
                  <a:gd name="T24" fmla="*/ 8 w 51"/>
                  <a:gd name="T25" fmla="*/ 26 h 27"/>
                  <a:gd name="T26" fmla="*/ 18 w 51"/>
                  <a:gd name="T27" fmla="*/ 26 h 27"/>
                  <a:gd name="T28" fmla="*/ 27 w 51"/>
                  <a:gd name="T29" fmla="*/ 27 h 27"/>
                  <a:gd name="T30" fmla="*/ 30 w 51"/>
                  <a:gd name="T31" fmla="*/ 25 h 27"/>
                  <a:gd name="T32" fmla="*/ 34 w 51"/>
                  <a:gd name="T33" fmla="*/ 24 h 27"/>
                  <a:gd name="T34" fmla="*/ 34 w 51"/>
                  <a:gd name="T35" fmla="*/ 21 h 27"/>
                  <a:gd name="T36" fmla="*/ 42 w 51"/>
                  <a:gd name="T37" fmla="*/ 21 h 27"/>
                  <a:gd name="T38" fmla="*/ 45 w 51"/>
                  <a:gd name="T39" fmla="*/ 21 h 27"/>
                  <a:gd name="T40" fmla="*/ 44 w 51"/>
                  <a:gd name="T41" fmla="*/ 19 h 27"/>
                  <a:gd name="T42" fmla="*/ 43 w 51"/>
                  <a:gd name="T43" fmla="*/ 13 h 27"/>
                  <a:gd name="T44" fmla="*/ 49 w 51"/>
                  <a:gd name="T45" fmla="*/ 6 h 27"/>
                  <a:gd name="T46" fmla="*/ 51 w 51"/>
                  <a:gd name="T47" fmla="*/ 4 h 27"/>
                  <a:gd name="T48" fmla="*/ 46 w 51"/>
                  <a:gd name="T49" fmla="*/ 2 h 27"/>
                  <a:gd name="T50" fmla="*/ 39 w 51"/>
                  <a:gd name="T51" fmla="*/ 0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1" h="27">
                    <a:moveTo>
                      <a:pt x="39" y="0"/>
                    </a:moveTo>
                    <a:cubicBezTo>
                      <a:pt x="37" y="0"/>
                      <a:pt x="31" y="0"/>
                      <a:pt x="30" y="2"/>
                    </a:cubicBezTo>
                    <a:cubicBezTo>
                      <a:pt x="28" y="3"/>
                      <a:pt x="26" y="4"/>
                      <a:pt x="24" y="4"/>
                    </a:cubicBezTo>
                    <a:cubicBezTo>
                      <a:pt x="22" y="4"/>
                      <a:pt x="17" y="3"/>
                      <a:pt x="16" y="4"/>
                    </a:cubicBezTo>
                    <a:cubicBezTo>
                      <a:pt x="14" y="4"/>
                      <a:pt x="8" y="3"/>
                      <a:pt x="7" y="3"/>
                    </a:cubicBezTo>
                    <a:cubicBezTo>
                      <a:pt x="6" y="3"/>
                      <a:pt x="5" y="0"/>
                      <a:pt x="2" y="0"/>
                    </a:cubicBezTo>
                    <a:cubicBezTo>
                      <a:pt x="2" y="0"/>
                      <a:pt x="2" y="0"/>
                      <a:pt x="2" y="0"/>
                    </a:cubicBezTo>
                    <a:cubicBezTo>
                      <a:pt x="0" y="2"/>
                      <a:pt x="0" y="4"/>
                      <a:pt x="2" y="6"/>
                    </a:cubicBezTo>
                    <a:cubicBezTo>
                      <a:pt x="4" y="8"/>
                      <a:pt x="6" y="11"/>
                      <a:pt x="4" y="11"/>
                    </a:cubicBezTo>
                    <a:cubicBezTo>
                      <a:pt x="3" y="11"/>
                      <a:pt x="1" y="13"/>
                      <a:pt x="2" y="14"/>
                    </a:cubicBezTo>
                    <a:cubicBezTo>
                      <a:pt x="2" y="15"/>
                      <a:pt x="1" y="18"/>
                      <a:pt x="2" y="18"/>
                    </a:cubicBezTo>
                    <a:cubicBezTo>
                      <a:pt x="2" y="19"/>
                      <a:pt x="6" y="22"/>
                      <a:pt x="6" y="23"/>
                    </a:cubicBezTo>
                    <a:cubicBezTo>
                      <a:pt x="6" y="24"/>
                      <a:pt x="8" y="25"/>
                      <a:pt x="8" y="26"/>
                    </a:cubicBezTo>
                    <a:cubicBezTo>
                      <a:pt x="11" y="25"/>
                      <a:pt x="17" y="25"/>
                      <a:pt x="18" y="26"/>
                    </a:cubicBezTo>
                    <a:cubicBezTo>
                      <a:pt x="20" y="27"/>
                      <a:pt x="27" y="27"/>
                      <a:pt x="27" y="27"/>
                    </a:cubicBezTo>
                    <a:cubicBezTo>
                      <a:pt x="29" y="27"/>
                      <a:pt x="31" y="27"/>
                      <a:pt x="30" y="25"/>
                    </a:cubicBezTo>
                    <a:cubicBezTo>
                      <a:pt x="30" y="24"/>
                      <a:pt x="32" y="24"/>
                      <a:pt x="34" y="24"/>
                    </a:cubicBezTo>
                    <a:cubicBezTo>
                      <a:pt x="34" y="22"/>
                      <a:pt x="33" y="22"/>
                      <a:pt x="34" y="21"/>
                    </a:cubicBezTo>
                    <a:cubicBezTo>
                      <a:pt x="35" y="21"/>
                      <a:pt x="40" y="20"/>
                      <a:pt x="42" y="21"/>
                    </a:cubicBezTo>
                    <a:cubicBezTo>
                      <a:pt x="43" y="22"/>
                      <a:pt x="44" y="21"/>
                      <a:pt x="45" y="21"/>
                    </a:cubicBezTo>
                    <a:cubicBezTo>
                      <a:pt x="45" y="20"/>
                      <a:pt x="45" y="19"/>
                      <a:pt x="44" y="19"/>
                    </a:cubicBezTo>
                    <a:cubicBezTo>
                      <a:pt x="43" y="19"/>
                      <a:pt x="41" y="13"/>
                      <a:pt x="43" y="13"/>
                    </a:cubicBezTo>
                    <a:cubicBezTo>
                      <a:pt x="44" y="12"/>
                      <a:pt x="46" y="7"/>
                      <a:pt x="49" y="6"/>
                    </a:cubicBezTo>
                    <a:cubicBezTo>
                      <a:pt x="50" y="6"/>
                      <a:pt x="50" y="5"/>
                      <a:pt x="51" y="4"/>
                    </a:cubicBezTo>
                    <a:cubicBezTo>
                      <a:pt x="48" y="3"/>
                      <a:pt x="46" y="2"/>
                      <a:pt x="46" y="2"/>
                    </a:cubicBezTo>
                    <a:cubicBezTo>
                      <a:pt x="45" y="1"/>
                      <a:pt x="41" y="0"/>
                      <a:pt x="39" y="0"/>
                    </a:cubicBezTo>
                    <a:close/>
                  </a:path>
                </a:pathLst>
              </a:custGeom>
              <a:grpFill/>
              <a:ln w="3175"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10" name="Freeform 82">
                <a:extLst>
                  <a:ext uri="{FF2B5EF4-FFF2-40B4-BE49-F238E27FC236}">
                    <a16:creationId xmlns:a16="http://schemas.microsoft.com/office/drawing/2014/main" id="{A0EDB801-0B7E-4544-A9C5-FEAB75611DEA}"/>
                  </a:ext>
                </a:extLst>
              </p:cNvPr>
              <p:cNvSpPr>
                <a:spLocks/>
              </p:cNvSpPr>
              <p:nvPr/>
            </p:nvSpPr>
            <p:spPr bwMode="auto">
              <a:xfrm>
                <a:off x="5296132" y="3242858"/>
                <a:ext cx="51444" cy="33878"/>
              </a:xfrm>
              <a:custGeom>
                <a:avLst/>
                <a:gdLst>
                  <a:gd name="T0" fmla="*/ 5 w 22"/>
                  <a:gd name="T1" fmla="*/ 15 h 15"/>
                  <a:gd name="T2" fmla="*/ 5 w 22"/>
                  <a:gd name="T3" fmla="*/ 15 h 15"/>
                  <a:gd name="T4" fmla="*/ 5 w 22"/>
                  <a:gd name="T5" fmla="*/ 15 h 15"/>
                  <a:gd name="T6" fmla="*/ 5 w 22"/>
                  <a:gd name="T7" fmla="*/ 15 h 15"/>
                  <a:gd name="T8" fmla="*/ 6 w 22"/>
                  <a:gd name="T9" fmla="*/ 15 h 15"/>
                  <a:gd name="T10" fmla="*/ 6 w 22"/>
                  <a:gd name="T11" fmla="*/ 15 h 15"/>
                  <a:gd name="T12" fmla="*/ 8 w 22"/>
                  <a:gd name="T13" fmla="*/ 15 h 15"/>
                  <a:gd name="T14" fmla="*/ 9 w 22"/>
                  <a:gd name="T15" fmla="*/ 15 h 15"/>
                  <a:gd name="T16" fmla="*/ 9 w 22"/>
                  <a:gd name="T17" fmla="*/ 15 h 15"/>
                  <a:gd name="T18" fmla="*/ 9 w 22"/>
                  <a:gd name="T19" fmla="*/ 15 h 15"/>
                  <a:gd name="T20" fmla="*/ 10 w 22"/>
                  <a:gd name="T21" fmla="*/ 15 h 15"/>
                  <a:gd name="T22" fmla="*/ 14 w 22"/>
                  <a:gd name="T23" fmla="*/ 13 h 15"/>
                  <a:gd name="T24" fmla="*/ 21 w 22"/>
                  <a:gd name="T25" fmla="*/ 9 h 15"/>
                  <a:gd name="T26" fmla="*/ 22 w 22"/>
                  <a:gd name="T27" fmla="*/ 9 h 15"/>
                  <a:gd name="T28" fmla="*/ 20 w 22"/>
                  <a:gd name="T29" fmla="*/ 6 h 15"/>
                  <a:gd name="T30" fmla="*/ 16 w 22"/>
                  <a:gd name="T31" fmla="*/ 1 h 15"/>
                  <a:gd name="T32" fmla="*/ 15 w 22"/>
                  <a:gd name="T33" fmla="*/ 1 h 15"/>
                  <a:gd name="T34" fmla="*/ 15 w 22"/>
                  <a:gd name="T35" fmla="*/ 1 h 15"/>
                  <a:gd name="T36" fmla="*/ 15 w 22"/>
                  <a:gd name="T37" fmla="*/ 0 h 15"/>
                  <a:gd name="T38" fmla="*/ 2 w 22"/>
                  <a:gd name="T39" fmla="*/ 2 h 15"/>
                  <a:gd name="T40" fmla="*/ 1 w 22"/>
                  <a:gd name="T41" fmla="*/ 2 h 15"/>
                  <a:gd name="T42" fmla="*/ 0 w 22"/>
                  <a:gd name="T43" fmla="*/ 10 h 15"/>
                  <a:gd name="T44" fmla="*/ 5 w 22"/>
                  <a:gd name="T45" fmla="*/ 15 h 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22" h="15">
                    <a:moveTo>
                      <a:pt x="5" y="15"/>
                    </a:moveTo>
                    <a:cubicBezTo>
                      <a:pt x="5" y="15"/>
                      <a:pt x="5" y="15"/>
                      <a:pt x="5" y="15"/>
                    </a:cubicBezTo>
                    <a:cubicBezTo>
                      <a:pt x="5" y="15"/>
                      <a:pt x="5" y="15"/>
                      <a:pt x="5" y="15"/>
                    </a:cubicBezTo>
                    <a:cubicBezTo>
                      <a:pt x="5" y="15"/>
                      <a:pt x="5" y="15"/>
                      <a:pt x="5" y="15"/>
                    </a:cubicBezTo>
                    <a:cubicBezTo>
                      <a:pt x="5" y="15"/>
                      <a:pt x="6" y="15"/>
                      <a:pt x="6" y="15"/>
                    </a:cubicBezTo>
                    <a:cubicBezTo>
                      <a:pt x="6" y="15"/>
                      <a:pt x="6" y="15"/>
                      <a:pt x="6" y="15"/>
                    </a:cubicBezTo>
                    <a:cubicBezTo>
                      <a:pt x="6" y="15"/>
                      <a:pt x="7" y="15"/>
                      <a:pt x="8" y="15"/>
                    </a:cubicBezTo>
                    <a:cubicBezTo>
                      <a:pt x="8" y="15"/>
                      <a:pt x="8" y="15"/>
                      <a:pt x="9" y="15"/>
                    </a:cubicBezTo>
                    <a:cubicBezTo>
                      <a:pt x="9" y="15"/>
                      <a:pt x="9" y="15"/>
                      <a:pt x="9" y="15"/>
                    </a:cubicBezTo>
                    <a:cubicBezTo>
                      <a:pt x="9" y="15"/>
                      <a:pt x="9" y="15"/>
                      <a:pt x="9" y="15"/>
                    </a:cubicBezTo>
                    <a:cubicBezTo>
                      <a:pt x="10" y="15"/>
                      <a:pt x="10" y="15"/>
                      <a:pt x="10" y="15"/>
                    </a:cubicBezTo>
                    <a:cubicBezTo>
                      <a:pt x="12" y="14"/>
                      <a:pt x="13" y="12"/>
                      <a:pt x="14" y="13"/>
                    </a:cubicBezTo>
                    <a:cubicBezTo>
                      <a:pt x="15" y="13"/>
                      <a:pt x="21" y="10"/>
                      <a:pt x="21" y="9"/>
                    </a:cubicBezTo>
                    <a:cubicBezTo>
                      <a:pt x="22" y="9"/>
                      <a:pt x="22" y="9"/>
                      <a:pt x="22" y="9"/>
                    </a:cubicBezTo>
                    <a:cubicBezTo>
                      <a:pt x="22" y="8"/>
                      <a:pt x="20" y="7"/>
                      <a:pt x="20" y="6"/>
                    </a:cubicBezTo>
                    <a:cubicBezTo>
                      <a:pt x="20" y="5"/>
                      <a:pt x="16" y="2"/>
                      <a:pt x="16" y="1"/>
                    </a:cubicBezTo>
                    <a:cubicBezTo>
                      <a:pt x="15" y="1"/>
                      <a:pt x="15" y="1"/>
                      <a:pt x="15" y="1"/>
                    </a:cubicBezTo>
                    <a:cubicBezTo>
                      <a:pt x="15" y="1"/>
                      <a:pt x="15" y="1"/>
                      <a:pt x="15" y="1"/>
                    </a:cubicBezTo>
                    <a:cubicBezTo>
                      <a:pt x="15" y="0"/>
                      <a:pt x="15" y="0"/>
                      <a:pt x="15" y="0"/>
                    </a:cubicBezTo>
                    <a:cubicBezTo>
                      <a:pt x="10" y="1"/>
                      <a:pt x="2" y="2"/>
                      <a:pt x="2" y="2"/>
                    </a:cubicBezTo>
                    <a:cubicBezTo>
                      <a:pt x="2" y="2"/>
                      <a:pt x="1" y="2"/>
                      <a:pt x="1" y="2"/>
                    </a:cubicBezTo>
                    <a:cubicBezTo>
                      <a:pt x="0" y="5"/>
                      <a:pt x="0" y="8"/>
                      <a:pt x="0" y="10"/>
                    </a:cubicBezTo>
                    <a:cubicBezTo>
                      <a:pt x="1" y="12"/>
                      <a:pt x="2" y="14"/>
                      <a:pt x="5" y="15"/>
                    </a:cubicBezTo>
                    <a:close/>
                  </a:path>
                </a:pathLst>
              </a:custGeom>
              <a:grpFill/>
              <a:ln w="3175"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11" name="Freeform 83">
                <a:extLst>
                  <a:ext uri="{FF2B5EF4-FFF2-40B4-BE49-F238E27FC236}">
                    <a16:creationId xmlns:a16="http://schemas.microsoft.com/office/drawing/2014/main" id="{66D09031-F43C-4C93-989A-C0CC57C467DB}"/>
                  </a:ext>
                </a:extLst>
              </p:cNvPr>
              <p:cNvSpPr>
                <a:spLocks/>
              </p:cNvSpPr>
              <p:nvPr/>
            </p:nvSpPr>
            <p:spPr bwMode="auto">
              <a:xfrm>
                <a:off x="5328755" y="3005715"/>
                <a:ext cx="329993" cy="190718"/>
              </a:xfrm>
              <a:custGeom>
                <a:avLst/>
                <a:gdLst>
                  <a:gd name="T0" fmla="*/ 134 w 143"/>
                  <a:gd name="T1" fmla="*/ 48 h 83"/>
                  <a:gd name="T2" fmla="*/ 142 w 143"/>
                  <a:gd name="T3" fmla="*/ 43 h 83"/>
                  <a:gd name="T4" fmla="*/ 143 w 143"/>
                  <a:gd name="T5" fmla="*/ 38 h 83"/>
                  <a:gd name="T6" fmla="*/ 143 w 143"/>
                  <a:gd name="T7" fmla="*/ 32 h 83"/>
                  <a:gd name="T8" fmla="*/ 132 w 143"/>
                  <a:gd name="T9" fmla="*/ 28 h 83"/>
                  <a:gd name="T10" fmla="*/ 122 w 143"/>
                  <a:gd name="T11" fmla="*/ 22 h 83"/>
                  <a:gd name="T12" fmla="*/ 113 w 143"/>
                  <a:gd name="T13" fmla="*/ 23 h 83"/>
                  <a:gd name="T14" fmla="*/ 106 w 143"/>
                  <a:gd name="T15" fmla="*/ 20 h 83"/>
                  <a:gd name="T16" fmla="*/ 97 w 143"/>
                  <a:gd name="T17" fmla="*/ 12 h 83"/>
                  <a:gd name="T18" fmla="*/ 94 w 143"/>
                  <a:gd name="T19" fmla="*/ 1 h 83"/>
                  <a:gd name="T20" fmla="*/ 82 w 143"/>
                  <a:gd name="T21" fmla="*/ 1 h 83"/>
                  <a:gd name="T22" fmla="*/ 76 w 143"/>
                  <a:gd name="T23" fmla="*/ 2 h 83"/>
                  <a:gd name="T24" fmla="*/ 66 w 143"/>
                  <a:gd name="T25" fmla="*/ 8 h 83"/>
                  <a:gd name="T26" fmla="*/ 57 w 143"/>
                  <a:gd name="T27" fmla="*/ 10 h 83"/>
                  <a:gd name="T28" fmla="*/ 47 w 143"/>
                  <a:gd name="T29" fmla="*/ 8 h 83"/>
                  <a:gd name="T30" fmla="*/ 34 w 143"/>
                  <a:gd name="T31" fmla="*/ 6 h 83"/>
                  <a:gd name="T32" fmla="*/ 15 w 143"/>
                  <a:gd name="T33" fmla="*/ 8 h 83"/>
                  <a:gd name="T34" fmla="*/ 11 w 143"/>
                  <a:gd name="T35" fmla="*/ 11 h 83"/>
                  <a:gd name="T36" fmla="*/ 11 w 143"/>
                  <a:gd name="T37" fmla="*/ 22 h 83"/>
                  <a:gd name="T38" fmla="*/ 4 w 143"/>
                  <a:gd name="T39" fmla="*/ 35 h 83"/>
                  <a:gd name="T40" fmla="*/ 4 w 143"/>
                  <a:gd name="T41" fmla="*/ 45 h 83"/>
                  <a:gd name="T42" fmla="*/ 8 w 143"/>
                  <a:gd name="T43" fmla="*/ 46 h 83"/>
                  <a:gd name="T44" fmla="*/ 21 w 143"/>
                  <a:gd name="T45" fmla="*/ 49 h 83"/>
                  <a:gd name="T46" fmla="*/ 28 w 143"/>
                  <a:gd name="T47" fmla="*/ 47 h 83"/>
                  <a:gd name="T48" fmla="*/ 43 w 143"/>
                  <a:gd name="T49" fmla="*/ 41 h 83"/>
                  <a:gd name="T50" fmla="*/ 55 w 143"/>
                  <a:gd name="T51" fmla="*/ 49 h 83"/>
                  <a:gd name="T52" fmla="*/ 62 w 143"/>
                  <a:gd name="T53" fmla="*/ 63 h 83"/>
                  <a:gd name="T54" fmla="*/ 53 w 143"/>
                  <a:gd name="T55" fmla="*/ 65 h 83"/>
                  <a:gd name="T56" fmla="*/ 51 w 143"/>
                  <a:gd name="T57" fmla="*/ 74 h 83"/>
                  <a:gd name="T58" fmla="*/ 59 w 143"/>
                  <a:gd name="T59" fmla="*/ 75 h 83"/>
                  <a:gd name="T60" fmla="*/ 70 w 143"/>
                  <a:gd name="T61" fmla="*/ 60 h 83"/>
                  <a:gd name="T62" fmla="*/ 79 w 143"/>
                  <a:gd name="T63" fmla="*/ 64 h 83"/>
                  <a:gd name="T64" fmla="*/ 82 w 143"/>
                  <a:gd name="T65" fmla="*/ 72 h 83"/>
                  <a:gd name="T66" fmla="*/ 90 w 143"/>
                  <a:gd name="T67" fmla="*/ 82 h 83"/>
                  <a:gd name="T68" fmla="*/ 104 w 143"/>
                  <a:gd name="T69" fmla="*/ 77 h 83"/>
                  <a:gd name="T70" fmla="*/ 107 w 143"/>
                  <a:gd name="T71" fmla="*/ 74 h 83"/>
                  <a:gd name="T72" fmla="*/ 111 w 143"/>
                  <a:gd name="T73" fmla="*/ 61 h 83"/>
                  <a:gd name="T74" fmla="*/ 127 w 143"/>
                  <a:gd name="T75" fmla="*/ 56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43" h="83">
                    <a:moveTo>
                      <a:pt x="127" y="52"/>
                    </a:moveTo>
                    <a:cubicBezTo>
                      <a:pt x="129" y="52"/>
                      <a:pt x="132" y="48"/>
                      <a:pt x="134" y="48"/>
                    </a:cubicBezTo>
                    <a:cubicBezTo>
                      <a:pt x="135" y="48"/>
                      <a:pt x="140" y="49"/>
                      <a:pt x="140" y="48"/>
                    </a:cubicBezTo>
                    <a:cubicBezTo>
                      <a:pt x="140" y="47"/>
                      <a:pt x="142" y="44"/>
                      <a:pt x="142" y="43"/>
                    </a:cubicBezTo>
                    <a:cubicBezTo>
                      <a:pt x="141" y="42"/>
                      <a:pt x="140" y="41"/>
                      <a:pt x="140" y="40"/>
                    </a:cubicBezTo>
                    <a:cubicBezTo>
                      <a:pt x="140" y="39"/>
                      <a:pt x="143" y="39"/>
                      <a:pt x="143" y="38"/>
                    </a:cubicBezTo>
                    <a:cubicBezTo>
                      <a:pt x="143" y="37"/>
                      <a:pt x="141" y="36"/>
                      <a:pt x="141" y="36"/>
                    </a:cubicBezTo>
                    <a:cubicBezTo>
                      <a:pt x="141" y="35"/>
                      <a:pt x="143" y="34"/>
                      <a:pt x="143" y="32"/>
                    </a:cubicBezTo>
                    <a:cubicBezTo>
                      <a:pt x="143" y="31"/>
                      <a:pt x="141" y="31"/>
                      <a:pt x="139" y="29"/>
                    </a:cubicBezTo>
                    <a:cubicBezTo>
                      <a:pt x="136" y="28"/>
                      <a:pt x="134" y="29"/>
                      <a:pt x="132" y="28"/>
                    </a:cubicBezTo>
                    <a:cubicBezTo>
                      <a:pt x="130" y="27"/>
                      <a:pt x="125" y="27"/>
                      <a:pt x="125" y="27"/>
                    </a:cubicBezTo>
                    <a:cubicBezTo>
                      <a:pt x="125" y="26"/>
                      <a:pt x="122" y="23"/>
                      <a:pt x="122" y="22"/>
                    </a:cubicBezTo>
                    <a:cubicBezTo>
                      <a:pt x="121" y="21"/>
                      <a:pt x="119" y="22"/>
                      <a:pt x="117" y="23"/>
                    </a:cubicBezTo>
                    <a:cubicBezTo>
                      <a:pt x="116" y="23"/>
                      <a:pt x="114" y="24"/>
                      <a:pt x="113" y="23"/>
                    </a:cubicBezTo>
                    <a:cubicBezTo>
                      <a:pt x="112" y="22"/>
                      <a:pt x="110" y="21"/>
                      <a:pt x="109" y="21"/>
                    </a:cubicBezTo>
                    <a:cubicBezTo>
                      <a:pt x="108" y="22"/>
                      <a:pt x="106" y="21"/>
                      <a:pt x="106" y="20"/>
                    </a:cubicBezTo>
                    <a:cubicBezTo>
                      <a:pt x="107" y="18"/>
                      <a:pt x="104" y="14"/>
                      <a:pt x="103" y="13"/>
                    </a:cubicBezTo>
                    <a:cubicBezTo>
                      <a:pt x="101" y="13"/>
                      <a:pt x="98" y="14"/>
                      <a:pt x="97" y="12"/>
                    </a:cubicBezTo>
                    <a:cubicBezTo>
                      <a:pt x="96" y="10"/>
                      <a:pt x="94" y="9"/>
                      <a:pt x="95" y="7"/>
                    </a:cubicBezTo>
                    <a:cubicBezTo>
                      <a:pt x="96" y="6"/>
                      <a:pt x="95" y="3"/>
                      <a:pt x="94" y="1"/>
                    </a:cubicBezTo>
                    <a:cubicBezTo>
                      <a:pt x="93" y="0"/>
                      <a:pt x="88" y="0"/>
                      <a:pt x="87" y="1"/>
                    </a:cubicBezTo>
                    <a:cubicBezTo>
                      <a:pt x="86" y="1"/>
                      <a:pt x="83" y="0"/>
                      <a:pt x="82" y="1"/>
                    </a:cubicBezTo>
                    <a:cubicBezTo>
                      <a:pt x="81" y="2"/>
                      <a:pt x="80" y="3"/>
                      <a:pt x="78" y="3"/>
                    </a:cubicBezTo>
                    <a:cubicBezTo>
                      <a:pt x="77" y="3"/>
                      <a:pt x="76" y="3"/>
                      <a:pt x="76" y="2"/>
                    </a:cubicBezTo>
                    <a:cubicBezTo>
                      <a:pt x="74" y="3"/>
                      <a:pt x="71" y="3"/>
                      <a:pt x="71" y="3"/>
                    </a:cubicBezTo>
                    <a:cubicBezTo>
                      <a:pt x="71" y="3"/>
                      <a:pt x="66" y="7"/>
                      <a:pt x="66" y="8"/>
                    </a:cubicBezTo>
                    <a:cubicBezTo>
                      <a:pt x="66" y="10"/>
                      <a:pt x="66" y="12"/>
                      <a:pt x="65" y="11"/>
                    </a:cubicBezTo>
                    <a:cubicBezTo>
                      <a:pt x="63" y="10"/>
                      <a:pt x="58" y="10"/>
                      <a:pt x="57" y="10"/>
                    </a:cubicBezTo>
                    <a:cubicBezTo>
                      <a:pt x="56" y="11"/>
                      <a:pt x="54" y="7"/>
                      <a:pt x="52" y="9"/>
                    </a:cubicBezTo>
                    <a:cubicBezTo>
                      <a:pt x="50" y="10"/>
                      <a:pt x="47" y="7"/>
                      <a:pt x="47" y="8"/>
                    </a:cubicBezTo>
                    <a:cubicBezTo>
                      <a:pt x="46" y="9"/>
                      <a:pt x="43" y="8"/>
                      <a:pt x="41" y="7"/>
                    </a:cubicBezTo>
                    <a:cubicBezTo>
                      <a:pt x="39" y="6"/>
                      <a:pt x="35" y="8"/>
                      <a:pt x="34" y="6"/>
                    </a:cubicBezTo>
                    <a:cubicBezTo>
                      <a:pt x="32" y="5"/>
                      <a:pt x="23" y="5"/>
                      <a:pt x="20" y="5"/>
                    </a:cubicBezTo>
                    <a:cubicBezTo>
                      <a:pt x="17" y="5"/>
                      <a:pt x="16" y="6"/>
                      <a:pt x="15" y="8"/>
                    </a:cubicBezTo>
                    <a:cubicBezTo>
                      <a:pt x="14" y="9"/>
                      <a:pt x="12" y="9"/>
                      <a:pt x="11" y="9"/>
                    </a:cubicBezTo>
                    <a:cubicBezTo>
                      <a:pt x="11" y="10"/>
                      <a:pt x="11" y="11"/>
                      <a:pt x="11" y="11"/>
                    </a:cubicBezTo>
                    <a:cubicBezTo>
                      <a:pt x="12" y="12"/>
                      <a:pt x="15" y="18"/>
                      <a:pt x="14" y="19"/>
                    </a:cubicBezTo>
                    <a:cubicBezTo>
                      <a:pt x="14" y="21"/>
                      <a:pt x="12" y="21"/>
                      <a:pt x="11" y="22"/>
                    </a:cubicBezTo>
                    <a:cubicBezTo>
                      <a:pt x="10" y="23"/>
                      <a:pt x="4" y="29"/>
                      <a:pt x="3" y="30"/>
                    </a:cubicBezTo>
                    <a:cubicBezTo>
                      <a:pt x="3" y="31"/>
                      <a:pt x="4" y="35"/>
                      <a:pt x="4" y="35"/>
                    </a:cubicBezTo>
                    <a:cubicBezTo>
                      <a:pt x="3" y="36"/>
                      <a:pt x="0" y="40"/>
                      <a:pt x="0" y="41"/>
                    </a:cubicBezTo>
                    <a:cubicBezTo>
                      <a:pt x="0" y="43"/>
                      <a:pt x="2" y="45"/>
                      <a:pt x="4" y="45"/>
                    </a:cubicBezTo>
                    <a:cubicBezTo>
                      <a:pt x="4" y="45"/>
                      <a:pt x="5" y="46"/>
                      <a:pt x="5" y="46"/>
                    </a:cubicBezTo>
                    <a:cubicBezTo>
                      <a:pt x="6" y="46"/>
                      <a:pt x="7" y="46"/>
                      <a:pt x="8" y="46"/>
                    </a:cubicBezTo>
                    <a:cubicBezTo>
                      <a:pt x="9" y="46"/>
                      <a:pt x="14" y="47"/>
                      <a:pt x="16" y="47"/>
                    </a:cubicBezTo>
                    <a:cubicBezTo>
                      <a:pt x="18" y="47"/>
                      <a:pt x="20" y="48"/>
                      <a:pt x="21" y="49"/>
                    </a:cubicBezTo>
                    <a:cubicBezTo>
                      <a:pt x="21" y="49"/>
                      <a:pt x="23" y="49"/>
                      <a:pt x="24" y="48"/>
                    </a:cubicBezTo>
                    <a:cubicBezTo>
                      <a:pt x="26" y="46"/>
                      <a:pt x="27" y="47"/>
                      <a:pt x="28" y="47"/>
                    </a:cubicBezTo>
                    <a:cubicBezTo>
                      <a:pt x="30" y="47"/>
                      <a:pt x="32" y="46"/>
                      <a:pt x="33" y="45"/>
                    </a:cubicBezTo>
                    <a:cubicBezTo>
                      <a:pt x="34" y="44"/>
                      <a:pt x="41" y="42"/>
                      <a:pt x="43" y="41"/>
                    </a:cubicBezTo>
                    <a:cubicBezTo>
                      <a:pt x="45" y="41"/>
                      <a:pt x="47" y="45"/>
                      <a:pt x="49" y="45"/>
                    </a:cubicBezTo>
                    <a:cubicBezTo>
                      <a:pt x="51" y="45"/>
                      <a:pt x="54" y="46"/>
                      <a:pt x="55" y="49"/>
                    </a:cubicBezTo>
                    <a:cubicBezTo>
                      <a:pt x="56" y="52"/>
                      <a:pt x="59" y="56"/>
                      <a:pt x="60" y="57"/>
                    </a:cubicBezTo>
                    <a:cubicBezTo>
                      <a:pt x="61" y="59"/>
                      <a:pt x="62" y="62"/>
                      <a:pt x="62" y="63"/>
                    </a:cubicBezTo>
                    <a:cubicBezTo>
                      <a:pt x="62" y="64"/>
                      <a:pt x="59" y="62"/>
                      <a:pt x="56" y="62"/>
                    </a:cubicBezTo>
                    <a:cubicBezTo>
                      <a:pt x="53" y="61"/>
                      <a:pt x="53" y="64"/>
                      <a:pt x="53" y="65"/>
                    </a:cubicBezTo>
                    <a:cubicBezTo>
                      <a:pt x="53" y="67"/>
                      <a:pt x="49" y="72"/>
                      <a:pt x="48" y="73"/>
                    </a:cubicBezTo>
                    <a:cubicBezTo>
                      <a:pt x="48" y="74"/>
                      <a:pt x="50" y="74"/>
                      <a:pt x="51" y="74"/>
                    </a:cubicBezTo>
                    <a:cubicBezTo>
                      <a:pt x="52" y="75"/>
                      <a:pt x="55" y="73"/>
                      <a:pt x="56" y="73"/>
                    </a:cubicBezTo>
                    <a:cubicBezTo>
                      <a:pt x="56" y="73"/>
                      <a:pt x="58" y="74"/>
                      <a:pt x="59" y="75"/>
                    </a:cubicBezTo>
                    <a:cubicBezTo>
                      <a:pt x="59" y="71"/>
                      <a:pt x="59" y="71"/>
                      <a:pt x="63" y="69"/>
                    </a:cubicBezTo>
                    <a:cubicBezTo>
                      <a:pt x="66" y="66"/>
                      <a:pt x="66" y="61"/>
                      <a:pt x="70" y="60"/>
                    </a:cubicBezTo>
                    <a:cubicBezTo>
                      <a:pt x="73" y="60"/>
                      <a:pt x="74" y="58"/>
                      <a:pt x="78" y="59"/>
                    </a:cubicBezTo>
                    <a:cubicBezTo>
                      <a:pt x="83" y="60"/>
                      <a:pt x="76" y="63"/>
                      <a:pt x="79" y="64"/>
                    </a:cubicBezTo>
                    <a:cubicBezTo>
                      <a:pt x="82" y="66"/>
                      <a:pt x="92" y="64"/>
                      <a:pt x="92" y="66"/>
                    </a:cubicBezTo>
                    <a:cubicBezTo>
                      <a:pt x="93" y="69"/>
                      <a:pt x="81" y="71"/>
                      <a:pt x="82" y="72"/>
                    </a:cubicBezTo>
                    <a:cubicBezTo>
                      <a:pt x="82" y="73"/>
                      <a:pt x="88" y="75"/>
                      <a:pt x="90" y="76"/>
                    </a:cubicBezTo>
                    <a:cubicBezTo>
                      <a:pt x="92" y="77"/>
                      <a:pt x="89" y="81"/>
                      <a:pt x="90" y="82"/>
                    </a:cubicBezTo>
                    <a:cubicBezTo>
                      <a:pt x="91" y="83"/>
                      <a:pt x="94" y="82"/>
                      <a:pt x="97" y="81"/>
                    </a:cubicBezTo>
                    <a:cubicBezTo>
                      <a:pt x="99" y="79"/>
                      <a:pt x="101" y="79"/>
                      <a:pt x="104" y="77"/>
                    </a:cubicBezTo>
                    <a:cubicBezTo>
                      <a:pt x="108" y="75"/>
                      <a:pt x="114" y="77"/>
                      <a:pt x="115" y="76"/>
                    </a:cubicBezTo>
                    <a:cubicBezTo>
                      <a:pt x="116" y="74"/>
                      <a:pt x="113" y="73"/>
                      <a:pt x="107" y="74"/>
                    </a:cubicBezTo>
                    <a:cubicBezTo>
                      <a:pt x="101" y="74"/>
                      <a:pt x="100" y="68"/>
                      <a:pt x="100" y="67"/>
                    </a:cubicBezTo>
                    <a:cubicBezTo>
                      <a:pt x="100" y="66"/>
                      <a:pt x="107" y="61"/>
                      <a:pt x="111" y="61"/>
                    </a:cubicBezTo>
                    <a:cubicBezTo>
                      <a:pt x="114" y="60"/>
                      <a:pt x="117" y="59"/>
                      <a:pt x="121" y="57"/>
                    </a:cubicBezTo>
                    <a:cubicBezTo>
                      <a:pt x="122" y="57"/>
                      <a:pt x="125" y="56"/>
                      <a:pt x="127" y="56"/>
                    </a:cubicBezTo>
                    <a:cubicBezTo>
                      <a:pt x="127" y="54"/>
                      <a:pt x="126" y="52"/>
                      <a:pt x="127" y="52"/>
                    </a:cubicBezTo>
                    <a:close/>
                  </a:path>
                </a:pathLst>
              </a:custGeom>
              <a:grpFill/>
              <a:ln w="3175"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12" name="Freeform 84">
                <a:extLst>
                  <a:ext uri="{FF2B5EF4-FFF2-40B4-BE49-F238E27FC236}">
                    <a16:creationId xmlns:a16="http://schemas.microsoft.com/office/drawing/2014/main" id="{635EA3DA-03D8-4312-9596-FC03DB58B8EC}"/>
                  </a:ext>
                </a:extLst>
              </p:cNvPr>
              <p:cNvSpPr>
                <a:spLocks/>
              </p:cNvSpPr>
              <p:nvPr/>
            </p:nvSpPr>
            <p:spPr bwMode="auto">
              <a:xfrm>
                <a:off x="5347576" y="2906592"/>
                <a:ext cx="174407" cy="126727"/>
              </a:xfrm>
              <a:custGeom>
                <a:avLst/>
                <a:gdLst>
                  <a:gd name="T0" fmla="*/ 71 w 76"/>
                  <a:gd name="T1" fmla="*/ 27 h 55"/>
                  <a:gd name="T2" fmla="*/ 66 w 76"/>
                  <a:gd name="T3" fmla="*/ 23 h 55"/>
                  <a:gd name="T4" fmla="*/ 62 w 76"/>
                  <a:gd name="T5" fmla="*/ 18 h 55"/>
                  <a:gd name="T6" fmla="*/ 62 w 76"/>
                  <a:gd name="T7" fmla="*/ 12 h 55"/>
                  <a:gd name="T8" fmla="*/ 61 w 76"/>
                  <a:gd name="T9" fmla="*/ 6 h 55"/>
                  <a:gd name="T10" fmla="*/ 53 w 76"/>
                  <a:gd name="T11" fmla="*/ 4 h 55"/>
                  <a:gd name="T12" fmla="*/ 49 w 76"/>
                  <a:gd name="T13" fmla="*/ 4 h 55"/>
                  <a:gd name="T14" fmla="*/ 45 w 76"/>
                  <a:gd name="T15" fmla="*/ 2 h 55"/>
                  <a:gd name="T16" fmla="*/ 41 w 76"/>
                  <a:gd name="T17" fmla="*/ 1 h 55"/>
                  <a:gd name="T18" fmla="*/ 40 w 76"/>
                  <a:gd name="T19" fmla="*/ 0 h 55"/>
                  <a:gd name="T20" fmla="*/ 38 w 76"/>
                  <a:gd name="T21" fmla="*/ 1 h 55"/>
                  <a:gd name="T22" fmla="*/ 35 w 76"/>
                  <a:gd name="T23" fmla="*/ 4 h 55"/>
                  <a:gd name="T24" fmla="*/ 29 w 76"/>
                  <a:gd name="T25" fmla="*/ 5 h 55"/>
                  <a:gd name="T26" fmla="*/ 27 w 76"/>
                  <a:gd name="T27" fmla="*/ 9 h 55"/>
                  <a:gd name="T28" fmla="*/ 26 w 76"/>
                  <a:gd name="T29" fmla="*/ 12 h 55"/>
                  <a:gd name="T30" fmla="*/ 23 w 76"/>
                  <a:gd name="T31" fmla="*/ 15 h 55"/>
                  <a:gd name="T32" fmla="*/ 19 w 76"/>
                  <a:gd name="T33" fmla="*/ 18 h 55"/>
                  <a:gd name="T34" fmla="*/ 18 w 76"/>
                  <a:gd name="T35" fmla="*/ 22 h 55"/>
                  <a:gd name="T36" fmla="*/ 13 w 76"/>
                  <a:gd name="T37" fmla="*/ 24 h 55"/>
                  <a:gd name="T38" fmla="*/ 9 w 76"/>
                  <a:gd name="T39" fmla="*/ 26 h 55"/>
                  <a:gd name="T40" fmla="*/ 3 w 76"/>
                  <a:gd name="T41" fmla="*/ 25 h 55"/>
                  <a:gd name="T42" fmla="*/ 3 w 76"/>
                  <a:gd name="T43" fmla="*/ 26 h 55"/>
                  <a:gd name="T44" fmla="*/ 4 w 76"/>
                  <a:gd name="T45" fmla="*/ 32 h 55"/>
                  <a:gd name="T46" fmla="*/ 5 w 76"/>
                  <a:gd name="T47" fmla="*/ 39 h 55"/>
                  <a:gd name="T48" fmla="*/ 0 w 76"/>
                  <a:gd name="T49" fmla="*/ 43 h 55"/>
                  <a:gd name="T50" fmla="*/ 3 w 76"/>
                  <a:gd name="T51" fmla="*/ 47 h 55"/>
                  <a:gd name="T52" fmla="*/ 3 w 76"/>
                  <a:gd name="T53" fmla="*/ 52 h 55"/>
                  <a:gd name="T54" fmla="*/ 7 w 76"/>
                  <a:gd name="T55" fmla="*/ 51 h 55"/>
                  <a:gd name="T56" fmla="*/ 12 w 76"/>
                  <a:gd name="T57" fmla="*/ 48 h 55"/>
                  <a:gd name="T58" fmla="*/ 26 w 76"/>
                  <a:gd name="T59" fmla="*/ 49 h 55"/>
                  <a:gd name="T60" fmla="*/ 33 w 76"/>
                  <a:gd name="T61" fmla="*/ 50 h 55"/>
                  <a:gd name="T62" fmla="*/ 39 w 76"/>
                  <a:gd name="T63" fmla="*/ 51 h 55"/>
                  <a:gd name="T64" fmla="*/ 44 w 76"/>
                  <a:gd name="T65" fmla="*/ 52 h 55"/>
                  <a:gd name="T66" fmla="*/ 49 w 76"/>
                  <a:gd name="T67" fmla="*/ 53 h 55"/>
                  <a:gd name="T68" fmla="*/ 57 w 76"/>
                  <a:gd name="T69" fmla="*/ 54 h 55"/>
                  <a:gd name="T70" fmla="*/ 58 w 76"/>
                  <a:gd name="T71" fmla="*/ 51 h 55"/>
                  <a:gd name="T72" fmla="*/ 63 w 76"/>
                  <a:gd name="T73" fmla="*/ 46 h 55"/>
                  <a:gd name="T74" fmla="*/ 68 w 76"/>
                  <a:gd name="T75" fmla="*/ 45 h 55"/>
                  <a:gd name="T76" fmla="*/ 67 w 76"/>
                  <a:gd name="T77" fmla="*/ 42 h 55"/>
                  <a:gd name="T78" fmla="*/ 65 w 76"/>
                  <a:gd name="T79" fmla="*/ 34 h 55"/>
                  <a:gd name="T80" fmla="*/ 71 w 76"/>
                  <a:gd name="T81" fmla="*/ 35 h 55"/>
                  <a:gd name="T82" fmla="*/ 75 w 76"/>
                  <a:gd name="T83" fmla="*/ 31 h 55"/>
                  <a:gd name="T84" fmla="*/ 71 w 76"/>
                  <a:gd name="T85" fmla="*/ 27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76" h="55">
                    <a:moveTo>
                      <a:pt x="71" y="27"/>
                    </a:moveTo>
                    <a:cubicBezTo>
                      <a:pt x="69" y="27"/>
                      <a:pt x="68" y="24"/>
                      <a:pt x="66" y="23"/>
                    </a:cubicBezTo>
                    <a:cubicBezTo>
                      <a:pt x="64" y="22"/>
                      <a:pt x="64" y="19"/>
                      <a:pt x="62" y="18"/>
                    </a:cubicBezTo>
                    <a:cubicBezTo>
                      <a:pt x="60" y="16"/>
                      <a:pt x="62" y="14"/>
                      <a:pt x="62" y="12"/>
                    </a:cubicBezTo>
                    <a:cubicBezTo>
                      <a:pt x="61" y="10"/>
                      <a:pt x="62" y="7"/>
                      <a:pt x="61" y="6"/>
                    </a:cubicBezTo>
                    <a:cubicBezTo>
                      <a:pt x="60" y="6"/>
                      <a:pt x="55" y="3"/>
                      <a:pt x="53" y="4"/>
                    </a:cubicBezTo>
                    <a:cubicBezTo>
                      <a:pt x="51" y="5"/>
                      <a:pt x="50" y="6"/>
                      <a:pt x="49" y="4"/>
                    </a:cubicBezTo>
                    <a:cubicBezTo>
                      <a:pt x="48" y="3"/>
                      <a:pt x="47" y="2"/>
                      <a:pt x="45" y="2"/>
                    </a:cubicBezTo>
                    <a:cubicBezTo>
                      <a:pt x="43" y="3"/>
                      <a:pt x="42" y="2"/>
                      <a:pt x="41" y="1"/>
                    </a:cubicBezTo>
                    <a:cubicBezTo>
                      <a:pt x="40" y="1"/>
                      <a:pt x="40" y="1"/>
                      <a:pt x="40" y="0"/>
                    </a:cubicBezTo>
                    <a:cubicBezTo>
                      <a:pt x="39" y="1"/>
                      <a:pt x="38" y="1"/>
                      <a:pt x="38" y="1"/>
                    </a:cubicBezTo>
                    <a:cubicBezTo>
                      <a:pt x="37" y="2"/>
                      <a:pt x="36" y="4"/>
                      <a:pt x="35" y="4"/>
                    </a:cubicBezTo>
                    <a:cubicBezTo>
                      <a:pt x="33" y="4"/>
                      <a:pt x="31" y="4"/>
                      <a:pt x="29" y="5"/>
                    </a:cubicBezTo>
                    <a:cubicBezTo>
                      <a:pt x="27" y="6"/>
                      <a:pt x="27" y="8"/>
                      <a:pt x="27" y="9"/>
                    </a:cubicBezTo>
                    <a:cubicBezTo>
                      <a:pt x="27" y="10"/>
                      <a:pt x="28" y="12"/>
                      <a:pt x="26" y="12"/>
                    </a:cubicBezTo>
                    <a:cubicBezTo>
                      <a:pt x="25" y="12"/>
                      <a:pt x="25" y="14"/>
                      <a:pt x="23" y="15"/>
                    </a:cubicBezTo>
                    <a:cubicBezTo>
                      <a:pt x="22" y="15"/>
                      <a:pt x="20" y="17"/>
                      <a:pt x="19" y="18"/>
                    </a:cubicBezTo>
                    <a:cubicBezTo>
                      <a:pt x="19" y="20"/>
                      <a:pt x="19" y="22"/>
                      <a:pt x="18" y="22"/>
                    </a:cubicBezTo>
                    <a:cubicBezTo>
                      <a:pt x="17" y="22"/>
                      <a:pt x="14" y="23"/>
                      <a:pt x="13" y="24"/>
                    </a:cubicBezTo>
                    <a:cubicBezTo>
                      <a:pt x="12" y="25"/>
                      <a:pt x="11" y="26"/>
                      <a:pt x="9" y="26"/>
                    </a:cubicBezTo>
                    <a:cubicBezTo>
                      <a:pt x="8" y="25"/>
                      <a:pt x="5" y="25"/>
                      <a:pt x="3" y="25"/>
                    </a:cubicBezTo>
                    <a:cubicBezTo>
                      <a:pt x="3" y="26"/>
                      <a:pt x="3" y="26"/>
                      <a:pt x="3" y="26"/>
                    </a:cubicBezTo>
                    <a:cubicBezTo>
                      <a:pt x="2" y="29"/>
                      <a:pt x="3" y="31"/>
                      <a:pt x="4" y="32"/>
                    </a:cubicBezTo>
                    <a:cubicBezTo>
                      <a:pt x="6" y="33"/>
                      <a:pt x="6" y="38"/>
                      <a:pt x="5" y="39"/>
                    </a:cubicBezTo>
                    <a:cubicBezTo>
                      <a:pt x="3" y="40"/>
                      <a:pt x="0" y="42"/>
                      <a:pt x="0" y="43"/>
                    </a:cubicBezTo>
                    <a:cubicBezTo>
                      <a:pt x="0" y="44"/>
                      <a:pt x="3" y="45"/>
                      <a:pt x="3" y="47"/>
                    </a:cubicBezTo>
                    <a:cubicBezTo>
                      <a:pt x="2" y="48"/>
                      <a:pt x="2" y="50"/>
                      <a:pt x="3" y="52"/>
                    </a:cubicBezTo>
                    <a:cubicBezTo>
                      <a:pt x="4" y="52"/>
                      <a:pt x="6" y="52"/>
                      <a:pt x="7" y="51"/>
                    </a:cubicBezTo>
                    <a:cubicBezTo>
                      <a:pt x="8" y="49"/>
                      <a:pt x="9" y="48"/>
                      <a:pt x="12" y="48"/>
                    </a:cubicBezTo>
                    <a:cubicBezTo>
                      <a:pt x="15" y="48"/>
                      <a:pt x="24" y="48"/>
                      <a:pt x="26" y="49"/>
                    </a:cubicBezTo>
                    <a:cubicBezTo>
                      <a:pt x="27" y="51"/>
                      <a:pt x="31" y="49"/>
                      <a:pt x="33" y="50"/>
                    </a:cubicBezTo>
                    <a:cubicBezTo>
                      <a:pt x="35" y="51"/>
                      <a:pt x="38" y="52"/>
                      <a:pt x="39" y="51"/>
                    </a:cubicBezTo>
                    <a:cubicBezTo>
                      <a:pt x="39" y="50"/>
                      <a:pt x="42" y="53"/>
                      <a:pt x="44" y="52"/>
                    </a:cubicBezTo>
                    <a:cubicBezTo>
                      <a:pt x="46" y="50"/>
                      <a:pt x="48" y="54"/>
                      <a:pt x="49" y="53"/>
                    </a:cubicBezTo>
                    <a:cubicBezTo>
                      <a:pt x="50" y="53"/>
                      <a:pt x="55" y="53"/>
                      <a:pt x="57" y="54"/>
                    </a:cubicBezTo>
                    <a:cubicBezTo>
                      <a:pt x="58" y="55"/>
                      <a:pt x="58" y="53"/>
                      <a:pt x="58" y="51"/>
                    </a:cubicBezTo>
                    <a:cubicBezTo>
                      <a:pt x="58" y="50"/>
                      <a:pt x="63" y="46"/>
                      <a:pt x="63" y="46"/>
                    </a:cubicBezTo>
                    <a:cubicBezTo>
                      <a:pt x="63" y="46"/>
                      <a:pt x="66" y="46"/>
                      <a:pt x="68" y="45"/>
                    </a:cubicBezTo>
                    <a:cubicBezTo>
                      <a:pt x="67" y="44"/>
                      <a:pt x="67" y="43"/>
                      <a:pt x="67" y="42"/>
                    </a:cubicBezTo>
                    <a:cubicBezTo>
                      <a:pt x="66" y="38"/>
                      <a:pt x="64" y="35"/>
                      <a:pt x="65" y="34"/>
                    </a:cubicBezTo>
                    <a:cubicBezTo>
                      <a:pt x="67" y="33"/>
                      <a:pt x="70" y="36"/>
                      <a:pt x="71" y="35"/>
                    </a:cubicBezTo>
                    <a:cubicBezTo>
                      <a:pt x="73" y="34"/>
                      <a:pt x="76" y="33"/>
                      <a:pt x="75" y="31"/>
                    </a:cubicBezTo>
                    <a:cubicBezTo>
                      <a:pt x="75" y="30"/>
                      <a:pt x="72" y="27"/>
                      <a:pt x="71" y="27"/>
                    </a:cubicBezTo>
                    <a:close/>
                  </a:path>
                </a:pathLst>
              </a:custGeom>
              <a:grpFill/>
              <a:ln w="3175"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13" name="Freeform 85">
                <a:extLst>
                  <a:ext uri="{FF2B5EF4-FFF2-40B4-BE49-F238E27FC236}">
                    <a16:creationId xmlns:a16="http://schemas.microsoft.com/office/drawing/2014/main" id="{3B66DA0F-C314-4A6C-92F1-E34701BF2267}"/>
                  </a:ext>
                </a:extLst>
              </p:cNvPr>
              <p:cNvSpPr>
                <a:spLocks/>
              </p:cNvSpPr>
              <p:nvPr/>
            </p:nvSpPr>
            <p:spPr bwMode="auto">
              <a:xfrm>
                <a:off x="5303661" y="2857658"/>
                <a:ext cx="135510" cy="63991"/>
              </a:xfrm>
              <a:custGeom>
                <a:avLst/>
                <a:gdLst>
                  <a:gd name="T0" fmla="*/ 20 w 59"/>
                  <a:gd name="T1" fmla="*/ 19 h 28"/>
                  <a:gd name="T2" fmla="*/ 30 w 59"/>
                  <a:gd name="T3" fmla="*/ 19 h 28"/>
                  <a:gd name="T4" fmla="*/ 35 w 59"/>
                  <a:gd name="T5" fmla="*/ 21 h 28"/>
                  <a:gd name="T6" fmla="*/ 43 w 59"/>
                  <a:gd name="T7" fmla="*/ 25 h 28"/>
                  <a:gd name="T8" fmla="*/ 47 w 59"/>
                  <a:gd name="T9" fmla="*/ 28 h 28"/>
                  <a:gd name="T10" fmla="*/ 48 w 59"/>
                  <a:gd name="T11" fmla="*/ 26 h 28"/>
                  <a:gd name="T12" fmla="*/ 54 w 59"/>
                  <a:gd name="T13" fmla="*/ 25 h 28"/>
                  <a:gd name="T14" fmla="*/ 57 w 59"/>
                  <a:gd name="T15" fmla="*/ 22 h 28"/>
                  <a:gd name="T16" fmla="*/ 59 w 59"/>
                  <a:gd name="T17" fmla="*/ 21 h 28"/>
                  <a:gd name="T18" fmla="*/ 58 w 59"/>
                  <a:gd name="T19" fmla="*/ 17 h 28"/>
                  <a:gd name="T20" fmla="*/ 55 w 59"/>
                  <a:gd name="T21" fmla="*/ 12 h 28"/>
                  <a:gd name="T22" fmla="*/ 54 w 59"/>
                  <a:gd name="T23" fmla="*/ 7 h 28"/>
                  <a:gd name="T24" fmla="*/ 53 w 59"/>
                  <a:gd name="T25" fmla="*/ 5 h 28"/>
                  <a:gd name="T26" fmla="*/ 45 w 59"/>
                  <a:gd name="T27" fmla="*/ 5 h 28"/>
                  <a:gd name="T28" fmla="*/ 37 w 59"/>
                  <a:gd name="T29" fmla="*/ 0 h 28"/>
                  <a:gd name="T30" fmla="*/ 28 w 59"/>
                  <a:gd name="T31" fmla="*/ 0 h 28"/>
                  <a:gd name="T32" fmla="*/ 28 w 59"/>
                  <a:gd name="T33" fmla="*/ 8 h 28"/>
                  <a:gd name="T34" fmla="*/ 21 w 59"/>
                  <a:gd name="T35" fmla="*/ 11 h 28"/>
                  <a:gd name="T36" fmla="*/ 14 w 59"/>
                  <a:gd name="T37" fmla="*/ 3 h 28"/>
                  <a:gd name="T38" fmla="*/ 6 w 59"/>
                  <a:gd name="T39" fmla="*/ 7 h 28"/>
                  <a:gd name="T40" fmla="*/ 3 w 59"/>
                  <a:gd name="T41" fmla="*/ 13 h 28"/>
                  <a:gd name="T42" fmla="*/ 2 w 59"/>
                  <a:gd name="T43" fmla="*/ 21 h 28"/>
                  <a:gd name="T44" fmla="*/ 2 w 59"/>
                  <a:gd name="T45" fmla="*/ 21 h 28"/>
                  <a:gd name="T46" fmla="*/ 8 w 59"/>
                  <a:gd name="T47" fmla="*/ 19 h 28"/>
                  <a:gd name="T48" fmla="*/ 20 w 59"/>
                  <a:gd name="T49" fmla="*/ 19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9" h="28">
                    <a:moveTo>
                      <a:pt x="20" y="19"/>
                    </a:moveTo>
                    <a:cubicBezTo>
                      <a:pt x="22" y="19"/>
                      <a:pt x="27" y="20"/>
                      <a:pt x="30" y="19"/>
                    </a:cubicBezTo>
                    <a:cubicBezTo>
                      <a:pt x="33" y="18"/>
                      <a:pt x="33" y="21"/>
                      <a:pt x="35" y="21"/>
                    </a:cubicBezTo>
                    <a:cubicBezTo>
                      <a:pt x="37" y="21"/>
                      <a:pt x="40" y="23"/>
                      <a:pt x="43" y="25"/>
                    </a:cubicBezTo>
                    <a:cubicBezTo>
                      <a:pt x="44" y="26"/>
                      <a:pt x="45" y="27"/>
                      <a:pt x="47" y="28"/>
                    </a:cubicBezTo>
                    <a:cubicBezTo>
                      <a:pt x="47" y="27"/>
                      <a:pt x="47" y="27"/>
                      <a:pt x="48" y="26"/>
                    </a:cubicBezTo>
                    <a:cubicBezTo>
                      <a:pt x="50" y="25"/>
                      <a:pt x="52" y="25"/>
                      <a:pt x="54" y="25"/>
                    </a:cubicBezTo>
                    <a:cubicBezTo>
                      <a:pt x="55" y="25"/>
                      <a:pt x="56" y="23"/>
                      <a:pt x="57" y="22"/>
                    </a:cubicBezTo>
                    <a:cubicBezTo>
                      <a:pt x="57" y="22"/>
                      <a:pt x="58" y="22"/>
                      <a:pt x="59" y="21"/>
                    </a:cubicBezTo>
                    <a:cubicBezTo>
                      <a:pt x="59" y="20"/>
                      <a:pt x="59" y="18"/>
                      <a:pt x="58" y="17"/>
                    </a:cubicBezTo>
                    <a:cubicBezTo>
                      <a:pt x="56" y="15"/>
                      <a:pt x="54" y="13"/>
                      <a:pt x="55" y="12"/>
                    </a:cubicBezTo>
                    <a:cubicBezTo>
                      <a:pt x="56" y="11"/>
                      <a:pt x="56" y="9"/>
                      <a:pt x="54" y="7"/>
                    </a:cubicBezTo>
                    <a:cubicBezTo>
                      <a:pt x="54" y="7"/>
                      <a:pt x="53" y="6"/>
                      <a:pt x="53" y="5"/>
                    </a:cubicBezTo>
                    <a:cubicBezTo>
                      <a:pt x="50" y="5"/>
                      <a:pt x="46" y="5"/>
                      <a:pt x="45" y="5"/>
                    </a:cubicBezTo>
                    <a:cubicBezTo>
                      <a:pt x="44" y="5"/>
                      <a:pt x="38" y="1"/>
                      <a:pt x="37" y="0"/>
                    </a:cubicBezTo>
                    <a:cubicBezTo>
                      <a:pt x="36" y="0"/>
                      <a:pt x="32" y="0"/>
                      <a:pt x="28" y="0"/>
                    </a:cubicBezTo>
                    <a:cubicBezTo>
                      <a:pt x="26" y="3"/>
                      <a:pt x="28" y="4"/>
                      <a:pt x="28" y="8"/>
                    </a:cubicBezTo>
                    <a:cubicBezTo>
                      <a:pt x="27" y="12"/>
                      <a:pt x="23" y="11"/>
                      <a:pt x="21" y="11"/>
                    </a:cubicBezTo>
                    <a:cubicBezTo>
                      <a:pt x="19" y="11"/>
                      <a:pt x="15" y="5"/>
                      <a:pt x="14" y="3"/>
                    </a:cubicBezTo>
                    <a:cubicBezTo>
                      <a:pt x="13" y="1"/>
                      <a:pt x="9" y="5"/>
                      <a:pt x="6" y="7"/>
                    </a:cubicBezTo>
                    <a:cubicBezTo>
                      <a:pt x="3" y="8"/>
                      <a:pt x="5" y="11"/>
                      <a:pt x="3" y="13"/>
                    </a:cubicBezTo>
                    <a:cubicBezTo>
                      <a:pt x="1" y="14"/>
                      <a:pt x="0" y="17"/>
                      <a:pt x="2" y="21"/>
                    </a:cubicBezTo>
                    <a:cubicBezTo>
                      <a:pt x="2" y="21"/>
                      <a:pt x="2" y="21"/>
                      <a:pt x="2" y="21"/>
                    </a:cubicBezTo>
                    <a:cubicBezTo>
                      <a:pt x="4" y="21"/>
                      <a:pt x="7" y="20"/>
                      <a:pt x="8" y="19"/>
                    </a:cubicBezTo>
                    <a:cubicBezTo>
                      <a:pt x="11" y="17"/>
                      <a:pt x="18" y="19"/>
                      <a:pt x="20" y="19"/>
                    </a:cubicBezTo>
                    <a:close/>
                  </a:path>
                </a:pathLst>
              </a:custGeom>
              <a:grpFill/>
              <a:ln w="3175"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14" name="Freeform 86">
                <a:extLst>
                  <a:ext uri="{FF2B5EF4-FFF2-40B4-BE49-F238E27FC236}">
                    <a16:creationId xmlns:a16="http://schemas.microsoft.com/office/drawing/2014/main" id="{F22A9774-A094-4E6E-AABA-9D87745D22D4}"/>
                  </a:ext>
                </a:extLst>
              </p:cNvPr>
              <p:cNvSpPr>
                <a:spLocks/>
              </p:cNvSpPr>
              <p:nvPr/>
            </p:nvSpPr>
            <p:spPr bwMode="auto">
              <a:xfrm>
                <a:off x="5303661" y="2896554"/>
                <a:ext cx="107906" cy="69010"/>
              </a:xfrm>
              <a:custGeom>
                <a:avLst/>
                <a:gdLst>
                  <a:gd name="T0" fmla="*/ 7 w 47"/>
                  <a:gd name="T1" fmla="*/ 15 h 30"/>
                  <a:gd name="T2" fmla="*/ 11 w 47"/>
                  <a:gd name="T3" fmla="*/ 17 h 30"/>
                  <a:gd name="T4" fmla="*/ 16 w 47"/>
                  <a:gd name="T5" fmla="*/ 20 h 30"/>
                  <a:gd name="T6" fmla="*/ 16 w 47"/>
                  <a:gd name="T7" fmla="*/ 26 h 30"/>
                  <a:gd name="T8" fmla="*/ 22 w 47"/>
                  <a:gd name="T9" fmla="*/ 29 h 30"/>
                  <a:gd name="T10" fmla="*/ 28 w 47"/>
                  <a:gd name="T11" fmla="*/ 30 h 30"/>
                  <a:gd name="T12" fmla="*/ 32 w 47"/>
                  <a:gd name="T13" fmla="*/ 28 h 30"/>
                  <a:gd name="T14" fmla="*/ 37 w 47"/>
                  <a:gd name="T15" fmla="*/ 26 h 30"/>
                  <a:gd name="T16" fmla="*/ 38 w 47"/>
                  <a:gd name="T17" fmla="*/ 22 h 30"/>
                  <a:gd name="T18" fmla="*/ 42 w 47"/>
                  <a:gd name="T19" fmla="*/ 19 h 30"/>
                  <a:gd name="T20" fmla="*/ 45 w 47"/>
                  <a:gd name="T21" fmla="*/ 16 h 30"/>
                  <a:gd name="T22" fmla="*/ 46 w 47"/>
                  <a:gd name="T23" fmla="*/ 13 h 30"/>
                  <a:gd name="T24" fmla="*/ 47 w 47"/>
                  <a:gd name="T25" fmla="*/ 11 h 30"/>
                  <a:gd name="T26" fmla="*/ 43 w 47"/>
                  <a:gd name="T27" fmla="*/ 8 h 30"/>
                  <a:gd name="T28" fmla="*/ 35 w 47"/>
                  <a:gd name="T29" fmla="*/ 4 h 30"/>
                  <a:gd name="T30" fmla="*/ 30 w 47"/>
                  <a:gd name="T31" fmla="*/ 2 h 30"/>
                  <a:gd name="T32" fmla="*/ 20 w 47"/>
                  <a:gd name="T33" fmla="*/ 2 h 30"/>
                  <a:gd name="T34" fmla="*/ 8 w 47"/>
                  <a:gd name="T35" fmla="*/ 2 h 30"/>
                  <a:gd name="T36" fmla="*/ 2 w 47"/>
                  <a:gd name="T37" fmla="*/ 4 h 30"/>
                  <a:gd name="T38" fmla="*/ 1 w 47"/>
                  <a:gd name="T39" fmla="*/ 13 h 30"/>
                  <a:gd name="T40" fmla="*/ 2 w 47"/>
                  <a:gd name="T41" fmla="*/ 15 h 30"/>
                  <a:gd name="T42" fmla="*/ 7 w 47"/>
                  <a:gd name="T43" fmla="*/ 15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47" h="30">
                    <a:moveTo>
                      <a:pt x="7" y="15"/>
                    </a:moveTo>
                    <a:cubicBezTo>
                      <a:pt x="7" y="17"/>
                      <a:pt x="10" y="18"/>
                      <a:pt x="11" y="17"/>
                    </a:cubicBezTo>
                    <a:cubicBezTo>
                      <a:pt x="12" y="17"/>
                      <a:pt x="16" y="18"/>
                      <a:pt x="16" y="20"/>
                    </a:cubicBezTo>
                    <a:cubicBezTo>
                      <a:pt x="16" y="21"/>
                      <a:pt x="15" y="26"/>
                      <a:pt x="16" y="26"/>
                    </a:cubicBezTo>
                    <a:cubicBezTo>
                      <a:pt x="17" y="26"/>
                      <a:pt x="22" y="27"/>
                      <a:pt x="22" y="29"/>
                    </a:cubicBezTo>
                    <a:cubicBezTo>
                      <a:pt x="24" y="29"/>
                      <a:pt x="27" y="29"/>
                      <a:pt x="28" y="30"/>
                    </a:cubicBezTo>
                    <a:cubicBezTo>
                      <a:pt x="30" y="30"/>
                      <a:pt x="31" y="29"/>
                      <a:pt x="32" y="28"/>
                    </a:cubicBezTo>
                    <a:cubicBezTo>
                      <a:pt x="33" y="27"/>
                      <a:pt x="36" y="26"/>
                      <a:pt x="37" y="26"/>
                    </a:cubicBezTo>
                    <a:cubicBezTo>
                      <a:pt x="38" y="26"/>
                      <a:pt x="38" y="24"/>
                      <a:pt x="38" y="22"/>
                    </a:cubicBezTo>
                    <a:cubicBezTo>
                      <a:pt x="39" y="21"/>
                      <a:pt x="41" y="19"/>
                      <a:pt x="42" y="19"/>
                    </a:cubicBezTo>
                    <a:cubicBezTo>
                      <a:pt x="44" y="18"/>
                      <a:pt x="44" y="16"/>
                      <a:pt x="45" y="16"/>
                    </a:cubicBezTo>
                    <a:cubicBezTo>
                      <a:pt x="47" y="16"/>
                      <a:pt x="46" y="14"/>
                      <a:pt x="46" y="13"/>
                    </a:cubicBezTo>
                    <a:cubicBezTo>
                      <a:pt x="46" y="13"/>
                      <a:pt x="46" y="12"/>
                      <a:pt x="47" y="11"/>
                    </a:cubicBezTo>
                    <a:cubicBezTo>
                      <a:pt x="45" y="10"/>
                      <a:pt x="44" y="9"/>
                      <a:pt x="43" y="8"/>
                    </a:cubicBezTo>
                    <a:cubicBezTo>
                      <a:pt x="40" y="6"/>
                      <a:pt x="37" y="4"/>
                      <a:pt x="35" y="4"/>
                    </a:cubicBezTo>
                    <a:cubicBezTo>
                      <a:pt x="33" y="4"/>
                      <a:pt x="33" y="1"/>
                      <a:pt x="30" y="2"/>
                    </a:cubicBezTo>
                    <a:cubicBezTo>
                      <a:pt x="27" y="3"/>
                      <a:pt x="22" y="2"/>
                      <a:pt x="20" y="2"/>
                    </a:cubicBezTo>
                    <a:cubicBezTo>
                      <a:pt x="18" y="2"/>
                      <a:pt x="11" y="0"/>
                      <a:pt x="8" y="2"/>
                    </a:cubicBezTo>
                    <a:cubicBezTo>
                      <a:pt x="7" y="3"/>
                      <a:pt x="4" y="4"/>
                      <a:pt x="2" y="4"/>
                    </a:cubicBezTo>
                    <a:cubicBezTo>
                      <a:pt x="4" y="7"/>
                      <a:pt x="3" y="11"/>
                      <a:pt x="1" y="13"/>
                    </a:cubicBezTo>
                    <a:cubicBezTo>
                      <a:pt x="0" y="14"/>
                      <a:pt x="1" y="14"/>
                      <a:pt x="2" y="15"/>
                    </a:cubicBezTo>
                    <a:cubicBezTo>
                      <a:pt x="4" y="15"/>
                      <a:pt x="6" y="14"/>
                      <a:pt x="7" y="15"/>
                    </a:cubicBezTo>
                    <a:close/>
                  </a:path>
                </a:pathLst>
              </a:custGeom>
              <a:grpFill/>
              <a:ln w="3175"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15" name="Freeform 87">
                <a:extLst>
                  <a:ext uri="{FF2B5EF4-FFF2-40B4-BE49-F238E27FC236}">
                    <a16:creationId xmlns:a16="http://schemas.microsoft.com/office/drawing/2014/main" id="{C7D89AEA-B89E-4E16-9AB8-FD5DA7BAD737}"/>
                  </a:ext>
                </a:extLst>
              </p:cNvPr>
              <p:cNvSpPr>
                <a:spLocks/>
              </p:cNvSpPr>
              <p:nvPr/>
            </p:nvSpPr>
            <p:spPr bwMode="auto">
              <a:xfrm>
                <a:off x="5037659" y="3119895"/>
                <a:ext cx="84067" cy="46425"/>
              </a:xfrm>
              <a:custGeom>
                <a:avLst/>
                <a:gdLst>
                  <a:gd name="T0" fmla="*/ 32 w 36"/>
                  <a:gd name="T1" fmla="*/ 8 h 20"/>
                  <a:gd name="T2" fmla="*/ 28 w 36"/>
                  <a:gd name="T3" fmla="*/ 6 h 20"/>
                  <a:gd name="T4" fmla="*/ 28 w 36"/>
                  <a:gd name="T5" fmla="*/ 3 h 20"/>
                  <a:gd name="T6" fmla="*/ 24 w 36"/>
                  <a:gd name="T7" fmla="*/ 1 h 20"/>
                  <a:gd name="T8" fmla="*/ 18 w 36"/>
                  <a:gd name="T9" fmla="*/ 1 h 20"/>
                  <a:gd name="T10" fmla="*/ 11 w 36"/>
                  <a:gd name="T11" fmla="*/ 1 h 20"/>
                  <a:gd name="T12" fmla="*/ 10 w 36"/>
                  <a:gd name="T13" fmla="*/ 2 h 20"/>
                  <a:gd name="T14" fmla="*/ 6 w 36"/>
                  <a:gd name="T15" fmla="*/ 6 h 20"/>
                  <a:gd name="T16" fmla="*/ 1 w 36"/>
                  <a:gd name="T17" fmla="*/ 12 h 20"/>
                  <a:gd name="T18" fmla="*/ 2 w 36"/>
                  <a:gd name="T19" fmla="*/ 15 h 20"/>
                  <a:gd name="T20" fmla="*/ 6 w 36"/>
                  <a:gd name="T21" fmla="*/ 15 h 20"/>
                  <a:gd name="T22" fmla="*/ 7 w 36"/>
                  <a:gd name="T23" fmla="*/ 19 h 20"/>
                  <a:gd name="T24" fmla="*/ 7 w 36"/>
                  <a:gd name="T25" fmla="*/ 19 h 20"/>
                  <a:gd name="T26" fmla="*/ 14 w 36"/>
                  <a:gd name="T27" fmla="*/ 19 h 20"/>
                  <a:gd name="T28" fmla="*/ 18 w 36"/>
                  <a:gd name="T29" fmla="*/ 13 h 20"/>
                  <a:gd name="T30" fmla="*/ 22 w 36"/>
                  <a:gd name="T31" fmla="*/ 19 h 20"/>
                  <a:gd name="T32" fmla="*/ 25 w 36"/>
                  <a:gd name="T33" fmla="*/ 16 h 20"/>
                  <a:gd name="T34" fmla="*/ 27 w 36"/>
                  <a:gd name="T35" fmla="*/ 14 h 20"/>
                  <a:gd name="T36" fmla="*/ 31 w 36"/>
                  <a:gd name="T37" fmla="*/ 13 h 20"/>
                  <a:gd name="T38" fmla="*/ 34 w 36"/>
                  <a:gd name="T39" fmla="*/ 12 h 20"/>
                  <a:gd name="T40" fmla="*/ 35 w 36"/>
                  <a:gd name="T41" fmla="*/ 10 h 20"/>
                  <a:gd name="T42" fmla="*/ 36 w 36"/>
                  <a:gd name="T43" fmla="*/ 9 h 20"/>
                  <a:gd name="T44" fmla="*/ 32 w 36"/>
                  <a:gd name="T45" fmla="*/ 8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6" h="20">
                    <a:moveTo>
                      <a:pt x="32" y="8"/>
                    </a:moveTo>
                    <a:cubicBezTo>
                      <a:pt x="31" y="9"/>
                      <a:pt x="28" y="7"/>
                      <a:pt x="28" y="6"/>
                    </a:cubicBezTo>
                    <a:cubicBezTo>
                      <a:pt x="28" y="6"/>
                      <a:pt x="28" y="4"/>
                      <a:pt x="28" y="3"/>
                    </a:cubicBezTo>
                    <a:cubicBezTo>
                      <a:pt x="27" y="2"/>
                      <a:pt x="25" y="1"/>
                      <a:pt x="24" y="1"/>
                    </a:cubicBezTo>
                    <a:cubicBezTo>
                      <a:pt x="21" y="0"/>
                      <a:pt x="20" y="0"/>
                      <a:pt x="18" y="1"/>
                    </a:cubicBezTo>
                    <a:cubicBezTo>
                      <a:pt x="17" y="2"/>
                      <a:pt x="14" y="1"/>
                      <a:pt x="11" y="1"/>
                    </a:cubicBezTo>
                    <a:cubicBezTo>
                      <a:pt x="11" y="2"/>
                      <a:pt x="11" y="2"/>
                      <a:pt x="10" y="2"/>
                    </a:cubicBezTo>
                    <a:cubicBezTo>
                      <a:pt x="9" y="2"/>
                      <a:pt x="6" y="4"/>
                      <a:pt x="6" y="6"/>
                    </a:cubicBezTo>
                    <a:cubicBezTo>
                      <a:pt x="6" y="8"/>
                      <a:pt x="2" y="9"/>
                      <a:pt x="1" y="12"/>
                    </a:cubicBezTo>
                    <a:cubicBezTo>
                      <a:pt x="0" y="15"/>
                      <a:pt x="0" y="17"/>
                      <a:pt x="2" y="15"/>
                    </a:cubicBezTo>
                    <a:cubicBezTo>
                      <a:pt x="4" y="13"/>
                      <a:pt x="6" y="14"/>
                      <a:pt x="6" y="15"/>
                    </a:cubicBezTo>
                    <a:cubicBezTo>
                      <a:pt x="6" y="17"/>
                      <a:pt x="8" y="17"/>
                      <a:pt x="7" y="19"/>
                    </a:cubicBezTo>
                    <a:cubicBezTo>
                      <a:pt x="7" y="19"/>
                      <a:pt x="7" y="19"/>
                      <a:pt x="7" y="19"/>
                    </a:cubicBezTo>
                    <a:cubicBezTo>
                      <a:pt x="9" y="19"/>
                      <a:pt x="13" y="19"/>
                      <a:pt x="14" y="19"/>
                    </a:cubicBezTo>
                    <a:cubicBezTo>
                      <a:pt x="16" y="19"/>
                      <a:pt x="17" y="14"/>
                      <a:pt x="18" y="13"/>
                    </a:cubicBezTo>
                    <a:cubicBezTo>
                      <a:pt x="19" y="13"/>
                      <a:pt x="21" y="17"/>
                      <a:pt x="22" y="19"/>
                    </a:cubicBezTo>
                    <a:cubicBezTo>
                      <a:pt x="24" y="20"/>
                      <a:pt x="25" y="17"/>
                      <a:pt x="25" y="16"/>
                    </a:cubicBezTo>
                    <a:cubicBezTo>
                      <a:pt x="25" y="14"/>
                      <a:pt x="26" y="14"/>
                      <a:pt x="27" y="14"/>
                    </a:cubicBezTo>
                    <a:cubicBezTo>
                      <a:pt x="29" y="14"/>
                      <a:pt x="31" y="15"/>
                      <a:pt x="31" y="13"/>
                    </a:cubicBezTo>
                    <a:cubicBezTo>
                      <a:pt x="31" y="11"/>
                      <a:pt x="33" y="12"/>
                      <a:pt x="34" y="12"/>
                    </a:cubicBezTo>
                    <a:cubicBezTo>
                      <a:pt x="35" y="12"/>
                      <a:pt x="35" y="10"/>
                      <a:pt x="35" y="10"/>
                    </a:cubicBezTo>
                    <a:cubicBezTo>
                      <a:pt x="36" y="9"/>
                      <a:pt x="36" y="9"/>
                      <a:pt x="36" y="9"/>
                    </a:cubicBezTo>
                    <a:cubicBezTo>
                      <a:pt x="35" y="8"/>
                      <a:pt x="34" y="8"/>
                      <a:pt x="32" y="8"/>
                    </a:cubicBezTo>
                    <a:close/>
                  </a:path>
                </a:pathLst>
              </a:custGeom>
              <a:grpFill/>
              <a:ln w="3175"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16" name="Freeform 88">
                <a:extLst>
                  <a:ext uri="{FF2B5EF4-FFF2-40B4-BE49-F238E27FC236}">
                    <a16:creationId xmlns:a16="http://schemas.microsoft.com/office/drawing/2014/main" id="{D1558FCB-EE3B-40FC-A140-3AE8F2370D03}"/>
                  </a:ext>
                </a:extLst>
              </p:cNvPr>
              <p:cNvSpPr>
                <a:spLocks/>
              </p:cNvSpPr>
              <p:nvPr/>
            </p:nvSpPr>
            <p:spPr bwMode="auto">
              <a:xfrm>
                <a:off x="5036404" y="2942979"/>
                <a:ext cx="165624" cy="189464"/>
              </a:xfrm>
              <a:custGeom>
                <a:avLst/>
                <a:gdLst>
                  <a:gd name="T0" fmla="*/ 9 w 72"/>
                  <a:gd name="T1" fmla="*/ 21 h 82"/>
                  <a:gd name="T2" fmla="*/ 5 w 72"/>
                  <a:gd name="T3" fmla="*/ 25 h 82"/>
                  <a:gd name="T4" fmla="*/ 8 w 72"/>
                  <a:gd name="T5" fmla="*/ 29 h 82"/>
                  <a:gd name="T6" fmla="*/ 6 w 72"/>
                  <a:gd name="T7" fmla="*/ 32 h 82"/>
                  <a:gd name="T8" fmla="*/ 2 w 72"/>
                  <a:gd name="T9" fmla="*/ 34 h 82"/>
                  <a:gd name="T10" fmla="*/ 1 w 72"/>
                  <a:gd name="T11" fmla="*/ 38 h 82"/>
                  <a:gd name="T12" fmla="*/ 0 w 72"/>
                  <a:gd name="T13" fmla="*/ 44 h 82"/>
                  <a:gd name="T14" fmla="*/ 2 w 72"/>
                  <a:gd name="T15" fmla="*/ 49 h 82"/>
                  <a:gd name="T16" fmla="*/ 1 w 72"/>
                  <a:gd name="T17" fmla="*/ 53 h 82"/>
                  <a:gd name="T18" fmla="*/ 3 w 72"/>
                  <a:gd name="T19" fmla="*/ 59 h 82"/>
                  <a:gd name="T20" fmla="*/ 5 w 72"/>
                  <a:gd name="T21" fmla="*/ 60 h 82"/>
                  <a:gd name="T22" fmla="*/ 10 w 72"/>
                  <a:gd name="T23" fmla="*/ 63 h 82"/>
                  <a:gd name="T24" fmla="*/ 15 w 72"/>
                  <a:gd name="T25" fmla="*/ 64 h 82"/>
                  <a:gd name="T26" fmla="*/ 16 w 72"/>
                  <a:gd name="T27" fmla="*/ 67 h 82"/>
                  <a:gd name="T28" fmla="*/ 13 w 72"/>
                  <a:gd name="T29" fmla="*/ 73 h 82"/>
                  <a:gd name="T30" fmla="*/ 12 w 72"/>
                  <a:gd name="T31" fmla="*/ 78 h 82"/>
                  <a:gd name="T32" fmla="*/ 19 w 72"/>
                  <a:gd name="T33" fmla="*/ 78 h 82"/>
                  <a:gd name="T34" fmla="*/ 25 w 72"/>
                  <a:gd name="T35" fmla="*/ 78 h 82"/>
                  <a:gd name="T36" fmla="*/ 29 w 72"/>
                  <a:gd name="T37" fmla="*/ 80 h 82"/>
                  <a:gd name="T38" fmla="*/ 30 w 72"/>
                  <a:gd name="T39" fmla="*/ 79 h 82"/>
                  <a:gd name="T40" fmla="*/ 35 w 72"/>
                  <a:gd name="T41" fmla="*/ 80 h 82"/>
                  <a:gd name="T42" fmla="*/ 40 w 72"/>
                  <a:gd name="T43" fmla="*/ 79 h 82"/>
                  <a:gd name="T44" fmla="*/ 44 w 72"/>
                  <a:gd name="T45" fmla="*/ 79 h 82"/>
                  <a:gd name="T46" fmla="*/ 52 w 72"/>
                  <a:gd name="T47" fmla="*/ 77 h 82"/>
                  <a:gd name="T48" fmla="*/ 56 w 72"/>
                  <a:gd name="T49" fmla="*/ 75 h 82"/>
                  <a:gd name="T50" fmla="*/ 59 w 72"/>
                  <a:gd name="T51" fmla="*/ 70 h 82"/>
                  <a:gd name="T52" fmla="*/ 63 w 72"/>
                  <a:gd name="T53" fmla="*/ 67 h 82"/>
                  <a:gd name="T54" fmla="*/ 55 w 72"/>
                  <a:gd name="T55" fmla="*/ 60 h 82"/>
                  <a:gd name="T56" fmla="*/ 52 w 72"/>
                  <a:gd name="T57" fmla="*/ 54 h 82"/>
                  <a:gd name="T58" fmla="*/ 52 w 72"/>
                  <a:gd name="T59" fmla="*/ 49 h 82"/>
                  <a:gd name="T60" fmla="*/ 60 w 72"/>
                  <a:gd name="T61" fmla="*/ 46 h 82"/>
                  <a:gd name="T62" fmla="*/ 67 w 72"/>
                  <a:gd name="T63" fmla="*/ 43 h 82"/>
                  <a:gd name="T64" fmla="*/ 71 w 72"/>
                  <a:gd name="T65" fmla="*/ 43 h 82"/>
                  <a:gd name="T66" fmla="*/ 71 w 72"/>
                  <a:gd name="T67" fmla="*/ 38 h 82"/>
                  <a:gd name="T68" fmla="*/ 69 w 72"/>
                  <a:gd name="T69" fmla="*/ 32 h 82"/>
                  <a:gd name="T70" fmla="*/ 68 w 72"/>
                  <a:gd name="T71" fmla="*/ 28 h 82"/>
                  <a:gd name="T72" fmla="*/ 66 w 72"/>
                  <a:gd name="T73" fmla="*/ 24 h 82"/>
                  <a:gd name="T74" fmla="*/ 66 w 72"/>
                  <a:gd name="T75" fmla="*/ 21 h 82"/>
                  <a:gd name="T76" fmla="*/ 66 w 72"/>
                  <a:gd name="T77" fmla="*/ 12 h 82"/>
                  <a:gd name="T78" fmla="*/ 66 w 72"/>
                  <a:gd name="T79" fmla="*/ 11 h 82"/>
                  <a:gd name="T80" fmla="*/ 65 w 72"/>
                  <a:gd name="T81" fmla="*/ 10 h 82"/>
                  <a:gd name="T82" fmla="*/ 61 w 72"/>
                  <a:gd name="T83" fmla="*/ 8 h 82"/>
                  <a:gd name="T84" fmla="*/ 61 w 72"/>
                  <a:gd name="T85" fmla="*/ 3 h 82"/>
                  <a:gd name="T86" fmla="*/ 54 w 72"/>
                  <a:gd name="T87" fmla="*/ 5 h 82"/>
                  <a:gd name="T88" fmla="*/ 45 w 72"/>
                  <a:gd name="T89" fmla="*/ 10 h 82"/>
                  <a:gd name="T90" fmla="*/ 41 w 72"/>
                  <a:gd name="T91" fmla="*/ 7 h 82"/>
                  <a:gd name="T92" fmla="*/ 38 w 72"/>
                  <a:gd name="T93" fmla="*/ 6 h 82"/>
                  <a:gd name="T94" fmla="*/ 32 w 72"/>
                  <a:gd name="T95" fmla="*/ 3 h 82"/>
                  <a:gd name="T96" fmla="*/ 32 w 72"/>
                  <a:gd name="T97" fmla="*/ 1 h 82"/>
                  <a:gd name="T98" fmla="*/ 29 w 72"/>
                  <a:gd name="T99" fmla="*/ 1 h 82"/>
                  <a:gd name="T100" fmla="*/ 21 w 72"/>
                  <a:gd name="T101" fmla="*/ 0 h 82"/>
                  <a:gd name="T102" fmla="*/ 23 w 72"/>
                  <a:gd name="T103" fmla="*/ 4 h 82"/>
                  <a:gd name="T104" fmla="*/ 25 w 72"/>
                  <a:gd name="T105" fmla="*/ 11 h 82"/>
                  <a:gd name="T106" fmla="*/ 21 w 72"/>
                  <a:gd name="T107" fmla="*/ 14 h 82"/>
                  <a:gd name="T108" fmla="*/ 15 w 72"/>
                  <a:gd name="T109" fmla="*/ 13 h 82"/>
                  <a:gd name="T110" fmla="*/ 9 w 72"/>
                  <a:gd name="T111" fmla="*/ 14 h 82"/>
                  <a:gd name="T112" fmla="*/ 9 w 72"/>
                  <a:gd name="T113" fmla="*/ 16 h 82"/>
                  <a:gd name="T114" fmla="*/ 9 w 72"/>
                  <a:gd name="T115" fmla="*/ 21 h 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72" h="82">
                    <a:moveTo>
                      <a:pt x="9" y="21"/>
                    </a:moveTo>
                    <a:cubicBezTo>
                      <a:pt x="7" y="24"/>
                      <a:pt x="5" y="24"/>
                      <a:pt x="5" y="25"/>
                    </a:cubicBezTo>
                    <a:cubicBezTo>
                      <a:pt x="6" y="26"/>
                      <a:pt x="9" y="28"/>
                      <a:pt x="8" y="29"/>
                    </a:cubicBezTo>
                    <a:cubicBezTo>
                      <a:pt x="7" y="31"/>
                      <a:pt x="6" y="30"/>
                      <a:pt x="6" y="32"/>
                    </a:cubicBezTo>
                    <a:cubicBezTo>
                      <a:pt x="6" y="34"/>
                      <a:pt x="3" y="34"/>
                      <a:pt x="2" y="34"/>
                    </a:cubicBezTo>
                    <a:cubicBezTo>
                      <a:pt x="1" y="34"/>
                      <a:pt x="2" y="36"/>
                      <a:pt x="1" y="38"/>
                    </a:cubicBezTo>
                    <a:cubicBezTo>
                      <a:pt x="1" y="40"/>
                      <a:pt x="1" y="43"/>
                      <a:pt x="0" y="44"/>
                    </a:cubicBezTo>
                    <a:cubicBezTo>
                      <a:pt x="0" y="46"/>
                      <a:pt x="3" y="48"/>
                      <a:pt x="2" y="49"/>
                    </a:cubicBezTo>
                    <a:cubicBezTo>
                      <a:pt x="2" y="51"/>
                      <a:pt x="0" y="52"/>
                      <a:pt x="1" y="53"/>
                    </a:cubicBezTo>
                    <a:cubicBezTo>
                      <a:pt x="1" y="53"/>
                      <a:pt x="3" y="55"/>
                      <a:pt x="3" y="59"/>
                    </a:cubicBezTo>
                    <a:cubicBezTo>
                      <a:pt x="4" y="59"/>
                      <a:pt x="5" y="60"/>
                      <a:pt x="5" y="60"/>
                    </a:cubicBezTo>
                    <a:cubicBezTo>
                      <a:pt x="6" y="62"/>
                      <a:pt x="8" y="63"/>
                      <a:pt x="10" y="63"/>
                    </a:cubicBezTo>
                    <a:cubicBezTo>
                      <a:pt x="13" y="63"/>
                      <a:pt x="14" y="64"/>
                      <a:pt x="15" y="64"/>
                    </a:cubicBezTo>
                    <a:cubicBezTo>
                      <a:pt x="16" y="64"/>
                      <a:pt x="19" y="65"/>
                      <a:pt x="16" y="67"/>
                    </a:cubicBezTo>
                    <a:cubicBezTo>
                      <a:pt x="14" y="69"/>
                      <a:pt x="14" y="71"/>
                      <a:pt x="13" y="73"/>
                    </a:cubicBezTo>
                    <a:cubicBezTo>
                      <a:pt x="13" y="75"/>
                      <a:pt x="13" y="77"/>
                      <a:pt x="12" y="78"/>
                    </a:cubicBezTo>
                    <a:cubicBezTo>
                      <a:pt x="15" y="78"/>
                      <a:pt x="18" y="79"/>
                      <a:pt x="19" y="78"/>
                    </a:cubicBezTo>
                    <a:cubicBezTo>
                      <a:pt x="21" y="77"/>
                      <a:pt x="22" y="77"/>
                      <a:pt x="25" y="78"/>
                    </a:cubicBezTo>
                    <a:cubicBezTo>
                      <a:pt x="26" y="78"/>
                      <a:pt x="28" y="79"/>
                      <a:pt x="29" y="80"/>
                    </a:cubicBezTo>
                    <a:cubicBezTo>
                      <a:pt x="29" y="79"/>
                      <a:pt x="30" y="79"/>
                      <a:pt x="30" y="79"/>
                    </a:cubicBezTo>
                    <a:cubicBezTo>
                      <a:pt x="32" y="79"/>
                      <a:pt x="34" y="82"/>
                      <a:pt x="35" y="80"/>
                    </a:cubicBezTo>
                    <a:cubicBezTo>
                      <a:pt x="36" y="78"/>
                      <a:pt x="38" y="79"/>
                      <a:pt x="40" y="79"/>
                    </a:cubicBezTo>
                    <a:cubicBezTo>
                      <a:pt x="41" y="80"/>
                      <a:pt x="43" y="80"/>
                      <a:pt x="44" y="79"/>
                    </a:cubicBezTo>
                    <a:cubicBezTo>
                      <a:pt x="46" y="78"/>
                      <a:pt x="51" y="77"/>
                      <a:pt x="52" y="77"/>
                    </a:cubicBezTo>
                    <a:cubicBezTo>
                      <a:pt x="54" y="78"/>
                      <a:pt x="57" y="79"/>
                      <a:pt x="56" y="75"/>
                    </a:cubicBezTo>
                    <a:cubicBezTo>
                      <a:pt x="54" y="71"/>
                      <a:pt x="58" y="72"/>
                      <a:pt x="59" y="70"/>
                    </a:cubicBezTo>
                    <a:cubicBezTo>
                      <a:pt x="59" y="69"/>
                      <a:pt x="64" y="68"/>
                      <a:pt x="63" y="67"/>
                    </a:cubicBezTo>
                    <a:cubicBezTo>
                      <a:pt x="63" y="65"/>
                      <a:pt x="57" y="62"/>
                      <a:pt x="55" y="60"/>
                    </a:cubicBezTo>
                    <a:cubicBezTo>
                      <a:pt x="53" y="59"/>
                      <a:pt x="53" y="55"/>
                      <a:pt x="52" y="54"/>
                    </a:cubicBezTo>
                    <a:cubicBezTo>
                      <a:pt x="51" y="52"/>
                      <a:pt x="49" y="50"/>
                      <a:pt x="52" y="49"/>
                    </a:cubicBezTo>
                    <a:cubicBezTo>
                      <a:pt x="54" y="49"/>
                      <a:pt x="58" y="48"/>
                      <a:pt x="60" y="46"/>
                    </a:cubicBezTo>
                    <a:cubicBezTo>
                      <a:pt x="62" y="44"/>
                      <a:pt x="66" y="44"/>
                      <a:pt x="67" y="43"/>
                    </a:cubicBezTo>
                    <a:cubicBezTo>
                      <a:pt x="68" y="42"/>
                      <a:pt x="70" y="44"/>
                      <a:pt x="71" y="43"/>
                    </a:cubicBezTo>
                    <a:cubicBezTo>
                      <a:pt x="72" y="42"/>
                      <a:pt x="72" y="40"/>
                      <a:pt x="71" y="38"/>
                    </a:cubicBezTo>
                    <a:cubicBezTo>
                      <a:pt x="70" y="37"/>
                      <a:pt x="69" y="35"/>
                      <a:pt x="69" y="32"/>
                    </a:cubicBezTo>
                    <a:cubicBezTo>
                      <a:pt x="69" y="29"/>
                      <a:pt x="68" y="29"/>
                      <a:pt x="68" y="28"/>
                    </a:cubicBezTo>
                    <a:cubicBezTo>
                      <a:pt x="68" y="26"/>
                      <a:pt x="68" y="24"/>
                      <a:pt x="66" y="24"/>
                    </a:cubicBezTo>
                    <a:cubicBezTo>
                      <a:pt x="65" y="23"/>
                      <a:pt x="65" y="22"/>
                      <a:pt x="66" y="21"/>
                    </a:cubicBezTo>
                    <a:cubicBezTo>
                      <a:pt x="67" y="19"/>
                      <a:pt x="67" y="14"/>
                      <a:pt x="66" y="12"/>
                    </a:cubicBezTo>
                    <a:cubicBezTo>
                      <a:pt x="66" y="12"/>
                      <a:pt x="66" y="12"/>
                      <a:pt x="66" y="11"/>
                    </a:cubicBezTo>
                    <a:cubicBezTo>
                      <a:pt x="66" y="11"/>
                      <a:pt x="65" y="11"/>
                      <a:pt x="65" y="10"/>
                    </a:cubicBezTo>
                    <a:cubicBezTo>
                      <a:pt x="65" y="8"/>
                      <a:pt x="64" y="8"/>
                      <a:pt x="61" y="8"/>
                    </a:cubicBezTo>
                    <a:cubicBezTo>
                      <a:pt x="57" y="8"/>
                      <a:pt x="62" y="4"/>
                      <a:pt x="61" y="3"/>
                    </a:cubicBezTo>
                    <a:cubicBezTo>
                      <a:pt x="60" y="1"/>
                      <a:pt x="57" y="6"/>
                      <a:pt x="54" y="5"/>
                    </a:cubicBezTo>
                    <a:cubicBezTo>
                      <a:pt x="51" y="4"/>
                      <a:pt x="48" y="8"/>
                      <a:pt x="45" y="10"/>
                    </a:cubicBezTo>
                    <a:cubicBezTo>
                      <a:pt x="43" y="12"/>
                      <a:pt x="39" y="10"/>
                      <a:pt x="41" y="7"/>
                    </a:cubicBezTo>
                    <a:cubicBezTo>
                      <a:pt x="43" y="4"/>
                      <a:pt x="41" y="4"/>
                      <a:pt x="38" y="6"/>
                    </a:cubicBezTo>
                    <a:cubicBezTo>
                      <a:pt x="35" y="7"/>
                      <a:pt x="32" y="5"/>
                      <a:pt x="32" y="3"/>
                    </a:cubicBezTo>
                    <a:cubicBezTo>
                      <a:pt x="32" y="2"/>
                      <a:pt x="32" y="1"/>
                      <a:pt x="32" y="1"/>
                    </a:cubicBezTo>
                    <a:cubicBezTo>
                      <a:pt x="30" y="1"/>
                      <a:pt x="29" y="1"/>
                      <a:pt x="29" y="1"/>
                    </a:cubicBezTo>
                    <a:cubicBezTo>
                      <a:pt x="27" y="0"/>
                      <a:pt x="24" y="0"/>
                      <a:pt x="21" y="0"/>
                    </a:cubicBezTo>
                    <a:cubicBezTo>
                      <a:pt x="22" y="2"/>
                      <a:pt x="23" y="3"/>
                      <a:pt x="23" y="4"/>
                    </a:cubicBezTo>
                    <a:cubicBezTo>
                      <a:pt x="22" y="6"/>
                      <a:pt x="23" y="8"/>
                      <a:pt x="25" y="11"/>
                    </a:cubicBezTo>
                    <a:cubicBezTo>
                      <a:pt x="26" y="14"/>
                      <a:pt x="22" y="12"/>
                      <a:pt x="21" y="14"/>
                    </a:cubicBezTo>
                    <a:cubicBezTo>
                      <a:pt x="21" y="16"/>
                      <a:pt x="17" y="14"/>
                      <a:pt x="15" y="13"/>
                    </a:cubicBezTo>
                    <a:cubicBezTo>
                      <a:pt x="14" y="13"/>
                      <a:pt x="9" y="13"/>
                      <a:pt x="9" y="14"/>
                    </a:cubicBezTo>
                    <a:cubicBezTo>
                      <a:pt x="9" y="15"/>
                      <a:pt x="9" y="15"/>
                      <a:pt x="9" y="16"/>
                    </a:cubicBezTo>
                    <a:cubicBezTo>
                      <a:pt x="10" y="18"/>
                      <a:pt x="10" y="20"/>
                      <a:pt x="9" y="21"/>
                    </a:cubicBezTo>
                    <a:close/>
                  </a:path>
                </a:pathLst>
              </a:custGeom>
              <a:grpFill/>
              <a:ln w="3175"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17" name="Freeform 89">
                <a:extLst>
                  <a:ext uri="{FF2B5EF4-FFF2-40B4-BE49-F238E27FC236}">
                    <a16:creationId xmlns:a16="http://schemas.microsoft.com/office/drawing/2014/main" id="{590BAE44-B945-477E-A357-6553FAC7A7CF}"/>
                  </a:ext>
                </a:extLst>
              </p:cNvPr>
              <p:cNvSpPr>
                <a:spLocks/>
              </p:cNvSpPr>
              <p:nvPr/>
            </p:nvSpPr>
            <p:spPr bwMode="auto">
              <a:xfrm>
                <a:off x="5307425" y="2493787"/>
                <a:ext cx="194483" cy="311172"/>
              </a:xfrm>
              <a:custGeom>
                <a:avLst/>
                <a:gdLst>
                  <a:gd name="T0" fmla="*/ 71 w 84"/>
                  <a:gd name="T1" fmla="*/ 113 h 135"/>
                  <a:gd name="T2" fmla="*/ 83 w 84"/>
                  <a:gd name="T3" fmla="*/ 102 h 135"/>
                  <a:gd name="T4" fmla="*/ 81 w 84"/>
                  <a:gd name="T5" fmla="*/ 95 h 135"/>
                  <a:gd name="T6" fmla="*/ 71 w 84"/>
                  <a:gd name="T7" fmla="*/ 87 h 135"/>
                  <a:gd name="T8" fmla="*/ 76 w 84"/>
                  <a:gd name="T9" fmla="*/ 83 h 135"/>
                  <a:gd name="T10" fmla="*/ 72 w 84"/>
                  <a:gd name="T11" fmla="*/ 78 h 135"/>
                  <a:gd name="T12" fmla="*/ 73 w 84"/>
                  <a:gd name="T13" fmla="*/ 74 h 135"/>
                  <a:gd name="T14" fmla="*/ 69 w 84"/>
                  <a:gd name="T15" fmla="*/ 72 h 135"/>
                  <a:gd name="T16" fmla="*/ 71 w 84"/>
                  <a:gd name="T17" fmla="*/ 69 h 135"/>
                  <a:gd name="T18" fmla="*/ 69 w 84"/>
                  <a:gd name="T19" fmla="*/ 63 h 135"/>
                  <a:gd name="T20" fmla="*/ 72 w 84"/>
                  <a:gd name="T21" fmla="*/ 58 h 135"/>
                  <a:gd name="T22" fmla="*/ 64 w 84"/>
                  <a:gd name="T23" fmla="*/ 46 h 135"/>
                  <a:gd name="T24" fmla="*/ 67 w 84"/>
                  <a:gd name="T25" fmla="*/ 42 h 135"/>
                  <a:gd name="T26" fmla="*/ 72 w 84"/>
                  <a:gd name="T27" fmla="*/ 36 h 135"/>
                  <a:gd name="T28" fmla="*/ 66 w 84"/>
                  <a:gd name="T29" fmla="*/ 30 h 135"/>
                  <a:gd name="T30" fmla="*/ 61 w 84"/>
                  <a:gd name="T31" fmla="*/ 27 h 135"/>
                  <a:gd name="T32" fmla="*/ 60 w 84"/>
                  <a:gd name="T33" fmla="*/ 22 h 135"/>
                  <a:gd name="T34" fmla="*/ 61 w 84"/>
                  <a:gd name="T35" fmla="*/ 18 h 135"/>
                  <a:gd name="T36" fmla="*/ 64 w 84"/>
                  <a:gd name="T37" fmla="*/ 16 h 135"/>
                  <a:gd name="T38" fmla="*/ 66 w 84"/>
                  <a:gd name="T39" fmla="*/ 13 h 135"/>
                  <a:gd name="T40" fmla="*/ 66 w 84"/>
                  <a:gd name="T41" fmla="*/ 8 h 135"/>
                  <a:gd name="T42" fmla="*/ 58 w 84"/>
                  <a:gd name="T43" fmla="*/ 3 h 135"/>
                  <a:gd name="T44" fmla="*/ 51 w 84"/>
                  <a:gd name="T45" fmla="*/ 3 h 135"/>
                  <a:gd name="T46" fmla="*/ 43 w 84"/>
                  <a:gd name="T47" fmla="*/ 4 h 135"/>
                  <a:gd name="T48" fmla="*/ 38 w 84"/>
                  <a:gd name="T49" fmla="*/ 10 h 135"/>
                  <a:gd name="T50" fmla="*/ 37 w 84"/>
                  <a:gd name="T51" fmla="*/ 17 h 135"/>
                  <a:gd name="T52" fmla="*/ 33 w 84"/>
                  <a:gd name="T53" fmla="*/ 21 h 135"/>
                  <a:gd name="T54" fmla="*/ 29 w 84"/>
                  <a:gd name="T55" fmla="*/ 20 h 135"/>
                  <a:gd name="T56" fmla="*/ 22 w 84"/>
                  <a:gd name="T57" fmla="*/ 20 h 135"/>
                  <a:gd name="T58" fmla="*/ 14 w 84"/>
                  <a:gd name="T59" fmla="*/ 19 h 135"/>
                  <a:gd name="T60" fmla="*/ 5 w 84"/>
                  <a:gd name="T61" fmla="*/ 13 h 135"/>
                  <a:gd name="T62" fmla="*/ 0 w 84"/>
                  <a:gd name="T63" fmla="*/ 17 h 135"/>
                  <a:gd name="T64" fmla="*/ 8 w 84"/>
                  <a:gd name="T65" fmla="*/ 23 h 135"/>
                  <a:gd name="T66" fmla="*/ 20 w 84"/>
                  <a:gd name="T67" fmla="*/ 30 h 135"/>
                  <a:gd name="T68" fmla="*/ 20 w 84"/>
                  <a:gd name="T69" fmla="*/ 38 h 135"/>
                  <a:gd name="T70" fmla="*/ 22 w 84"/>
                  <a:gd name="T71" fmla="*/ 45 h 135"/>
                  <a:gd name="T72" fmla="*/ 22 w 84"/>
                  <a:gd name="T73" fmla="*/ 52 h 135"/>
                  <a:gd name="T74" fmla="*/ 23 w 84"/>
                  <a:gd name="T75" fmla="*/ 56 h 135"/>
                  <a:gd name="T76" fmla="*/ 24 w 84"/>
                  <a:gd name="T77" fmla="*/ 60 h 135"/>
                  <a:gd name="T78" fmla="*/ 31 w 84"/>
                  <a:gd name="T79" fmla="*/ 63 h 135"/>
                  <a:gd name="T80" fmla="*/ 34 w 84"/>
                  <a:gd name="T81" fmla="*/ 69 h 135"/>
                  <a:gd name="T82" fmla="*/ 32 w 84"/>
                  <a:gd name="T83" fmla="*/ 72 h 135"/>
                  <a:gd name="T84" fmla="*/ 28 w 84"/>
                  <a:gd name="T85" fmla="*/ 75 h 135"/>
                  <a:gd name="T86" fmla="*/ 20 w 84"/>
                  <a:gd name="T87" fmla="*/ 83 h 135"/>
                  <a:gd name="T88" fmla="*/ 15 w 84"/>
                  <a:gd name="T89" fmla="*/ 87 h 135"/>
                  <a:gd name="T90" fmla="*/ 11 w 84"/>
                  <a:gd name="T91" fmla="*/ 91 h 135"/>
                  <a:gd name="T92" fmla="*/ 5 w 84"/>
                  <a:gd name="T93" fmla="*/ 94 h 135"/>
                  <a:gd name="T94" fmla="*/ 1 w 84"/>
                  <a:gd name="T95" fmla="*/ 99 h 135"/>
                  <a:gd name="T96" fmla="*/ 2 w 84"/>
                  <a:gd name="T97" fmla="*/ 104 h 135"/>
                  <a:gd name="T98" fmla="*/ 3 w 84"/>
                  <a:gd name="T99" fmla="*/ 109 h 135"/>
                  <a:gd name="T100" fmla="*/ 4 w 84"/>
                  <a:gd name="T101" fmla="*/ 119 h 135"/>
                  <a:gd name="T102" fmla="*/ 2 w 84"/>
                  <a:gd name="T103" fmla="*/ 127 h 135"/>
                  <a:gd name="T104" fmla="*/ 9 w 84"/>
                  <a:gd name="T105" fmla="*/ 130 h 135"/>
                  <a:gd name="T106" fmla="*/ 14 w 84"/>
                  <a:gd name="T107" fmla="*/ 132 h 135"/>
                  <a:gd name="T108" fmla="*/ 23 w 84"/>
                  <a:gd name="T109" fmla="*/ 134 h 135"/>
                  <a:gd name="T110" fmla="*/ 48 w 84"/>
                  <a:gd name="T111" fmla="*/ 129 h 135"/>
                  <a:gd name="T112" fmla="*/ 55 w 84"/>
                  <a:gd name="T113" fmla="*/ 128 h 135"/>
                  <a:gd name="T114" fmla="*/ 59 w 84"/>
                  <a:gd name="T115" fmla="*/ 123 h 135"/>
                  <a:gd name="T116" fmla="*/ 71 w 84"/>
                  <a:gd name="T117" fmla="*/ 113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84" h="135">
                    <a:moveTo>
                      <a:pt x="71" y="113"/>
                    </a:moveTo>
                    <a:cubicBezTo>
                      <a:pt x="73" y="109"/>
                      <a:pt x="82" y="105"/>
                      <a:pt x="83" y="102"/>
                    </a:cubicBezTo>
                    <a:cubicBezTo>
                      <a:pt x="84" y="100"/>
                      <a:pt x="84" y="99"/>
                      <a:pt x="81" y="95"/>
                    </a:cubicBezTo>
                    <a:cubicBezTo>
                      <a:pt x="78" y="92"/>
                      <a:pt x="71" y="89"/>
                      <a:pt x="71" y="87"/>
                    </a:cubicBezTo>
                    <a:cubicBezTo>
                      <a:pt x="71" y="85"/>
                      <a:pt x="76" y="85"/>
                      <a:pt x="76" y="83"/>
                    </a:cubicBezTo>
                    <a:cubicBezTo>
                      <a:pt x="76" y="80"/>
                      <a:pt x="73" y="80"/>
                      <a:pt x="72" y="78"/>
                    </a:cubicBezTo>
                    <a:cubicBezTo>
                      <a:pt x="70" y="77"/>
                      <a:pt x="73" y="75"/>
                      <a:pt x="73" y="74"/>
                    </a:cubicBezTo>
                    <a:cubicBezTo>
                      <a:pt x="73" y="73"/>
                      <a:pt x="69" y="73"/>
                      <a:pt x="69" y="72"/>
                    </a:cubicBezTo>
                    <a:cubicBezTo>
                      <a:pt x="69" y="71"/>
                      <a:pt x="71" y="71"/>
                      <a:pt x="71" y="69"/>
                    </a:cubicBezTo>
                    <a:cubicBezTo>
                      <a:pt x="70" y="68"/>
                      <a:pt x="68" y="65"/>
                      <a:pt x="69" y="63"/>
                    </a:cubicBezTo>
                    <a:cubicBezTo>
                      <a:pt x="71" y="61"/>
                      <a:pt x="75" y="63"/>
                      <a:pt x="72" y="58"/>
                    </a:cubicBezTo>
                    <a:cubicBezTo>
                      <a:pt x="69" y="54"/>
                      <a:pt x="65" y="48"/>
                      <a:pt x="64" y="46"/>
                    </a:cubicBezTo>
                    <a:cubicBezTo>
                      <a:pt x="64" y="45"/>
                      <a:pt x="65" y="43"/>
                      <a:pt x="67" y="42"/>
                    </a:cubicBezTo>
                    <a:cubicBezTo>
                      <a:pt x="68" y="41"/>
                      <a:pt x="72" y="37"/>
                      <a:pt x="72" y="36"/>
                    </a:cubicBezTo>
                    <a:cubicBezTo>
                      <a:pt x="72" y="34"/>
                      <a:pt x="67" y="30"/>
                      <a:pt x="66" y="30"/>
                    </a:cubicBezTo>
                    <a:cubicBezTo>
                      <a:pt x="65" y="29"/>
                      <a:pt x="62" y="29"/>
                      <a:pt x="61" y="27"/>
                    </a:cubicBezTo>
                    <a:cubicBezTo>
                      <a:pt x="60" y="24"/>
                      <a:pt x="59" y="24"/>
                      <a:pt x="60" y="22"/>
                    </a:cubicBezTo>
                    <a:cubicBezTo>
                      <a:pt x="61" y="21"/>
                      <a:pt x="61" y="19"/>
                      <a:pt x="61" y="18"/>
                    </a:cubicBezTo>
                    <a:cubicBezTo>
                      <a:pt x="61" y="17"/>
                      <a:pt x="64" y="18"/>
                      <a:pt x="64" y="16"/>
                    </a:cubicBezTo>
                    <a:cubicBezTo>
                      <a:pt x="64" y="15"/>
                      <a:pt x="65" y="14"/>
                      <a:pt x="66" y="13"/>
                    </a:cubicBezTo>
                    <a:cubicBezTo>
                      <a:pt x="66" y="11"/>
                      <a:pt x="66" y="9"/>
                      <a:pt x="66" y="8"/>
                    </a:cubicBezTo>
                    <a:cubicBezTo>
                      <a:pt x="66" y="6"/>
                      <a:pt x="59" y="5"/>
                      <a:pt x="58" y="3"/>
                    </a:cubicBezTo>
                    <a:cubicBezTo>
                      <a:pt x="56" y="0"/>
                      <a:pt x="52" y="1"/>
                      <a:pt x="51" y="3"/>
                    </a:cubicBezTo>
                    <a:cubicBezTo>
                      <a:pt x="50" y="4"/>
                      <a:pt x="43" y="2"/>
                      <a:pt x="43" y="4"/>
                    </a:cubicBezTo>
                    <a:cubicBezTo>
                      <a:pt x="43" y="7"/>
                      <a:pt x="38" y="7"/>
                      <a:pt x="38" y="10"/>
                    </a:cubicBezTo>
                    <a:cubicBezTo>
                      <a:pt x="38" y="12"/>
                      <a:pt x="40" y="17"/>
                      <a:pt x="37" y="17"/>
                    </a:cubicBezTo>
                    <a:cubicBezTo>
                      <a:pt x="33" y="16"/>
                      <a:pt x="35" y="18"/>
                      <a:pt x="33" y="21"/>
                    </a:cubicBezTo>
                    <a:cubicBezTo>
                      <a:pt x="31" y="24"/>
                      <a:pt x="31" y="19"/>
                      <a:pt x="29" y="20"/>
                    </a:cubicBezTo>
                    <a:cubicBezTo>
                      <a:pt x="26" y="21"/>
                      <a:pt x="24" y="18"/>
                      <a:pt x="22" y="20"/>
                    </a:cubicBezTo>
                    <a:cubicBezTo>
                      <a:pt x="21" y="22"/>
                      <a:pt x="18" y="20"/>
                      <a:pt x="14" y="19"/>
                    </a:cubicBezTo>
                    <a:cubicBezTo>
                      <a:pt x="10" y="19"/>
                      <a:pt x="8" y="13"/>
                      <a:pt x="5" y="13"/>
                    </a:cubicBezTo>
                    <a:cubicBezTo>
                      <a:pt x="3" y="13"/>
                      <a:pt x="1" y="14"/>
                      <a:pt x="0" y="17"/>
                    </a:cubicBezTo>
                    <a:cubicBezTo>
                      <a:pt x="3" y="19"/>
                      <a:pt x="4" y="21"/>
                      <a:pt x="8" y="23"/>
                    </a:cubicBezTo>
                    <a:cubicBezTo>
                      <a:pt x="13" y="25"/>
                      <a:pt x="20" y="27"/>
                      <a:pt x="20" y="30"/>
                    </a:cubicBezTo>
                    <a:cubicBezTo>
                      <a:pt x="19" y="33"/>
                      <a:pt x="18" y="37"/>
                      <a:pt x="20" y="38"/>
                    </a:cubicBezTo>
                    <a:cubicBezTo>
                      <a:pt x="22" y="39"/>
                      <a:pt x="20" y="44"/>
                      <a:pt x="22" y="45"/>
                    </a:cubicBezTo>
                    <a:cubicBezTo>
                      <a:pt x="24" y="46"/>
                      <a:pt x="24" y="52"/>
                      <a:pt x="22" y="52"/>
                    </a:cubicBezTo>
                    <a:cubicBezTo>
                      <a:pt x="20" y="52"/>
                      <a:pt x="22" y="55"/>
                      <a:pt x="23" y="56"/>
                    </a:cubicBezTo>
                    <a:cubicBezTo>
                      <a:pt x="24" y="57"/>
                      <a:pt x="24" y="58"/>
                      <a:pt x="24" y="60"/>
                    </a:cubicBezTo>
                    <a:cubicBezTo>
                      <a:pt x="27" y="61"/>
                      <a:pt x="29" y="62"/>
                      <a:pt x="31" y="63"/>
                    </a:cubicBezTo>
                    <a:cubicBezTo>
                      <a:pt x="34" y="64"/>
                      <a:pt x="34" y="66"/>
                      <a:pt x="34" y="69"/>
                    </a:cubicBezTo>
                    <a:cubicBezTo>
                      <a:pt x="34" y="71"/>
                      <a:pt x="34" y="73"/>
                      <a:pt x="32" y="72"/>
                    </a:cubicBezTo>
                    <a:cubicBezTo>
                      <a:pt x="31" y="71"/>
                      <a:pt x="29" y="72"/>
                      <a:pt x="28" y="75"/>
                    </a:cubicBezTo>
                    <a:cubicBezTo>
                      <a:pt x="27" y="79"/>
                      <a:pt x="22" y="83"/>
                      <a:pt x="20" y="83"/>
                    </a:cubicBezTo>
                    <a:cubicBezTo>
                      <a:pt x="17" y="84"/>
                      <a:pt x="17" y="86"/>
                      <a:pt x="15" y="87"/>
                    </a:cubicBezTo>
                    <a:cubicBezTo>
                      <a:pt x="13" y="88"/>
                      <a:pt x="11" y="89"/>
                      <a:pt x="11" y="91"/>
                    </a:cubicBezTo>
                    <a:cubicBezTo>
                      <a:pt x="11" y="94"/>
                      <a:pt x="7" y="94"/>
                      <a:pt x="5" y="94"/>
                    </a:cubicBezTo>
                    <a:cubicBezTo>
                      <a:pt x="3" y="94"/>
                      <a:pt x="3" y="98"/>
                      <a:pt x="1" y="99"/>
                    </a:cubicBezTo>
                    <a:cubicBezTo>
                      <a:pt x="0" y="100"/>
                      <a:pt x="0" y="102"/>
                      <a:pt x="2" y="104"/>
                    </a:cubicBezTo>
                    <a:cubicBezTo>
                      <a:pt x="3" y="106"/>
                      <a:pt x="2" y="108"/>
                      <a:pt x="3" y="109"/>
                    </a:cubicBezTo>
                    <a:cubicBezTo>
                      <a:pt x="3" y="111"/>
                      <a:pt x="6" y="115"/>
                      <a:pt x="4" y="119"/>
                    </a:cubicBezTo>
                    <a:cubicBezTo>
                      <a:pt x="2" y="122"/>
                      <a:pt x="0" y="127"/>
                      <a:pt x="2" y="127"/>
                    </a:cubicBezTo>
                    <a:cubicBezTo>
                      <a:pt x="3" y="126"/>
                      <a:pt x="7" y="130"/>
                      <a:pt x="9" y="130"/>
                    </a:cubicBezTo>
                    <a:cubicBezTo>
                      <a:pt x="12" y="130"/>
                      <a:pt x="12" y="133"/>
                      <a:pt x="14" y="132"/>
                    </a:cubicBezTo>
                    <a:cubicBezTo>
                      <a:pt x="16" y="132"/>
                      <a:pt x="16" y="135"/>
                      <a:pt x="23" y="134"/>
                    </a:cubicBezTo>
                    <a:cubicBezTo>
                      <a:pt x="30" y="134"/>
                      <a:pt x="43" y="129"/>
                      <a:pt x="48" y="129"/>
                    </a:cubicBezTo>
                    <a:cubicBezTo>
                      <a:pt x="51" y="129"/>
                      <a:pt x="53" y="128"/>
                      <a:pt x="55" y="128"/>
                    </a:cubicBezTo>
                    <a:cubicBezTo>
                      <a:pt x="56" y="126"/>
                      <a:pt x="58" y="124"/>
                      <a:pt x="59" y="123"/>
                    </a:cubicBezTo>
                    <a:cubicBezTo>
                      <a:pt x="62" y="120"/>
                      <a:pt x="69" y="117"/>
                      <a:pt x="71" y="113"/>
                    </a:cubicBezTo>
                    <a:close/>
                  </a:path>
                </a:pathLst>
              </a:custGeom>
              <a:grpFill/>
              <a:ln w="3175"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18" name="Freeform 90">
                <a:extLst>
                  <a:ext uri="{FF2B5EF4-FFF2-40B4-BE49-F238E27FC236}">
                    <a16:creationId xmlns:a16="http://schemas.microsoft.com/office/drawing/2014/main" id="{7772BAEB-D8EF-41AD-AD4E-0E427ABE0949}"/>
                  </a:ext>
                </a:extLst>
              </p:cNvPr>
              <p:cNvSpPr>
                <a:spLocks/>
              </p:cNvSpPr>
              <p:nvPr/>
            </p:nvSpPr>
            <p:spPr bwMode="auto">
              <a:xfrm>
                <a:off x="5554606" y="3466200"/>
                <a:ext cx="391474" cy="313681"/>
              </a:xfrm>
              <a:custGeom>
                <a:avLst/>
                <a:gdLst>
                  <a:gd name="T0" fmla="*/ 102 w 170"/>
                  <a:gd name="T1" fmla="*/ 28 h 136"/>
                  <a:gd name="T2" fmla="*/ 88 w 170"/>
                  <a:gd name="T3" fmla="*/ 27 h 136"/>
                  <a:gd name="T4" fmla="*/ 78 w 170"/>
                  <a:gd name="T5" fmla="*/ 23 h 136"/>
                  <a:gd name="T6" fmla="*/ 59 w 170"/>
                  <a:gd name="T7" fmla="*/ 9 h 136"/>
                  <a:gd name="T8" fmla="*/ 43 w 170"/>
                  <a:gd name="T9" fmla="*/ 0 h 136"/>
                  <a:gd name="T10" fmla="*/ 36 w 170"/>
                  <a:gd name="T11" fmla="*/ 0 h 136"/>
                  <a:gd name="T12" fmla="*/ 28 w 170"/>
                  <a:gd name="T13" fmla="*/ 2 h 136"/>
                  <a:gd name="T14" fmla="*/ 20 w 170"/>
                  <a:gd name="T15" fmla="*/ 7 h 136"/>
                  <a:gd name="T16" fmla="*/ 26 w 170"/>
                  <a:gd name="T17" fmla="*/ 14 h 136"/>
                  <a:gd name="T18" fmla="*/ 21 w 170"/>
                  <a:gd name="T19" fmla="*/ 18 h 136"/>
                  <a:gd name="T20" fmla="*/ 16 w 170"/>
                  <a:gd name="T21" fmla="*/ 21 h 136"/>
                  <a:gd name="T22" fmla="*/ 10 w 170"/>
                  <a:gd name="T23" fmla="*/ 25 h 136"/>
                  <a:gd name="T24" fmla="*/ 2 w 170"/>
                  <a:gd name="T25" fmla="*/ 22 h 136"/>
                  <a:gd name="T26" fmla="*/ 1 w 170"/>
                  <a:gd name="T27" fmla="*/ 24 h 136"/>
                  <a:gd name="T28" fmla="*/ 1 w 170"/>
                  <a:gd name="T29" fmla="*/ 26 h 136"/>
                  <a:gd name="T30" fmla="*/ 2 w 170"/>
                  <a:gd name="T31" fmla="*/ 35 h 136"/>
                  <a:gd name="T32" fmla="*/ 9 w 170"/>
                  <a:gd name="T33" fmla="*/ 43 h 136"/>
                  <a:gd name="T34" fmla="*/ 20 w 170"/>
                  <a:gd name="T35" fmla="*/ 61 h 136"/>
                  <a:gd name="T36" fmla="*/ 26 w 170"/>
                  <a:gd name="T37" fmla="*/ 70 h 136"/>
                  <a:gd name="T38" fmla="*/ 34 w 170"/>
                  <a:gd name="T39" fmla="*/ 79 h 136"/>
                  <a:gd name="T40" fmla="*/ 36 w 170"/>
                  <a:gd name="T41" fmla="*/ 88 h 136"/>
                  <a:gd name="T42" fmla="*/ 42 w 170"/>
                  <a:gd name="T43" fmla="*/ 102 h 136"/>
                  <a:gd name="T44" fmla="*/ 52 w 170"/>
                  <a:gd name="T45" fmla="*/ 112 h 136"/>
                  <a:gd name="T46" fmla="*/ 59 w 170"/>
                  <a:gd name="T47" fmla="*/ 125 h 136"/>
                  <a:gd name="T48" fmla="*/ 62 w 170"/>
                  <a:gd name="T49" fmla="*/ 131 h 136"/>
                  <a:gd name="T50" fmla="*/ 64 w 170"/>
                  <a:gd name="T51" fmla="*/ 136 h 136"/>
                  <a:gd name="T52" fmla="*/ 68 w 170"/>
                  <a:gd name="T53" fmla="*/ 133 h 136"/>
                  <a:gd name="T54" fmla="*/ 68 w 170"/>
                  <a:gd name="T55" fmla="*/ 129 h 136"/>
                  <a:gd name="T56" fmla="*/ 71 w 170"/>
                  <a:gd name="T57" fmla="*/ 126 h 136"/>
                  <a:gd name="T58" fmla="*/ 77 w 170"/>
                  <a:gd name="T59" fmla="*/ 127 h 136"/>
                  <a:gd name="T60" fmla="*/ 87 w 170"/>
                  <a:gd name="T61" fmla="*/ 128 h 136"/>
                  <a:gd name="T62" fmla="*/ 98 w 170"/>
                  <a:gd name="T63" fmla="*/ 130 h 136"/>
                  <a:gd name="T64" fmla="*/ 104 w 170"/>
                  <a:gd name="T65" fmla="*/ 128 h 136"/>
                  <a:gd name="T66" fmla="*/ 116 w 170"/>
                  <a:gd name="T67" fmla="*/ 117 h 136"/>
                  <a:gd name="T68" fmla="*/ 132 w 170"/>
                  <a:gd name="T69" fmla="*/ 116 h 136"/>
                  <a:gd name="T70" fmla="*/ 165 w 170"/>
                  <a:gd name="T71" fmla="*/ 105 h 136"/>
                  <a:gd name="T72" fmla="*/ 170 w 170"/>
                  <a:gd name="T73" fmla="*/ 89 h 136"/>
                  <a:gd name="T74" fmla="*/ 166 w 170"/>
                  <a:gd name="T75" fmla="*/ 83 h 136"/>
                  <a:gd name="T76" fmla="*/ 146 w 170"/>
                  <a:gd name="T77" fmla="*/ 81 h 136"/>
                  <a:gd name="T78" fmla="*/ 140 w 170"/>
                  <a:gd name="T79" fmla="*/ 72 h 136"/>
                  <a:gd name="T80" fmla="*/ 136 w 170"/>
                  <a:gd name="T81" fmla="*/ 67 h 136"/>
                  <a:gd name="T82" fmla="*/ 130 w 170"/>
                  <a:gd name="T83" fmla="*/ 62 h 136"/>
                  <a:gd name="T84" fmla="*/ 125 w 170"/>
                  <a:gd name="T85" fmla="*/ 54 h 136"/>
                  <a:gd name="T86" fmla="*/ 122 w 170"/>
                  <a:gd name="T87" fmla="*/ 45 h 136"/>
                  <a:gd name="T88" fmla="*/ 113 w 170"/>
                  <a:gd name="T89" fmla="*/ 35 h 136"/>
                  <a:gd name="T90" fmla="*/ 112 w 170"/>
                  <a:gd name="T91" fmla="*/ 32 h 136"/>
                  <a:gd name="T92" fmla="*/ 106 w 170"/>
                  <a:gd name="T93" fmla="*/ 32 h 136"/>
                  <a:gd name="T94" fmla="*/ 102 w 170"/>
                  <a:gd name="T95" fmla="*/ 28 h 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70" h="136">
                    <a:moveTo>
                      <a:pt x="102" y="28"/>
                    </a:moveTo>
                    <a:cubicBezTo>
                      <a:pt x="102" y="28"/>
                      <a:pt x="90" y="27"/>
                      <a:pt x="88" y="27"/>
                    </a:cubicBezTo>
                    <a:cubicBezTo>
                      <a:pt x="86" y="27"/>
                      <a:pt x="81" y="26"/>
                      <a:pt x="78" y="23"/>
                    </a:cubicBezTo>
                    <a:cubicBezTo>
                      <a:pt x="75" y="21"/>
                      <a:pt x="61" y="10"/>
                      <a:pt x="59" y="9"/>
                    </a:cubicBezTo>
                    <a:cubicBezTo>
                      <a:pt x="56" y="8"/>
                      <a:pt x="46" y="0"/>
                      <a:pt x="43" y="0"/>
                    </a:cubicBezTo>
                    <a:cubicBezTo>
                      <a:pt x="40" y="0"/>
                      <a:pt x="40" y="0"/>
                      <a:pt x="36" y="0"/>
                    </a:cubicBezTo>
                    <a:cubicBezTo>
                      <a:pt x="33" y="0"/>
                      <a:pt x="34" y="2"/>
                      <a:pt x="28" y="2"/>
                    </a:cubicBezTo>
                    <a:cubicBezTo>
                      <a:pt x="22" y="3"/>
                      <a:pt x="18" y="7"/>
                      <a:pt x="20" y="7"/>
                    </a:cubicBezTo>
                    <a:cubicBezTo>
                      <a:pt x="22" y="8"/>
                      <a:pt x="28" y="14"/>
                      <a:pt x="26" y="14"/>
                    </a:cubicBezTo>
                    <a:cubicBezTo>
                      <a:pt x="24" y="15"/>
                      <a:pt x="24" y="18"/>
                      <a:pt x="21" y="18"/>
                    </a:cubicBezTo>
                    <a:cubicBezTo>
                      <a:pt x="19" y="18"/>
                      <a:pt x="16" y="19"/>
                      <a:pt x="16" y="21"/>
                    </a:cubicBezTo>
                    <a:cubicBezTo>
                      <a:pt x="16" y="22"/>
                      <a:pt x="13" y="26"/>
                      <a:pt x="10" y="25"/>
                    </a:cubicBezTo>
                    <a:cubicBezTo>
                      <a:pt x="8" y="25"/>
                      <a:pt x="5" y="23"/>
                      <a:pt x="2" y="22"/>
                    </a:cubicBezTo>
                    <a:cubicBezTo>
                      <a:pt x="1" y="24"/>
                      <a:pt x="1" y="24"/>
                      <a:pt x="1" y="24"/>
                    </a:cubicBezTo>
                    <a:cubicBezTo>
                      <a:pt x="1" y="26"/>
                      <a:pt x="1" y="26"/>
                      <a:pt x="1" y="26"/>
                    </a:cubicBezTo>
                    <a:cubicBezTo>
                      <a:pt x="1" y="28"/>
                      <a:pt x="0" y="35"/>
                      <a:pt x="2" y="35"/>
                    </a:cubicBezTo>
                    <a:cubicBezTo>
                      <a:pt x="4" y="36"/>
                      <a:pt x="5" y="39"/>
                      <a:pt x="9" y="43"/>
                    </a:cubicBezTo>
                    <a:cubicBezTo>
                      <a:pt x="12" y="47"/>
                      <a:pt x="20" y="59"/>
                      <a:pt x="20" y="61"/>
                    </a:cubicBezTo>
                    <a:cubicBezTo>
                      <a:pt x="20" y="64"/>
                      <a:pt x="22" y="67"/>
                      <a:pt x="26" y="70"/>
                    </a:cubicBezTo>
                    <a:cubicBezTo>
                      <a:pt x="31" y="74"/>
                      <a:pt x="31" y="77"/>
                      <a:pt x="34" y="79"/>
                    </a:cubicBezTo>
                    <a:cubicBezTo>
                      <a:pt x="36" y="81"/>
                      <a:pt x="36" y="84"/>
                      <a:pt x="36" y="88"/>
                    </a:cubicBezTo>
                    <a:cubicBezTo>
                      <a:pt x="36" y="93"/>
                      <a:pt x="38" y="99"/>
                      <a:pt x="42" y="102"/>
                    </a:cubicBezTo>
                    <a:cubicBezTo>
                      <a:pt x="47" y="104"/>
                      <a:pt x="50" y="107"/>
                      <a:pt x="52" y="112"/>
                    </a:cubicBezTo>
                    <a:cubicBezTo>
                      <a:pt x="54" y="118"/>
                      <a:pt x="56" y="122"/>
                      <a:pt x="59" y="125"/>
                    </a:cubicBezTo>
                    <a:cubicBezTo>
                      <a:pt x="62" y="127"/>
                      <a:pt x="60" y="129"/>
                      <a:pt x="62" y="131"/>
                    </a:cubicBezTo>
                    <a:cubicBezTo>
                      <a:pt x="62" y="132"/>
                      <a:pt x="64" y="134"/>
                      <a:pt x="64" y="136"/>
                    </a:cubicBezTo>
                    <a:cubicBezTo>
                      <a:pt x="66" y="134"/>
                      <a:pt x="68" y="134"/>
                      <a:pt x="68" y="133"/>
                    </a:cubicBezTo>
                    <a:cubicBezTo>
                      <a:pt x="68" y="133"/>
                      <a:pt x="67" y="130"/>
                      <a:pt x="68" y="129"/>
                    </a:cubicBezTo>
                    <a:cubicBezTo>
                      <a:pt x="68" y="128"/>
                      <a:pt x="70" y="127"/>
                      <a:pt x="71" y="126"/>
                    </a:cubicBezTo>
                    <a:cubicBezTo>
                      <a:pt x="73" y="126"/>
                      <a:pt x="74" y="128"/>
                      <a:pt x="77" y="127"/>
                    </a:cubicBezTo>
                    <a:cubicBezTo>
                      <a:pt x="80" y="127"/>
                      <a:pt x="86" y="127"/>
                      <a:pt x="87" y="128"/>
                    </a:cubicBezTo>
                    <a:cubicBezTo>
                      <a:pt x="88" y="129"/>
                      <a:pt x="96" y="128"/>
                      <a:pt x="98" y="130"/>
                    </a:cubicBezTo>
                    <a:cubicBezTo>
                      <a:pt x="100" y="131"/>
                      <a:pt x="102" y="131"/>
                      <a:pt x="104" y="128"/>
                    </a:cubicBezTo>
                    <a:cubicBezTo>
                      <a:pt x="105" y="125"/>
                      <a:pt x="115" y="118"/>
                      <a:pt x="116" y="117"/>
                    </a:cubicBezTo>
                    <a:cubicBezTo>
                      <a:pt x="118" y="116"/>
                      <a:pt x="128" y="117"/>
                      <a:pt x="132" y="116"/>
                    </a:cubicBezTo>
                    <a:cubicBezTo>
                      <a:pt x="136" y="115"/>
                      <a:pt x="163" y="106"/>
                      <a:pt x="165" y="105"/>
                    </a:cubicBezTo>
                    <a:cubicBezTo>
                      <a:pt x="166" y="105"/>
                      <a:pt x="170" y="90"/>
                      <a:pt x="170" y="89"/>
                    </a:cubicBezTo>
                    <a:cubicBezTo>
                      <a:pt x="170" y="87"/>
                      <a:pt x="168" y="83"/>
                      <a:pt x="166" y="83"/>
                    </a:cubicBezTo>
                    <a:cubicBezTo>
                      <a:pt x="164" y="83"/>
                      <a:pt x="147" y="81"/>
                      <a:pt x="146" y="81"/>
                    </a:cubicBezTo>
                    <a:cubicBezTo>
                      <a:pt x="145" y="80"/>
                      <a:pt x="140" y="77"/>
                      <a:pt x="140" y="72"/>
                    </a:cubicBezTo>
                    <a:cubicBezTo>
                      <a:pt x="138" y="71"/>
                      <a:pt x="137" y="69"/>
                      <a:pt x="136" y="67"/>
                    </a:cubicBezTo>
                    <a:cubicBezTo>
                      <a:pt x="134" y="67"/>
                      <a:pt x="131" y="67"/>
                      <a:pt x="130" y="62"/>
                    </a:cubicBezTo>
                    <a:cubicBezTo>
                      <a:pt x="128" y="61"/>
                      <a:pt x="124" y="55"/>
                      <a:pt x="125" y="54"/>
                    </a:cubicBezTo>
                    <a:cubicBezTo>
                      <a:pt x="127" y="52"/>
                      <a:pt x="124" y="47"/>
                      <a:pt x="122" y="45"/>
                    </a:cubicBezTo>
                    <a:cubicBezTo>
                      <a:pt x="119" y="42"/>
                      <a:pt x="114" y="38"/>
                      <a:pt x="113" y="35"/>
                    </a:cubicBezTo>
                    <a:cubicBezTo>
                      <a:pt x="113" y="35"/>
                      <a:pt x="113" y="33"/>
                      <a:pt x="112" y="32"/>
                    </a:cubicBezTo>
                    <a:cubicBezTo>
                      <a:pt x="106" y="32"/>
                      <a:pt x="106" y="32"/>
                      <a:pt x="106" y="32"/>
                    </a:cubicBezTo>
                    <a:lnTo>
                      <a:pt x="102" y="28"/>
                    </a:lnTo>
                    <a:close/>
                  </a:path>
                </a:pathLst>
              </a:custGeom>
              <a:grpFill/>
              <a:ln w="3175"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19" name="Freeform 91">
                <a:extLst>
                  <a:ext uri="{FF2B5EF4-FFF2-40B4-BE49-F238E27FC236}">
                    <a16:creationId xmlns:a16="http://schemas.microsoft.com/office/drawing/2014/main" id="{4E7B545B-F0F3-46DA-B077-A0FCA57BD5F9}"/>
                  </a:ext>
                </a:extLst>
              </p:cNvPr>
              <p:cNvSpPr>
                <a:spLocks/>
              </p:cNvSpPr>
              <p:nvPr/>
            </p:nvSpPr>
            <p:spPr bwMode="auto">
              <a:xfrm>
                <a:off x="5877070" y="3609238"/>
                <a:ext cx="150567" cy="165624"/>
              </a:xfrm>
              <a:custGeom>
                <a:avLst/>
                <a:gdLst>
                  <a:gd name="T0" fmla="*/ 32 w 65"/>
                  <a:gd name="T1" fmla="*/ 2 h 72"/>
                  <a:gd name="T2" fmla="*/ 32 w 65"/>
                  <a:gd name="T3" fmla="*/ 8 h 72"/>
                  <a:gd name="T4" fmla="*/ 27 w 65"/>
                  <a:gd name="T5" fmla="*/ 14 h 72"/>
                  <a:gd name="T6" fmla="*/ 24 w 65"/>
                  <a:gd name="T7" fmla="*/ 21 h 72"/>
                  <a:gd name="T8" fmla="*/ 26 w 65"/>
                  <a:gd name="T9" fmla="*/ 21 h 72"/>
                  <a:gd name="T10" fmla="*/ 30 w 65"/>
                  <a:gd name="T11" fmla="*/ 27 h 72"/>
                  <a:gd name="T12" fmla="*/ 25 w 65"/>
                  <a:gd name="T13" fmla="*/ 43 h 72"/>
                  <a:gd name="T14" fmla="*/ 0 w 65"/>
                  <a:gd name="T15" fmla="*/ 52 h 72"/>
                  <a:gd name="T16" fmla="*/ 10 w 65"/>
                  <a:gd name="T17" fmla="*/ 72 h 72"/>
                  <a:gd name="T18" fmla="*/ 12 w 65"/>
                  <a:gd name="T19" fmla="*/ 71 h 72"/>
                  <a:gd name="T20" fmla="*/ 25 w 65"/>
                  <a:gd name="T21" fmla="*/ 69 h 72"/>
                  <a:gd name="T22" fmla="*/ 28 w 65"/>
                  <a:gd name="T23" fmla="*/ 63 h 72"/>
                  <a:gd name="T24" fmla="*/ 37 w 65"/>
                  <a:gd name="T25" fmla="*/ 61 h 72"/>
                  <a:gd name="T26" fmla="*/ 42 w 65"/>
                  <a:gd name="T27" fmla="*/ 54 h 72"/>
                  <a:gd name="T28" fmla="*/ 47 w 65"/>
                  <a:gd name="T29" fmla="*/ 51 h 72"/>
                  <a:gd name="T30" fmla="*/ 50 w 65"/>
                  <a:gd name="T31" fmla="*/ 40 h 72"/>
                  <a:gd name="T32" fmla="*/ 56 w 65"/>
                  <a:gd name="T33" fmla="*/ 36 h 72"/>
                  <a:gd name="T34" fmla="*/ 63 w 65"/>
                  <a:gd name="T35" fmla="*/ 26 h 72"/>
                  <a:gd name="T36" fmla="*/ 62 w 65"/>
                  <a:gd name="T37" fmla="*/ 22 h 72"/>
                  <a:gd name="T38" fmla="*/ 56 w 65"/>
                  <a:gd name="T39" fmla="*/ 14 h 72"/>
                  <a:gd name="T40" fmla="*/ 42 w 65"/>
                  <a:gd name="T41" fmla="*/ 9 h 72"/>
                  <a:gd name="T42" fmla="*/ 38 w 65"/>
                  <a:gd name="T43" fmla="*/ 0 h 72"/>
                  <a:gd name="T44" fmla="*/ 35 w 65"/>
                  <a:gd name="T45" fmla="*/ 2 h 72"/>
                  <a:gd name="T46" fmla="*/ 32 w 65"/>
                  <a:gd name="T47" fmla="*/ 2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5" h="72">
                    <a:moveTo>
                      <a:pt x="32" y="2"/>
                    </a:moveTo>
                    <a:cubicBezTo>
                      <a:pt x="32" y="8"/>
                      <a:pt x="32" y="8"/>
                      <a:pt x="32" y="8"/>
                    </a:cubicBezTo>
                    <a:cubicBezTo>
                      <a:pt x="27" y="14"/>
                      <a:pt x="27" y="14"/>
                      <a:pt x="27" y="14"/>
                    </a:cubicBezTo>
                    <a:cubicBezTo>
                      <a:pt x="24" y="21"/>
                      <a:pt x="24" y="21"/>
                      <a:pt x="24" y="21"/>
                    </a:cubicBezTo>
                    <a:cubicBezTo>
                      <a:pt x="25" y="21"/>
                      <a:pt x="26" y="21"/>
                      <a:pt x="26" y="21"/>
                    </a:cubicBezTo>
                    <a:cubicBezTo>
                      <a:pt x="28" y="21"/>
                      <a:pt x="30" y="25"/>
                      <a:pt x="30" y="27"/>
                    </a:cubicBezTo>
                    <a:cubicBezTo>
                      <a:pt x="30" y="28"/>
                      <a:pt x="26" y="43"/>
                      <a:pt x="25" y="43"/>
                    </a:cubicBezTo>
                    <a:cubicBezTo>
                      <a:pt x="24" y="44"/>
                      <a:pt x="9" y="49"/>
                      <a:pt x="0" y="52"/>
                    </a:cubicBezTo>
                    <a:cubicBezTo>
                      <a:pt x="2" y="56"/>
                      <a:pt x="6" y="65"/>
                      <a:pt x="10" y="72"/>
                    </a:cubicBezTo>
                    <a:cubicBezTo>
                      <a:pt x="10" y="72"/>
                      <a:pt x="11" y="72"/>
                      <a:pt x="12" y="71"/>
                    </a:cubicBezTo>
                    <a:cubicBezTo>
                      <a:pt x="16" y="68"/>
                      <a:pt x="21" y="70"/>
                      <a:pt x="25" y="69"/>
                    </a:cubicBezTo>
                    <a:cubicBezTo>
                      <a:pt x="28" y="68"/>
                      <a:pt x="25" y="65"/>
                      <a:pt x="28" y="63"/>
                    </a:cubicBezTo>
                    <a:cubicBezTo>
                      <a:pt x="31" y="60"/>
                      <a:pt x="35" y="62"/>
                      <a:pt x="37" y="61"/>
                    </a:cubicBezTo>
                    <a:cubicBezTo>
                      <a:pt x="38" y="60"/>
                      <a:pt x="39" y="55"/>
                      <a:pt x="42" y="54"/>
                    </a:cubicBezTo>
                    <a:cubicBezTo>
                      <a:pt x="45" y="53"/>
                      <a:pt x="47" y="53"/>
                      <a:pt x="47" y="51"/>
                    </a:cubicBezTo>
                    <a:cubicBezTo>
                      <a:pt x="47" y="49"/>
                      <a:pt x="47" y="41"/>
                      <a:pt x="50" y="40"/>
                    </a:cubicBezTo>
                    <a:cubicBezTo>
                      <a:pt x="52" y="40"/>
                      <a:pt x="56" y="37"/>
                      <a:pt x="56" y="36"/>
                    </a:cubicBezTo>
                    <a:cubicBezTo>
                      <a:pt x="56" y="34"/>
                      <a:pt x="61" y="29"/>
                      <a:pt x="63" y="26"/>
                    </a:cubicBezTo>
                    <a:cubicBezTo>
                      <a:pt x="65" y="24"/>
                      <a:pt x="65" y="22"/>
                      <a:pt x="62" y="22"/>
                    </a:cubicBezTo>
                    <a:cubicBezTo>
                      <a:pt x="60" y="22"/>
                      <a:pt x="57" y="15"/>
                      <a:pt x="56" y="14"/>
                    </a:cubicBezTo>
                    <a:cubicBezTo>
                      <a:pt x="55" y="12"/>
                      <a:pt x="48" y="13"/>
                      <a:pt x="42" y="9"/>
                    </a:cubicBezTo>
                    <a:cubicBezTo>
                      <a:pt x="40" y="7"/>
                      <a:pt x="39" y="3"/>
                      <a:pt x="38" y="0"/>
                    </a:cubicBezTo>
                    <a:cubicBezTo>
                      <a:pt x="35" y="2"/>
                      <a:pt x="35" y="2"/>
                      <a:pt x="35" y="2"/>
                    </a:cubicBezTo>
                    <a:lnTo>
                      <a:pt x="32" y="2"/>
                    </a:lnTo>
                    <a:close/>
                  </a:path>
                </a:pathLst>
              </a:custGeom>
              <a:grpFill/>
              <a:ln w="3175"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20" name="Freeform 92">
                <a:extLst>
                  <a:ext uri="{FF2B5EF4-FFF2-40B4-BE49-F238E27FC236}">
                    <a16:creationId xmlns:a16="http://schemas.microsoft.com/office/drawing/2014/main" id="{C58C0223-442F-4D46-B771-1ABC2D102235}"/>
                  </a:ext>
                </a:extLst>
              </p:cNvPr>
              <p:cNvSpPr>
                <a:spLocks/>
              </p:cNvSpPr>
              <p:nvPr/>
            </p:nvSpPr>
            <p:spPr bwMode="auto">
              <a:xfrm>
                <a:off x="5854485" y="3587908"/>
                <a:ext cx="20076" cy="32623"/>
              </a:xfrm>
              <a:custGeom>
                <a:avLst/>
                <a:gdLst>
                  <a:gd name="T0" fmla="*/ 6 w 9"/>
                  <a:gd name="T1" fmla="*/ 14 h 14"/>
                  <a:gd name="T2" fmla="*/ 6 w 9"/>
                  <a:gd name="T3" fmla="*/ 12 h 14"/>
                  <a:gd name="T4" fmla="*/ 5 w 9"/>
                  <a:gd name="T5" fmla="*/ 1 h 14"/>
                  <a:gd name="T6" fmla="*/ 0 w 9"/>
                  <a:gd name="T7" fmla="*/ 9 h 14"/>
                  <a:gd name="T8" fmla="*/ 0 w 9"/>
                  <a:gd name="T9" fmla="*/ 9 h 14"/>
                  <a:gd name="T10" fmla="*/ 6 w 9"/>
                  <a:gd name="T11" fmla="*/ 14 h 14"/>
                </a:gdLst>
                <a:ahLst/>
                <a:cxnLst>
                  <a:cxn ang="0">
                    <a:pos x="T0" y="T1"/>
                  </a:cxn>
                  <a:cxn ang="0">
                    <a:pos x="T2" y="T3"/>
                  </a:cxn>
                  <a:cxn ang="0">
                    <a:pos x="T4" y="T5"/>
                  </a:cxn>
                  <a:cxn ang="0">
                    <a:pos x="T6" y="T7"/>
                  </a:cxn>
                  <a:cxn ang="0">
                    <a:pos x="T8" y="T9"/>
                  </a:cxn>
                  <a:cxn ang="0">
                    <a:pos x="T10" y="T11"/>
                  </a:cxn>
                </a:cxnLst>
                <a:rect l="0" t="0" r="r" b="b"/>
                <a:pathLst>
                  <a:path w="9" h="14">
                    <a:moveTo>
                      <a:pt x="6" y="14"/>
                    </a:moveTo>
                    <a:cubicBezTo>
                      <a:pt x="6" y="13"/>
                      <a:pt x="6" y="12"/>
                      <a:pt x="6" y="12"/>
                    </a:cubicBezTo>
                    <a:cubicBezTo>
                      <a:pt x="8" y="9"/>
                      <a:pt x="9" y="2"/>
                      <a:pt x="5" y="1"/>
                    </a:cubicBezTo>
                    <a:cubicBezTo>
                      <a:pt x="2" y="0"/>
                      <a:pt x="0" y="7"/>
                      <a:pt x="0" y="9"/>
                    </a:cubicBezTo>
                    <a:cubicBezTo>
                      <a:pt x="0" y="9"/>
                      <a:pt x="0" y="9"/>
                      <a:pt x="0" y="9"/>
                    </a:cubicBezTo>
                    <a:cubicBezTo>
                      <a:pt x="1" y="14"/>
                      <a:pt x="4" y="14"/>
                      <a:pt x="6" y="14"/>
                    </a:cubicBezTo>
                    <a:close/>
                  </a:path>
                </a:pathLst>
              </a:custGeom>
              <a:grpFill/>
              <a:ln w="3175"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21" name="Freeform 93">
                <a:extLst>
                  <a:ext uri="{FF2B5EF4-FFF2-40B4-BE49-F238E27FC236}">
                    <a16:creationId xmlns:a16="http://schemas.microsoft.com/office/drawing/2014/main" id="{E07B8F9C-30BE-4176-A0F1-3DA9F88B79C0}"/>
                  </a:ext>
                </a:extLst>
              </p:cNvPr>
              <p:cNvSpPr>
                <a:spLocks/>
              </p:cNvSpPr>
              <p:nvPr/>
            </p:nvSpPr>
            <p:spPr bwMode="auto">
              <a:xfrm>
                <a:off x="5877070" y="3586653"/>
                <a:ext cx="87831" cy="71519"/>
              </a:xfrm>
              <a:custGeom>
                <a:avLst/>
                <a:gdLst>
                  <a:gd name="T0" fmla="*/ 6 w 38"/>
                  <a:gd name="T1" fmla="*/ 29 h 31"/>
                  <a:gd name="T2" fmla="*/ 24 w 38"/>
                  <a:gd name="T3" fmla="*/ 31 h 31"/>
                  <a:gd name="T4" fmla="*/ 27 w 38"/>
                  <a:gd name="T5" fmla="*/ 24 h 31"/>
                  <a:gd name="T6" fmla="*/ 32 w 38"/>
                  <a:gd name="T7" fmla="*/ 18 h 31"/>
                  <a:gd name="T8" fmla="*/ 32 w 38"/>
                  <a:gd name="T9" fmla="*/ 12 h 31"/>
                  <a:gd name="T10" fmla="*/ 35 w 38"/>
                  <a:gd name="T11" fmla="*/ 12 h 31"/>
                  <a:gd name="T12" fmla="*/ 38 w 38"/>
                  <a:gd name="T13" fmla="*/ 10 h 31"/>
                  <a:gd name="T14" fmla="*/ 36 w 38"/>
                  <a:gd name="T15" fmla="*/ 0 h 31"/>
                  <a:gd name="T16" fmla="*/ 26 w 38"/>
                  <a:gd name="T17" fmla="*/ 11 h 31"/>
                  <a:gd name="T18" fmla="*/ 11 w 38"/>
                  <a:gd name="T19" fmla="*/ 18 h 31"/>
                  <a:gd name="T20" fmla="*/ 1 w 38"/>
                  <a:gd name="T21" fmla="*/ 20 h 31"/>
                  <a:gd name="T22" fmla="*/ 0 w 38"/>
                  <a:gd name="T23" fmla="*/ 20 h 31"/>
                  <a:gd name="T24" fmla="*/ 6 w 38"/>
                  <a:gd name="T25" fmla="*/ 29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8" h="31">
                    <a:moveTo>
                      <a:pt x="6" y="29"/>
                    </a:moveTo>
                    <a:cubicBezTo>
                      <a:pt x="7" y="29"/>
                      <a:pt x="19" y="31"/>
                      <a:pt x="24" y="31"/>
                    </a:cubicBezTo>
                    <a:cubicBezTo>
                      <a:pt x="27" y="24"/>
                      <a:pt x="27" y="24"/>
                      <a:pt x="27" y="24"/>
                    </a:cubicBezTo>
                    <a:cubicBezTo>
                      <a:pt x="32" y="18"/>
                      <a:pt x="32" y="18"/>
                      <a:pt x="32" y="18"/>
                    </a:cubicBezTo>
                    <a:cubicBezTo>
                      <a:pt x="32" y="12"/>
                      <a:pt x="32" y="12"/>
                      <a:pt x="32" y="12"/>
                    </a:cubicBezTo>
                    <a:cubicBezTo>
                      <a:pt x="35" y="12"/>
                      <a:pt x="35" y="12"/>
                      <a:pt x="35" y="12"/>
                    </a:cubicBezTo>
                    <a:cubicBezTo>
                      <a:pt x="38" y="10"/>
                      <a:pt x="38" y="10"/>
                      <a:pt x="38" y="10"/>
                    </a:cubicBezTo>
                    <a:cubicBezTo>
                      <a:pt x="37" y="5"/>
                      <a:pt x="37" y="0"/>
                      <a:pt x="36" y="0"/>
                    </a:cubicBezTo>
                    <a:cubicBezTo>
                      <a:pt x="34" y="0"/>
                      <a:pt x="28" y="6"/>
                      <a:pt x="26" y="11"/>
                    </a:cubicBezTo>
                    <a:cubicBezTo>
                      <a:pt x="24" y="15"/>
                      <a:pt x="17" y="19"/>
                      <a:pt x="11" y="18"/>
                    </a:cubicBezTo>
                    <a:cubicBezTo>
                      <a:pt x="5" y="17"/>
                      <a:pt x="3" y="19"/>
                      <a:pt x="1" y="20"/>
                    </a:cubicBezTo>
                    <a:cubicBezTo>
                      <a:pt x="1" y="21"/>
                      <a:pt x="0" y="21"/>
                      <a:pt x="0" y="20"/>
                    </a:cubicBezTo>
                    <a:cubicBezTo>
                      <a:pt x="0" y="25"/>
                      <a:pt x="5" y="28"/>
                      <a:pt x="6" y="29"/>
                    </a:cubicBezTo>
                    <a:close/>
                  </a:path>
                </a:pathLst>
              </a:custGeom>
              <a:grpFill/>
              <a:ln w="3175"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22" name="Freeform 94">
                <a:extLst>
                  <a:ext uri="{FF2B5EF4-FFF2-40B4-BE49-F238E27FC236}">
                    <a16:creationId xmlns:a16="http://schemas.microsoft.com/office/drawing/2014/main" id="{90A011FA-6DDE-448A-8FC3-7AD30F57B3AB}"/>
                  </a:ext>
                </a:extLst>
              </p:cNvPr>
              <p:cNvSpPr>
                <a:spLocks noEditPoints="1"/>
              </p:cNvSpPr>
              <p:nvPr/>
            </p:nvSpPr>
            <p:spPr bwMode="auto">
              <a:xfrm>
                <a:off x="6752869" y="3964326"/>
                <a:ext cx="360106" cy="112925"/>
              </a:xfrm>
              <a:custGeom>
                <a:avLst/>
                <a:gdLst>
                  <a:gd name="T0" fmla="*/ 28 w 156"/>
                  <a:gd name="T1" fmla="*/ 18 h 49"/>
                  <a:gd name="T2" fmla="*/ 22 w 156"/>
                  <a:gd name="T3" fmla="*/ 9 h 49"/>
                  <a:gd name="T4" fmla="*/ 18 w 156"/>
                  <a:gd name="T5" fmla="*/ 5 h 49"/>
                  <a:gd name="T6" fmla="*/ 17 w 156"/>
                  <a:gd name="T7" fmla="*/ 4 h 49"/>
                  <a:gd name="T8" fmla="*/ 15 w 156"/>
                  <a:gd name="T9" fmla="*/ 7 h 49"/>
                  <a:gd name="T10" fmla="*/ 8 w 156"/>
                  <a:gd name="T11" fmla="*/ 7 h 49"/>
                  <a:gd name="T12" fmla="*/ 4 w 156"/>
                  <a:gd name="T13" fmla="*/ 2 h 49"/>
                  <a:gd name="T14" fmla="*/ 0 w 156"/>
                  <a:gd name="T15" fmla="*/ 2 h 49"/>
                  <a:gd name="T16" fmla="*/ 2 w 156"/>
                  <a:gd name="T17" fmla="*/ 14 h 49"/>
                  <a:gd name="T18" fmla="*/ 10 w 156"/>
                  <a:gd name="T19" fmla="*/ 29 h 49"/>
                  <a:gd name="T20" fmla="*/ 18 w 156"/>
                  <a:gd name="T21" fmla="*/ 37 h 49"/>
                  <a:gd name="T22" fmla="*/ 33 w 156"/>
                  <a:gd name="T23" fmla="*/ 45 h 49"/>
                  <a:gd name="T24" fmla="*/ 28 w 156"/>
                  <a:gd name="T25" fmla="*/ 33 h 49"/>
                  <a:gd name="T26" fmla="*/ 28 w 156"/>
                  <a:gd name="T27" fmla="*/ 18 h 49"/>
                  <a:gd name="T28" fmla="*/ 149 w 156"/>
                  <a:gd name="T29" fmla="*/ 9 h 49"/>
                  <a:gd name="T30" fmla="*/ 142 w 156"/>
                  <a:gd name="T31" fmla="*/ 7 h 49"/>
                  <a:gd name="T32" fmla="*/ 135 w 156"/>
                  <a:gd name="T33" fmla="*/ 0 h 49"/>
                  <a:gd name="T34" fmla="*/ 129 w 156"/>
                  <a:gd name="T35" fmla="*/ 9 h 49"/>
                  <a:gd name="T36" fmla="*/ 124 w 156"/>
                  <a:gd name="T37" fmla="*/ 14 h 49"/>
                  <a:gd name="T38" fmla="*/ 122 w 156"/>
                  <a:gd name="T39" fmla="*/ 16 h 49"/>
                  <a:gd name="T40" fmla="*/ 123 w 156"/>
                  <a:gd name="T41" fmla="*/ 21 h 49"/>
                  <a:gd name="T42" fmla="*/ 117 w 156"/>
                  <a:gd name="T43" fmla="*/ 23 h 49"/>
                  <a:gd name="T44" fmla="*/ 113 w 156"/>
                  <a:gd name="T45" fmla="*/ 17 h 49"/>
                  <a:gd name="T46" fmla="*/ 113 w 156"/>
                  <a:gd name="T47" fmla="*/ 17 h 49"/>
                  <a:gd name="T48" fmla="*/ 106 w 156"/>
                  <a:gd name="T49" fmla="*/ 28 h 49"/>
                  <a:gd name="T50" fmla="*/ 94 w 156"/>
                  <a:gd name="T51" fmla="*/ 32 h 49"/>
                  <a:gd name="T52" fmla="*/ 89 w 156"/>
                  <a:gd name="T53" fmla="*/ 42 h 49"/>
                  <a:gd name="T54" fmla="*/ 77 w 156"/>
                  <a:gd name="T55" fmla="*/ 39 h 49"/>
                  <a:gd name="T56" fmla="*/ 79 w 156"/>
                  <a:gd name="T57" fmla="*/ 44 h 49"/>
                  <a:gd name="T58" fmla="*/ 86 w 156"/>
                  <a:gd name="T59" fmla="*/ 48 h 49"/>
                  <a:gd name="T60" fmla="*/ 96 w 156"/>
                  <a:gd name="T61" fmla="*/ 47 h 49"/>
                  <a:gd name="T62" fmla="*/ 105 w 156"/>
                  <a:gd name="T63" fmla="*/ 43 h 49"/>
                  <a:gd name="T64" fmla="*/ 112 w 156"/>
                  <a:gd name="T65" fmla="*/ 45 h 49"/>
                  <a:gd name="T66" fmla="*/ 119 w 156"/>
                  <a:gd name="T67" fmla="*/ 40 h 49"/>
                  <a:gd name="T68" fmla="*/ 122 w 156"/>
                  <a:gd name="T69" fmla="*/ 32 h 49"/>
                  <a:gd name="T70" fmla="*/ 126 w 156"/>
                  <a:gd name="T71" fmla="*/ 25 h 49"/>
                  <a:gd name="T72" fmla="*/ 139 w 156"/>
                  <a:gd name="T73" fmla="*/ 20 h 49"/>
                  <a:gd name="T74" fmla="*/ 143 w 156"/>
                  <a:gd name="T75" fmla="*/ 21 h 49"/>
                  <a:gd name="T76" fmla="*/ 148 w 156"/>
                  <a:gd name="T77" fmla="*/ 16 h 49"/>
                  <a:gd name="T78" fmla="*/ 155 w 156"/>
                  <a:gd name="T79" fmla="*/ 13 h 49"/>
                  <a:gd name="T80" fmla="*/ 149 w 156"/>
                  <a:gd name="T81" fmla="*/ 9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56" h="49">
                    <a:moveTo>
                      <a:pt x="28" y="18"/>
                    </a:moveTo>
                    <a:cubicBezTo>
                      <a:pt x="28" y="12"/>
                      <a:pt x="23" y="13"/>
                      <a:pt x="22" y="9"/>
                    </a:cubicBezTo>
                    <a:cubicBezTo>
                      <a:pt x="20" y="6"/>
                      <a:pt x="18" y="8"/>
                      <a:pt x="18" y="5"/>
                    </a:cubicBezTo>
                    <a:cubicBezTo>
                      <a:pt x="18" y="5"/>
                      <a:pt x="17" y="5"/>
                      <a:pt x="17" y="4"/>
                    </a:cubicBezTo>
                    <a:cubicBezTo>
                      <a:pt x="14" y="5"/>
                      <a:pt x="15" y="7"/>
                      <a:pt x="15" y="7"/>
                    </a:cubicBezTo>
                    <a:cubicBezTo>
                      <a:pt x="14" y="8"/>
                      <a:pt x="8" y="8"/>
                      <a:pt x="8" y="7"/>
                    </a:cubicBezTo>
                    <a:cubicBezTo>
                      <a:pt x="8" y="5"/>
                      <a:pt x="7" y="2"/>
                      <a:pt x="4" y="2"/>
                    </a:cubicBezTo>
                    <a:cubicBezTo>
                      <a:pt x="3" y="2"/>
                      <a:pt x="1" y="1"/>
                      <a:pt x="0" y="2"/>
                    </a:cubicBezTo>
                    <a:cubicBezTo>
                      <a:pt x="2" y="6"/>
                      <a:pt x="2" y="10"/>
                      <a:pt x="2" y="14"/>
                    </a:cubicBezTo>
                    <a:cubicBezTo>
                      <a:pt x="2" y="19"/>
                      <a:pt x="9" y="26"/>
                      <a:pt x="10" y="29"/>
                    </a:cubicBezTo>
                    <a:cubicBezTo>
                      <a:pt x="11" y="32"/>
                      <a:pt x="13" y="33"/>
                      <a:pt x="18" y="37"/>
                    </a:cubicBezTo>
                    <a:cubicBezTo>
                      <a:pt x="22" y="40"/>
                      <a:pt x="32" y="45"/>
                      <a:pt x="33" y="45"/>
                    </a:cubicBezTo>
                    <a:cubicBezTo>
                      <a:pt x="35" y="44"/>
                      <a:pt x="31" y="36"/>
                      <a:pt x="28" y="33"/>
                    </a:cubicBezTo>
                    <a:cubicBezTo>
                      <a:pt x="25" y="30"/>
                      <a:pt x="28" y="23"/>
                      <a:pt x="28" y="18"/>
                    </a:cubicBezTo>
                    <a:close/>
                    <a:moveTo>
                      <a:pt x="149" y="9"/>
                    </a:moveTo>
                    <a:cubicBezTo>
                      <a:pt x="147" y="9"/>
                      <a:pt x="142" y="9"/>
                      <a:pt x="142" y="7"/>
                    </a:cubicBezTo>
                    <a:cubicBezTo>
                      <a:pt x="142" y="4"/>
                      <a:pt x="138" y="0"/>
                      <a:pt x="135" y="0"/>
                    </a:cubicBezTo>
                    <a:cubicBezTo>
                      <a:pt x="132" y="0"/>
                      <a:pt x="129" y="6"/>
                      <a:pt x="129" y="9"/>
                    </a:cubicBezTo>
                    <a:cubicBezTo>
                      <a:pt x="128" y="11"/>
                      <a:pt x="124" y="11"/>
                      <a:pt x="124" y="14"/>
                    </a:cubicBezTo>
                    <a:cubicBezTo>
                      <a:pt x="124" y="15"/>
                      <a:pt x="124" y="16"/>
                      <a:pt x="122" y="16"/>
                    </a:cubicBezTo>
                    <a:cubicBezTo>
                      <a:pt x="123" y="19"/>
                      <a:pt x="124" y="21"/>
                      <a:pt x="123" y="21"/>
                    </a:cubicBezTo>
                    <a:cubicBezTo>
                      <a:pt x="121" y="20"/>
                      <a:pt x="120" y="23"/>
                      <a:pt x="117" y="23"/>
                    </a:cubicBezTo>
                    <a:cubicBezTo>
                      <a:pt x="116" y="23"/>
                      <a:pt x="115" y="20"/>
                      <a:pt x="113" y="17"/>
                    </a:cubicBezTo>
                    <a:cubicBezTo>
                      <a:pt x="113" y="17"/>
                      <a:pt x="113" y="17"/>
                      <a:pt x="113" y="17"/>
                    </a:cubicBezTo>
                    <a:cubicBezTo>
                      <a:pt x="111" y="17"/>
                      <a:pt x="107" y="24"/>
                      <a:pt x="106" y="28"/>
                    </a:cubicBezTo>
                    <a:cubicBezTo>
                      <a:pt x="105" y="33"/>
                      <a:pt x="100" y="31"/>
                      <a:pt x="94" y="32"/>
                    </a:cubicBezTo>
                    <a:cubicBezTo>
                      <a:pt x="88" y="32"/>
                      <a:pt x="90" y="39"/>
                      <a:pt x="89" y="42"/>
                    </a:cubicBezTo>
                    <a:cubicBezTo>
                      <a:pt x="88" y="45"/>
                      <a:pt x="80" y="40"/>
                      <a:pt x="77" y="39"/>
                    </a:cubicBezTo>
                    <a:cubicBezTo>
                      <a:pt x="77" y="42"/>
                      <a:pt x="78" y="44"/>
                      <a:pt x="79" y="44"/>
                    </a:cubicBezTo>
                    <a:cubicBezTo>
                      <a:pt x="81" y="44"/>
                      <a:pt x="84" y="49"/>
                      <a:pt x="86" y="48"/>
                    </a:cubicBezTo>
                    <a:cubicBezTo>
                      <a:pt x="88" y="46"/>
                      <a:pt x="94" y="48"/>
                      <a:pt x="96" y="47"/>
                    </a:cubicBezTo>
                    <a:cubicBezTo>
                      <a:pt x="99" y="46"/>
                      <a:pt x="100" y="43"/>
                      <a:pt x="105" y="43"/>
                    </a:cubicBezTo>
                    <a:cubicBezTo>
                      <a:pt x="109" y="43"/>
                      <a:pt x="107" y="47"/>
                      <a:pt x="112" y="45"/>
                    </a:cubicBezTo>
                    <a:cubicBezTo>
                      <a:pt x="117" y="42"/>
                      <a:pt x="120" y="44"/>
                      <a:pt x="119" y="40"/>
                    </a:cubicBezTo>
                    <a:cubicBezTo>
                      <a:pt x="119" y="36"/>
                      <a:pt x="122" y="36"/>
                      <a:pt x="122" y="32"/>
                    </a:cubicBezTo>
                    <a:cubicBezTo>
                      <a:pt x="121" y="29"/>
                      <a:pt x="127" y="31"/>
                      <a:pt x="126" y="25"/>
                    </a:cubicBezTo>
                    <a:cubicBezTo>
                      <a:pt x="126" y="19"/>
                      <a:pt x="135" y="20"/>
                      <a:pt x="139" y="20"/>
                    </a:cubicBezTo>
                    <a:cubicBezTo>
                      <a:pt x="140" y="20"/>
                      <a:pt x="141" y="20"/>
                      <a:pt x="143" y="21"/>
                    </a:cubicBezTo>
                    <a:cubicBezTo>
                      <a:pt x="145" y="20"/>
                      <a:pt x="149" y="18"/>
                      <a:pt x="148" y="16"/>
                    </a:cubicBezTo>
                    <a:cubicBezTo>
                      <a:pt x="145" y="14"/>
                      <a:pt x="154" y="16"/>
                      <a:pt x="155" y="13"/>
                    </a:cubicBezTo>
                    <a:cubicBezTo>
                      <a:pt x="156" y="10"/>
                      <a:pt x="152" y="8"/>
                      <a:pt x="149" y="9"/>
                    </a:cubicBezTo>
                    <a:close/>
                  </a:path>
                </a:pathLst>
              </a:custGeom>
              <a:grpFill/>
              <a:ln w="3175"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23" name="Freeform 95">
                <a:extLst>
                  <a:ext uri="{FF2B5EF4-FFF2-40B4-BE49-F238E27FC236}">
                    <a16:creationId xmlns:a16="http://schemas.microsoft.com/office/drawing/2014/main" id="{3EAC63D5-1105-4DD3-83E9-0218F98E5D4E}"/>
                  </a:ext>
                </a:extLst>
              </p:cNvPr>
              <p:cNvSpPr>
                <a:spLocks/>
              </p:cNvSpPr>
              <p:nvPr/>
            </p:nvSpPr>
            <p:spPr bwMode="auto">
              <a:xfrm>
                <a:off x="7013852" y="4000713"/>
                <a:ext cx="25095" cy="16311"/>
              </a:xfrm>
              <a:custGeom>
                <a:avLst/>
                <a:gdLst>
                  <a:gd name="T0" fmla="*/ 4 w 11"/>
                  <a:gd name="T1" fmla="*/ 7 h 7"/>
                  <a:gd name="T2" fmla="*/ 10 w 11"/>
                  <a:gd name="T3" fmla="*/ 5 h 7"/>
                  <a:gd name="T4" fmla="*/ 9 w 11"/>
                  <a:gd name="T5" fmla="*/ 0 h 7"/>
                  <a:gd name="T6" fmla="*/ 6 w 11"/>
                  <a:gd name="T7" fmla="*/ 2 h 7"/>
                  <a:gd name="T8" fmla="*/ 0 w 11"/>
                  <a:gd name="T9" fmla="*/ 1 h 7"/>
                  <a:gd name="T10" fmla="*/ 4 w 11"/>
                  <a:gd name="T11" fmla="*/ 7 h 7"/>
                </a:gdLst>
                <a:ahLst/>
                <a:cxnLst>
                  <a:cxn ang="0">
                    <a:pos x="T0" y="T1"/>
                  </a:cxn>
                  <a:cxn ang="0">
                    <a:pos x="T2" y="T3"/>
                  </a:cxn>
                  <a:cxn ang="0">
                    <a:pos x="T4" y="T5"/>
                  </a:cxn>
                  <a:cxn ang="0">
                    <a:pos x="T6" y="T7"/>
                  </a:cxn>
                  <a:cxn ang="0">
                    <a:pos x="T8" y="T9"/>
                  </a:cxn>
                  <a:cxn ang="0">
                    <a:pos x="T10" y="T11"/>
                  </a:cxn>
                </a:cxnLst>
                <a:rect l="0" t="0" r="r" b="b"/>
                <a:pathLst>
                  <a:path w="11" h="7">
                    <a:moveTo>
                      <a:pt x="4" y="7"/>
                    </a:moveTo>
                    <a:cubicBezTo>
                      <a:pt x="7" y="7"/>
                      <a:pt x="8" y="4"/>
                      <a:pt x="10" y="5"/>
                    </a:cubicBezTo>
                    <a:cubicBezTo>
                      <a:pt x="11" y="5"/>
                      <a:pt x="10" y="3"/>
                      <a:pt x="9" y="0"/>
                    </a:cubicBezTo>
                    <a:cubicBezTo>
                      <a:pt x="8" y="1"/>
                      <a:pt x="6" y="1"/>
                      <a:pt x="6" y="2"/>
                    </a:cubicBezTo>
                    <a:cubicBezTo>
                      <a:pt x="6" y="4"/>
                      <a:pt x="2" y="1"/>
                      <a:pt x="0" y="1"/>
                    </a:cubicBezTo>
                    <a:cubicBezTo>
                      <a:pt x="2" y="4"/>
                      <a:pt x="3" y="7"/>
                      <a:pt x="4" y="7"/>
                    </a:cubicBezTo>
                    <a:close/>
                  </a:path>
                </a:pathLst>
              </a:custGeom>
              <a:grpFill/>
              <a:ln w="3175"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24" name="Freeform 96">
                <a:extLst>
                  <a:ext uri="{FF2B5EF4-FFF2-40B4-BE49-F238E27FC236}">
                    <a16:creationId xmlns:a16="http://schemas.microsoft.com/office/drawing/2014/main" id="{1A73323B-1813-4200-911E-0DA88C51BF28}"/>
                  </a:ext>
                </a:extLst>
              </p:cNvPr>
              <p:cNvSpPr>
                <a:spLocks/>
              </p:cNvSpPr>
              <p:nvPr/>
            </p:nvSpPr>
            <p:spPr bwMode="auto">
              <a:xfrm>
                <a:off x="5632399" y="3353274"/>
                <a:ext cx="181935" cy="178171"/>
              </a:xfrm>
              <a:custGeom>
                <a:avLst/>
                <a:gdLst>
                  <a:gd name="T0" fmla="*/ 66 w 79"/>
                  <a:gd name="T1" fmla="*/ 69 h 77"/>
                  <a:gd name="T2" fmla="*/ 70 w 79"/>
                  <a:gd name="T3" fmla="*/ 66 h 77"/>
                  <a:gd name="T4" fmla="*/ 75 w 79"/>
                  <a:gd name="T5" fmla="*/ 69 h 77"/>
                  <a:gd name="T6" fmla="*/ 79 w 79"/>
                  <a:gd name="T7" fmla="*/ 68 h 77"/>
                  <a:gd name="T8" fmla="*/ 74 w 79"/>
                  <a:gd name="T9" fmla="*/ 61 h 77"/>
                  <a:gd name="T10" fmla="*/ 71 w 79"/>
                  <a:gd name="T11" fmla="*/ 56 h 77"/>
                  <a:gd name="T12" fmla="*/ 72 w 79"/>
                  <a:gd name="T13" fmla="*/ 50 h 77"/>
                  <a:gd name="T14" fmla="*/ 68 w 79"/>
                  <a:gd name="T15" fmla="*/ 46 h 77"/>
                  <a:gd name="T16" fmla="*/ 59 w 79"/>
                  <a:gd name="T17" fmla="*/ 40 h 77"/>
                  <a:gd name="T18" fmla="*/ 56 w 79"/>
                  <a:gd name="T19" fmla="*/ 35 h 77"/>
                  <a:gd name="T20" fmla="*/ 55 w 79"/>
                  <a:gd name="T21" fmla="*/ 28 h 77"/>
                  <a:gd name="T22" fmla="*/ 58 w 79"/>
                  <a:gd name="T23" fmla="*/ 22 h 77"/>
                  <a:gd name="T24" fmla="*/ 59 w 79"/>
                  <a:gd name="T25" fmla="*/ 17 h 77"/>
                  <a:gd name="T26" fmla="*/ 56 w 79"/>
                  <a:gd name="T27" fmla="*/ 14 h 77"/>
                  <a:gd name="T28" fmla="*/ 51 w 79"/>
                  <a:gd name="T29" fmla="*/ 9 h 77"/>
                  <a:gd name="T30" fmla="*/ 48 w 79"/>
                  <a:gd name="T31" fmla="*/ 3 h 77"/>
                  <a:gd name="T32" fmla="*/ 40 w 79"/>
                  <a:gd name="T33" fmla="*/ 1 h 77"/>
                  <a:gd name="T34" fmla="*/ 33 w 79"/>
                  <a:gd name="T35" fmla="*/ 0 h 77"/>
                  <a:gd name="T36" fmla="*/ 29 w 79"/>
                  <a:gd name="T37" fmla="*/ 3 h 77"/>
                  <a:gd name="T38" fmla="*/ 29 w 79"/>
                  <a:gd name="T39" fmla="*/ 3 h 77"/>
                  <a:gd name="T40" fmla="*/ 24 w 79"/>
                  <a:gd name="T41" fmla="*/ 6 h 77"/>
                  <a:gd name="T42" fmla="*/ 19 w 79"/>
                  <a:gd name="T43" fmla="*/ 10 h 77"/>
                  <a:gd name="T44" fmla="*/ 20 w 79"/>
                  <a:gd name="T45" fmla="*/ 17 h 77"/>
                  <a:gd name="T46" fmla="*/ 19 w 79"/>
                  <a:gd name="T47" fmla="*/ 23 h 77"/>
                  <a:gd name="T48" fmla="*/ 17 w 79"/>
                  <a:gd name="T49" fmla="*/ 28 h 77"/>
                  <a:gd name="T50" fmla="*/ 0 w 79"/>
                  <a:gd name="T51" fmla="*/ 37 h 77"/>
                  <a:gd name="T52" fmla="*/ 1 w 79"/>
                  <a:gd name="T53" fmla="*/ 41 h 77"/>
                  <a:gd name="T54" fmla="*/ 3 w 79"/>
                  <a:gd name="T55" fmla="*/ 49 h 77"/>
                  <a:gd name="T56" fmla="*/ 9 w 79"/>
                  <a:gd name="T57" fmla="*/ 49 h 77"/>
                  <a:gd name="T58" fmla="*/ 25 w 79"/>
                  <a:gd name="T59" fmla="*/ 58 h 77"/>
                  <a:gd name="T60" fmla="*/ 44 w 79"/>
                  <a:gd name="T61" fmla="*/ 72 h 77"/>
                  <a:gd name="T62" fmla="*/ 54 w 79"/>
                  <a:gd name="T63" fmla="*/ 76 h 77"/>
                  <a:gd name="T64" fmla="*/ 63 w 79"/>
                  <a:gd name="T65" fmla="*/ 77 h 77"/>
                  <a:gd name="T66" fmla="*/ 66 w 79"/>
                  <a:gd name="T67" fmla="*/ 69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79" h="77">
                    <a:moveTo>
                      <a:pt x="66" y="69"/>
                    </a:moveTo>
                    <a:cubicBezTo>
                      <a:pt x="67" y="68"/>
                      <a:pt x="68" y="67"/>
                      <a:pt x="70" y="66"/>
                    </a:cubicBezTo>
                    <a:cubicBezTo>
                      <a:pt x="72" y="66"/>
                      <a:pt x="73" y="67"/>
                      <a:pt x="75" y="69"/>
                    </a:cubicBezTo>
                    <a:cubicBezTo>
                      <a:pt x="76" y="69"/>
                      <a:pt x="78" y="68"/>
                      <a:pt x="79" y="68"/>
                    </a:cubicBezTo>
                    <a:cubicBezTo>
                      <a:pt x="77" y="65"/>
                      <a:pt x="74" y="63"/>
                      <a:pt x="74" y="61"/>
                    </a:cubicBezTo>
                    <a:cubicBezTo>
                      <a:pt x="75" y="59"/>
                      <a:pt x="72" y="57"/>
                      <a:pt x="71" y="56"/>
                    </a:cubicBezTo>
                    <a:cubicBezTo>
                      <a:pt x="71" y="54"/>
                      <a:pt x="73" y="52"/>
                      <a:pt x="72" y="50"/>
                    </a:cubicBezTo>
                    <a:cubicBezTo>
                      <a:pt x="71" y="49"/>
                      <a:pt x="70" y="46"/>
                      <a:pt x="68" y="46"/>
                    </a:cubicBezTo>
                    <a:cubicBezTo>
                      <a:pt x="66" y="45"/>
                      <a:pt x="59" y="42"/>
                      <a:pt x="59" y="40"/>
                    </a:cubicBezTo>
                    <a:cubicBezTo>
                      <a:pt x="60" y="37"/>
                      <a:pt x="57" y="36"/>
                      <a:pt x="56" y="35"/>
                    </a:cubicBezTo>
                    <a:cubicBezTo>
                      <a:pt x="54" y="35"/>
                      <a:pt x="53" y="29"/>
                      <a:pt x="55" y="28"/>
                    </a:cubicBezTo>
                    <a:cubicBezTo>
                      <a:pt x="56" y="27"/>
                      <a:pt x="56" y="22"/>
                      <a:pt x="58" y="22"/>
                    </a:cubicBezTo>
                    <a:cubicBezTo>
                      <a:pt x="60" y="22"/>
                      <a:pt x="58" y="19"/>
                      <a:pt x="59" y="17"/>
                    </a:cubicBezTo>
                    <a:cubicBezTo>
                      <a:pt x="59" y="15"/>
                      <a:pt x="57" y="14"/>
                      <a:pt x="56" y="14"/>
                    </a:cubicBezTo>
                    <a:cubicBezTo>
                      <a:pt x="54" y="14"/>
                      <a:pt x="51" y="11"/>
                      <a:pt x="51" y="9"/>
                    </a:cubicBezTo>
                    <a:cubicBezTo>
                      <a:pt x="51" y="7"/>
                      <a:pt x="48" y="4"/>
                      <a:pt x="48" y="3"/>
                    </a:cubicBezTo>
                    <a:cubicBezTo>
                      <a:pt x="48" y="7"/>
                      <a:pt x="42" y="1"/>
                      <a:pt x="40" y="1"/>
                    </a:cubicBezTo>
                    <a:cubicBezTo>
                      <a:pt x="38" y="2"/>
                      <a:pt x="36" y="0"/>
                      <a:pt x="33" y="0"/>
                    </a:cubicBezTo>
                    <a:cubicBezTo>
                      <a:pt x="30" y="0"/>
                      <a:pt x="30" y="2"/>
                      <a:pt x="29" y="3"/>
                    </a:cubicBezTo>
                    <a:cubicBezTo>
                      <a:pt x="29" y="3"/>
                      <a:pt x="29" y="3"/>
                      <a:pt x="29" y="3"/>
                    </a:cubicBezTo>
                    <a:cubicBezTo>
                      <a:pt x="24" y="6"/>
                      <a:pt x="24" y="6"/>
                      <a:pt x="24" y="6"/>
                    </a:cubicBezTo>
                    <a:cubicBezTo>
                      <a:pt x="24" y="6"/>
                      <a:pt x="20" y="8"/>
                      <a:pt x="19" y="10"/>
                    </a:cubicBezTo>
                    <a:cubicBezTo>
                      <a:pt x="18" y="13"/>
                      <a:pt x="21" y="15"/>
                      <a:pt x="20" y="17"/>
                    </a:cubicBezTo>
                    <a:cubicBezTo>
                      <a:pt x="19" y="18"/>
                      <a:pt x="19" y="22"/>
                      <a:pt x="19" y="23"/>
                    </a:cubicBezTo>
                    <a:cubicBezTo>
                      <a:pt x="20" y="24"/>
                      <a:pt x="17" y="28"/>
                      <a:pt x="17" y="28"/>
                    </a:cubicBezTo>
                    <a:cubicBezTo>
                      <a:pt x="17" y="28"/>
                      <a:pt x="8" y="33"/>
                      <a:pt x="0" y="37"/>
                    </a:cubicBezTo>
                    <a:cubicBezTo>
                      <a:pt x="0" y="38"/>
                      <a:pt x="0" y="40"/>
                      <a:pt x="1" y="41"/>
                    </a:cubicBezTo>
                    <a:cubicBezTo>
                      <a:pt x="1" y="43"/>
                      <a:pt x="2" y="46"/>
                      <a:pt x="3" y="49"/>
                    </a:cubicBezTo>
                    <a:cubicBezTo>
                      <a:pt x="6" y="49"/>
                      <a:pt x="6" y="49"/>
                      <a:pt x="9" y="49"/>
                    </a:cubicBezTo>
                    <a:cubicBezTo>
                      <a:pt x="12" y="49"/>
                      <a:pt x="22" y="57"/>
                      <a:pt x="25" y="58"/>
                    </a:cubicBezTo>
                    <a:cubicBezTo>
                      <a:pt x="27" y="59"/>
                      <a:pt x="41" y="70"/>
                      <a:pt x="44" y="72"/>
                    </a:cubicBezTo>
                    <a:cubicBezTo>
                      <a:pt x="47" y="75"/>
                      <a:pt x="52" y="76"/>
                      <a:pt x="54" y="76"/>
                    </a:cubicBezTo>
                    <a:cubicBezTo>
                      <a:pt x="55" y="76"/>
                      <a:pt x="59" y="76"/>
                      <a:pt x="63" y="77"/>
                    </a:cubicBezTo>
                    <a:cubicBezTo>
                      <a:pt x="64" y="74"/>
                      <a:pt x="66" y="70"/>
                      <a:pt x="66" y="69"/>
                    </a:cubicBezTo>
                    <a:close/>
                  </a:path>
                </a:pathLst>
              </a:custGeom>
              <a:grpFill/>
              <a:ln w="3175"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25" name="Freeform 97">
                <a:extLst>
                  <a:ext uri="{FF2B5EF4-FFF2-40B4-BE49-F238E27FC236}">
                    <a16:creationId xmlns:a16="http://schemas.microsoft.com/office/drawing/2014/main" id="{A1E16A30-49C6-4795-95E1-27B6122AA6F5}"/>
                  </a:ext>
                </a:extLst>
              </p:cNvPr>
              <p:cNvSpPr>
                <a:spLocks/>
              </p:cNvSpPr>
              <p:nvPr/>
            </p:nvSpPr>
            <p:spPr bwMode="auto">
              <a:xfrm>
                <a:off x="5777947" y="3505096"/>
                <a:ext cx="35132" cy="35132"/>
              </a:xfrm>
              <a:custGeom>
                <a:avLst/>
                <a:gdLst>
                  <a:gd name="T0" fmla="*/ 5 w 15"/>
                  <a:gd name="T1" fmla="*/ 11 h 15"/>
                  <a:gd name="T2" fmla="*/ 9 w 15"/>
                  <a:gd name="T3" fmla="*/ 15 h 15"/>
                  <a:gd name="T4" fmla="*/ 15 w 15"/>
                  <a:gd name="T5" fmla="*/ 15 h 15"/>
                  <a:gd name="T6" fmla="*/ 12 w 15"/>
                  <a:gd name="T7" fmla="*/ 5 h 15"/>
                  <a:gd name="T8" fmla="*/ 12 w 15"/>
                  <a:gd name="T9" fmla="*/ 3 h 15"/>
                  <a:gd name="T10" fmla="*/ 7 w 15"/>
                  <a:gd name="T11" fmla="*/ 0 h 15"/>
                  <a:gd name="T12" fmla="*/ 3 w 15"/>
                  <a:gd name="T13" fmla="*/ 3 h 15"/>
                  <a:gd name="T14" fmla="*/ 0 w 15"/>
                  <a:gd name="T15" fmla="*/ 11 h 15"/>
                  <a:gd name="T16" fmla="*/ 5 w 15"/>
                  <a:gd name="T17" fmla="*/ 11 h 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5" h="15">
                    <a:moveTo>
                      <a:pt x="5" y="11"/>
                    </a:moveTo>
                    <a:cubicBezTo>
                      <a:pt x="9" y="15"/>
                      <a:pt x="9" y="15"/>
                      <a:pt x="9" y="15"/>
                    </a:cubicBezTo>
                    <a:cubicBezTo>
                      <a:pt x="15" y="15"/>
                      <a:pt x="15" y="15"/>
                      <a:pt x="15" y="15"/>
                    </a:cubicBezTo>
                    <a:cubicBezTo>
                      <a:pt x="14" y="11"/>
                      <a:pt x="12" y="6"/>
                      <a:pt x="12" y="5"/>
                    </a:cubicBezTo>
                    <a:cubicBezTo>
                      <a:pt x="12" y="4"/>
                      <a:pt x="12" y="4"/>
                      <a:pt x="12" y="3"/>
                    </a:cubicBezTo>
                    <a:cubicBezTo>
                      <a:pt x="10" y="1"/>
                      <a:pt x="9" y="0"/>
                      <a:pt x="7" y="0"/>
                    </a:cubicBezTo>
                    <a:cubicBezTo>
                      <a:pt x="5" y="1"/>
                      <a:pt x="4" y="2"/>
                      <a:pt x="3" y="3"/>
                    </a:cubicBezTo>
                    <a:cubicBezTo>
                      <a:pt x="3" y="4"/>
                      <a:pt x="1" y="8"/>
                      <a:pt x="0" y="11"/>
                    </a:cubicBezTo>
                    <a:cubicBezTo>
                      <a:pt x="3" y="11"/>
                      <a:pt x="5" y="11"/>
                      <a:pt x="5" y="11"/>
                    </a:cubicBezTo>
                    <a:close/>
                  </a:path>
                </a:pathLst>
              </a:custGeom>
              <a:grpFill/>
              <a:ln w="3175"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26" name="Freeform 98">
                <a:extLst>
                  <a:ext uri="{FF2B5EF4-FFF2-40B4-BE49-F238E27FC236}">
                    <a16:creationId xmlns:a16="http://schemas.microsoft.com/office/drawing/2014/main" id="{0C94DFED-6D47-44B0-9BBB-ED8E342038FE}"/>
                  </a:ext>
                </a:extLst>
              </p:cNvPr>
              <p:cNvSpPr>
                <a:spLocks noEditPoints="1"/>
              </p:cNvSpPr>
              <p:nvPr/>
            </p:nvSpPr>
            <p:spPr bwMode="auto">
              <a:xfrm>
                <a:off x="4830629" y="3039593"/>
                <a:ext cx="272276" cy="225851"/>
              </a:xfrm>
              <a:custGeom>
                <a:avLst/>
                <a:gdLst>
                  <a:gd name="T0" fmla="*/ 104 w 118"/>
                  <a:gd name="T1" fmla="*/ 22 h 98"/>
                  <a:gd name="T2" fmla="*/ 99 w 118"/>
                  <a:gd name="T3" fmla="*/ 21 h 98"/>
                  <a:gd name="T4" fmla="*/ 94 w 118"/>
                  <a:gd name="T5" fmla="*/ 18 h 98"/>
                  <a:gd name="T6" fmla="*/ 86 w 118"/>
                  <a:gd name="T7" fmla="*/ 17 h 98"/>
                  <a:gd name="T8" fmla="*/ 82 w 118"/>
                  <a:gd name="T9" fmla="*/ 14 h 98"/>
                  <a:gd name="T10" fmla="*/ 79 w 118"/>
                  <a:gd name="T11" fmla="*/ 10 h 98"/>
                  <a:gd name="T12" fmla="*/ 76 w 118"/>
                  <a:gd name="T13" fmla="*/ 12 h 98"/>
                  <a:gd name="T14" fmla="*/ 73 w 118"/>
                  <a:gd name="T15" fmla="*/ 9 h 98"/>
                  <a:gd name="T16" fmla="*/ 68 w 118"/>
                  <a:gd name="T17" fmla="*/ 6 h 98"/>
                  <a:gd name="T18" fmla="*/ 64 w 118"/>
                  <a:gd name="T19" fmla="*/ 4 h 98"/>
                  <a:gd name="T20" fmla="*/ 62 w 118"/>
                  <a:gd name="T21" fmla="*/ 1 h 98"/>
                  <a:gd name="T22" fmla="*/ 60 w 118"/>
                  <a:gd name="T23" fmla="*/ 0 h 98"/>
                  <a:gd name="T24" fmla="*/ 59 w 118"/>
                  <a:gd name="T25" fmla="*/ 0 h 98"/>
                  <a:gd name="T26" fmla="*/ 54 w 118"/>
                  <a:gd name="T27" fmla="*/ 7 h 98"/>
                  <a:gd name="T28" fmla="*/ 45 w 118"/>
                  <a:gd name="T29" fmla="*/ 12 h 98"/>
                  <a:gd name="T30" fmla="*/ 40 w 118"/>
                  <a:gd name="T31" fmla="*/ 18 h 98"/>
                  <a:gd name="T32" fmla="*/ 30 w 118"/>
                  <a:gd name="T33" fmla="*/ 15 h 98"/>
                  <a:gd name="T34" fmla="*/ 25 w 118"/>
                  <a:gd name="T35" fmla="*/ 18 h 98"/>
                  <a:gd name="T36" fmla="*/ 27 w 118"/>
                  <a:gd name="T37" fmla="*/ 26 h 98"/>
                  <a:gd name="T38" fmla="*/ 20 w 118"/>
                  <a:gd name="T39" fmla="*/ 26 h 98"/>
                  <a:gd name="T40" fmla="*/ 15 w 118"/>
                  <a:gd name="T41" fmla="*/ 24 h 98"/>
                  <a:gd name="T42" fmla="*/ 7 w 118"/>
                  <a:gd name="T43" fmla="*/ 24 h 98"/>
                  <a:gd name="T44" fmla="*/ 2 w 118"/>
                  <a:gd name="T45" fmla="*/ 28 h 98"/>
                  <a:gd name="T46" fmla="*/ 3 w 118"/>
                  <a:gd name="T47" fmla="*/ 33 h 98"/>
                  <a:gd name="T48" fmla="*/ 13 w 118"/>
                  <a:gd name="T49" fmla="*/ 37 h 98"/>
                  <a:gd name="T50" fmla="*/ 21 w 118"/>
                  <a:gd name="T51" fmla="*/ 39 h 98"/>
                  <a:gd name="T52" fmla="*/ 23 w 118"/>
                  <a:gd name="T53" fmla="*/ 42 h 98"/>
                  <a:gd name="T54" fmla="*/ 29 w 118"/>
                  <a:gd name="T55" fmla="*/ 49 h 98"/>
                  <a:gd name="T56" fmla="*/ 32 w 118"/>
                  <a:gd name="T57" fmla="*/ 55 h 98"/>
                  <a:gd name="T58" fmla="*/ 30 w 118"/>
                  <a:gd name="T59" fmla="*/ 65 h 98"/>
                  <a:gd name="T60" fmla="*/ 27 w 118"/>
                  <a:gd name="T61" fmla="*/ 79 h 98"/>
                  <a:gd name="T62" fmla="*/ 26 w 118"/>
                  <a:gd name="T63" fmla="*/ 80 h 98"/>
                  <a:gd name="T64" fmla="*/ 31 w 118"/>
                  <a:gd name="T65" fmla="*/ 82 h 98"/>
                  <a:gd name="T66" fmla="*/ 38 w 118"/>
                  <a:gd name="T67" fmla="*/ 86 h 98"/>
                  <a:gd name="T68" fmla="*/ 45 w 118"/>
                  <a:gd name="T69" fmla="*/ 85 h 98"/>
                  <a:gd name="T70" fmla="*/ 49 w 118"/>
                  <a:gd name="T71" fmla="*/ 86 h 98"/>
                  <a:gd name="T72" fmla="*/ 58 w 118"/>
                  <a:gd name="T73" fmla="*/ 88 h 98"/>
                  <a:gd name="T74" fmla="*/ 66 w 118"/>
                  <a:gd name="T75" fmla="*/ 88 h 98"/>
                  <a:gd name="T76" fmla="*/ 66 w 118"/>
                  <a:gd name="T77" fmla="*/ 86 h 98"/>
                  <a:gd name="T78" fmla="*/ 73 w 118"/>
                  <a:gd name="T79" fmla="*/ 78 h 98"/>
                  <a:gd name="T80" fmla="*/ 87 w 118"/>
                  <a:gd name="T81" fmla="*/ 82 h 98"/>
                  <a:gd name="T82" fmla="*/ 97 w 118"/>
                  <a:gd name="T83" fmla="*/ 79 h 98"/>
                  <a:gd name="T84" fmla="*/ 102 w 118"/>
                  <a:gd name="T85" fmla="*/ 75 h 98"/>
                  <a:gd name="T86" fmla="*/ 103 w 118"/>
                  <a:gd name="T87" fmla="*/ 73 h 98"/>
                  <a:gd name="T88" fmla="*/ 99 w 118"/>
                  <a:gd name="T89" fmla="*/ 71 h 98"/>
                  <a:gd name="T90" fmla="*/ 97 w 118"/>
                  <a:gd name="T91" fmla="*/ 67 h 98"/>
                  <a:gd name="T92" fmla="*/ 95 w 118"/>
                  <a:gd name="T93" fmla="*/ 63 h 98"/>
                  <a:gd name="T94" fmla="*/ 96 w 118"/>
                  <a:gd name="T95" fmla="*/ 61 h 98"/>
                  <a:gd name="T96" fmla="*/ 98 w 118"/>
                  <a:gd name="T97" fmla="*/ 58 h 98"/>
                  <a:gd name="T98" fmla="*/ 97 w 118"/>
                  <a:gd name="T99" fmla="*/ 54 h 98"/>
                  <a:gd name="T100" fmla="*/ 96 w 118"/>
                  <a:gd name="T101" fmla="*/ 50 h 98"/>
                  <a:gd name="T102" fmla="*/ 92 w 118"/>
                  <a:gd name="T103" fmla="*/ 50 h 98"/>
                  <a:gd name="T104" fmla="*/ 91 w 118"/>
                  <a:gd name="T105" fmla="*/ 47 h 98"/>
                  <a:gd name="T106" fmla="*/ 96 w 118"/>
                  <a:gd name="T107" fmla="*/ 41 h 98"/>
                  <a:gd name="T108" fmla="*/ 100 w 118"/>
                  <a:gd name="T109" fmla="*/ 37 h 98"/>
                  <a:gd name="T110" fmla="*/ 102 w 118"/>
                  <a:gd name="T111" fmla="*/ 31 h 98"/>
                  <a:gd name="T112" fmla="*/ 105 w 118"/>
                  <a:gd name="T113" fmla="*/ 25 h 98"/>
                  <a:gd name="T114" fmla="*/ 104 w 118"/>
                  <a:gd name="T115" fmla="*/ 22 h 98"/>
                  <a:gd name="T116" fmla="*/ 116 w 118"/>
                  <a:gd name="T117" fmla="*/ 83 h 98"/>
                  <a:gd name="T118" fmla="*/ 111 w 118"/>
                  <a:gd name="T119" fmla="*/ 87 h 98"/>
                  <a:gd name="T120" fmla="*/ 115 w 118"/>
                  <a:gd name="T121" fmla="*/ 98 h 98"/>
                  <a:gd name="T122" fmla="*/ 116 w 118"/>
                  <a:gd name="T123" fmla="*/ 83 h 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8" h="98">
                    <a:moveTo>
                      <a:pt x="104" y="22"/>
                    </a:moveTo>
                    <a:cubicBezTo>
                      <a:pt x="103" y="22"/>
                      <a:pt x="102" y="21"/>
                      <a:pt x="99" y="21"/>
                    </a:cubicBezTo>
                    <a:cubicBezTo>
                      <a:pt x="97" y="21"/>
                      <a:pt x="95" y="20"/>
                      <a:pt x="94" y="18"/>
                    </a:cubicBezTo>
                    <a:cubicBezTo>
                      <a:pt x="93" y="17"/>
                      <a:pt x="88" y="16"/>
                      <a:pt x="86" y="17"/>
                    </a:cubicBezTo>
                    <a:cubicBezTo>
                      <a:pt x="84" y="17"/>
                      <a:pt x="83" y="14"/>
                      <a:pt x="82" y="14"/>
                    </a:cubicBezTo>
                    <a:cubicBezTo>
                      <a:pt x="80" y="14"/>
                      <a:pt x="79" y="12"/>
                      <a:pt x="79" y="10"/>
                    </a:cubicBezTo>
                    <a:cubicBezTo>
                      <a:pt x="79" y="9"/>
                      <a:pt x="77" y="11"/>
                      <a:pt x="76" y="12"/>
                    </a:cubicBezTo>
                    <a:cubicBezTo>
                      <a:pt x="74" y="13"/>
                      <a:pt x="74" y="10"/>
                      <a:pt x="73" y="9"/>
                    </a:cubicBezTo>
                    <a:cubicBezTo>
                      <a:pt x="73" y="8"/>
                      <a:pt x="70" y="7"/>
                      <a:pt x="68" y="6"/>
                    </a:cubicBezTo>
                    <a:cubicBezTo>
                      <a:pt x="67" y="5"/>
                      <a:pt x="65" y="3"/>
                      <a:pt x="64" y="4"/>
                    </a:cubicBezTo>
                    <a:cubicBezTo>
                      <a:pt x="64" y="5"/>
                      <a:pt x="62" y="2"/>
                      <a:pt x="62" y="1"/>
                    </a:cubicBezTo>
                    <a:cubicBezTo>
                      <a:pt x="61" y="0"/>
                      <a:pt x="61" y="0"/>
                      <a:pt x="60" y="0"/>
                    </a:cubicBezTo>
                    <a:cubicBezTo>
                      <a:pt x="60" y="0"/>
                      <a:pt x="59" y="0"/>
                      <a:pt x="59" y="0"/>
                    </a:cubicBezTo>
                    <a:cubicBezTo>
                      <a:pt x="56" y="0"/>
                      <a:pt x="53" y="2"/>
                      <a:pt x="54" y="7"/>
                    </a:cubicBezTo>
                    <a:cubicBezTo>
                      <a:pt x="54" y="12"/>
                      <a:pt x="50" y="12"/>
                      <a:pt x="45" y="12"/>
                    </a:cubicBezTo>
                    <a:cubicBezTo>
                      <a:pt x="41" y="13"/>
                      <a:pt x="42" y="17"/>
                      <a:pt x="40" y="18"/>
                    </a:cubicBezTo>
                    <a:cubicBezTo>
                      <a:pt x="38" y="20"/>
                      <a:pt x="31" y="17"/>
                      <a:pt x="30" y="15"/>
                    </a:cubicBezTo>
                    <a:cubicBezTo>
                      <a:pt x="29" y="12"/>
                      <a:pt x="23" y="15"/>
                      <a:pt x="25" y="18"/>
                    </a:cubicBezTo>
                    <a:cubicBezTo>
                      <a:pt x="28" y="21"/>
                      <a:pt x="28" y="25"/>
                      <a:pt x="27" y="26"/>
                    </a:cubicBezTo>
                    <a:cubicBezTo>
                      <a:pt x="25" y="28"/>
                      <a:pt x="22" y="24"/>
                      <a:pt x="20" y="26"/>
                    </a:cubicBezTo>
                    <a:cubicBezTo>
                      <a:pt x="17" y="28"/>
                      <a:pt x="17" y="25"/>
                      <a:pt x="15" y="24"/>
                    </a:cubicBezTo>
                    <a:cubicBezTo>
                      <a:pt x="12" y="23"/>
                      <a:pt x="11" y="25"/>
                      <a:pt x="7" y="24"/>
                    </a:cubicBezTo>
                    <a:cubicBezTo>
                      <a:pt x="3" y="24"/>
                      <a:pt x="0" y="26"/>
                      <a:pt x="2" y="28"/>
                    </a:cubicBezTo>
                    <a:cubicBezTo>
                      <a:pt x="3" y="30"/>
                      <a:pt x="2" y="32"/>
                      <a:pt x="3" y="33"/>
                    </a:cubicBezTo>
                    <a:cubicBezTo>
                      <a:pt x="4" y="35"/>
                      <a:pt x="9" y="35"/>
                      <a:pt x="13" y="37"/>
                    </a:cubicBezTo>
                    <a:cubicBezTo>
                      <a:pt x="18" y="39"/>
                      <a:pt x="18" y="37"/>
                      <a:pt x="21" y="39"/>
                    </a:cubicBezTo>
                    <a:cubicBezTo>
                      <a:pt x="23" y="40"/>
                      <a:pt x="23" y="39"/>
                      <a:pt x="23" y="42"/>
                    </a:cubicBezTo>
                    <a:cubicBezTo>
                      <a:pt x="23" y="45"/>
                      <a:pt x="25" y="48"/>
                      <a:pt x="29" y="49"/>
                    </a:cubicBezTo>
                    <a:cubicBezTo>
                      <a:pt x="33" y="50"/>
                      <a:pt x="30" y="53"/>
                      <a:pt x="32" y="55"/>
                    </a:cubicBezTo>
                    <a:cubicBezTo>
                      <a:pt x="33" y="58"/>
                      <a:pt x="30" y="62"/>
                      <a:pt x="30" y="65"/>
                    </a:cubicBezTo>
                    <a:cubicBezTo>
                      <a:pt x="31" y="68"/>
                      <a:pt x="28" y="79"/>
                      <a:pt x="27" y="79"/>
                    </a:cubicBezTo>
                    <a:cubicBezTo>
                      <a:pt x="26" y="80"/>
                      <a:pt x="26" y="80"/>
                      <a:pt x="26" y="80"/>
                    </a:cubicBezTo>
                    <a:cubicBezTo>
                      <a:pt x="28" y="80"/>
                      <a:pt x="30" y="81"/>
                      <a:pt x="31" y="82"/>
                    </a:cubicBezTo>
                    <a:cubicBezTo>
                      <a:pt x="32" y="83"/>
                      <a:pt x="36" y="84"/>
                      <a:pt x="38" y="86"/>
                    </a:cubicBezTo>
                    <a:cubicBezTo>
                      <a:pt x="41" y="87"/>
                      <a:pt x="45" y="87"/>
                      <a:pt x="45" y="85"/>
                    </a:cubicBezTo>
                    <a:cubicBezTo>
                      <a:pt x="45" y="83"/>
                      <a:pt x="47" y="84"/>
                      <a:pt x="49" y="86"/>
                    </a:cubicBezTo>
                    <a:cubicBezTo>
                      <a:pt x="50" y="87"/>
                      <a:pt x="56" y="88"/>
                      <a:pt x="58" y="88"/>
                    </a:cubicBezTo>
                    <a:cubicBezTo>
                      <a:pt x="60" y="89"/>
                      <a:pt x="64" y="88"/>
                      <a:pt x="66" y="88"/>
                    </a:cubicBezTo>
                    <a:cubicBezTo>
                      <a:pt x="66" y="88"/>
                      <a:pt x="66" y="87"/>
                      <a:pt x="66" y="86"/>
                    </a:cubicBezTo>
                    <a:cubicBezTo>
                      <a:pt x="64" y="82"/>
                      <a:pt x="69" y="79"/>
                      <a:pt x="73" y="78"/>
                    </a:cubicBezTo>
                    <a:cubicBezTo>
                      <a:pt x="77" y="78"/>
                      <a:pt x="85" y="80"/>
                      <a:pt x="87" y="82"/>
                    </a:cubicBezTo>
                    <a:cubicBezTo>
                      <a:pt x="90" y="83"/>
                      <a:pt x="93" y="83"/>
                      <a:pt x="97" y="79"/>
                    </a:cubicBezTo>
                    <a:cubicBezTo>
                      <a:pt x="99" y="76"/>
                      <a:pt x="100" y="76"/>
                      <a:pt x="102" y="75"/>
                    </a:cubicBezTo>
                    <a:cubicBezTo>
                      <a:pt x="102" y="74"/>
                      <a:pt x="102" y="73"/>
                      <a:pt x="103" y="73"/>
                    </a:cubicBezTo>
                    <a:cubicBezTo>
                      <a:pt x="103" y="71"/>
                      <a:pt x="101" y="71"/>
                      <a:pt x="99" y="71"/>
                    </a:cubicBezTo>
                    <a:cubicBezTo>
                      <a:pt x="97" y="71"/>
                      <a:pt x="96" y="69"/>
                      <a:pt x="97" y="67"/>
                    </a:cubicBezTo>
                    <a:cubicBezTo>
                      <a:pt x="98" y="65"/>
                      <a:pt x="96" y="65"/>
                      <a:pt x="95" y="63"/>
                    </a:cubicBezTo>
                    <a:cubicBezTo>
                      <a:pt x="93" y="61"/>
                      <a:pt x="95" y="62"/>
                      <a:pt x="96" y="61"/>
                    </a:cubicBezTo>
                    <a:cubicBezTo>
                      <a:pt x="97" y="61"/>
                      <a:pt x="99" y="59"/>
                      <a:pt x="98" y="58"/>
                    </a:cubicBezTo>
                    <a:cubicBezTo>
                      <a:pt x="97" y="58"/>
                      <a:pt x="96" y="56"/>
                      <a:pt x="97" y="54"/>
                    </a:cubicBezTo>
                    <a:cubicBezTo>
                      <a:pt x="98" y="52"/>
                      <a:pt x="96" y="52"/>
                      <a:pt x="96" y="50"/>
                    </a:cubicBezTo>
                    <a:cubicBezTo>
                      <a:pt x="96" y="49"/>
                      <a:pt x="94" y="48"/>
                      <a:pt x="92" y="50"/>
                    </a:cubicBezTo>
                    <a:cubicBezTo>
                      <a:pt x="90" y="52"/>
                      <a:pt x="90" y="50"/>
                      <a:pt x="91" y="47"/>
                    </a:cubicBezTo>
                    <a:cubicBezTo>
                      <a:pt x="92" y="44"/>
                      <a:pt x="96" y="43"/>
                      <a:pt x="96" y="41"/>
                    </a:cubicBezTo>
                    <a:cubicBezTo>
                      <a:pt x="96" y="39"/>
                      <a:pt x="99" y="37"/>
                      <a:pt x="100" y="37"/>
                    </a:cubicBezTo>
                    <a:cubicBezTo>
                      <a:pt x="102" y="37"/>
                      <a:pt x="101" y="34"/>
                      <a:pt x="102" y="31"/>
                    </a:cubicBezTo>
                    <a:cubicBezTo>
                      <a:pt x="103" y="29"/>
                      <a:pt x="103" y="27"/>
                      <a:pt x="105" y="25"/>
                    </a:cubicBezTo>
                    <a:cubicBezTo>
                      <a:pt x="108" y="23"/>
                      <a:pt x="105" y="22"/>
                      <a:pt x="104" y="22"/>
                    </a:cubicBezTo>
                    <a:close/>
                    <a:moveTo>
                      <a:pt x="116" y="83"/>
                    </a:moveTo>
                    <a:cubicBezTo>
                      <a:pt x="115" y="82"/>
                      <a:pt x="115" y="85"/>
                      <a:pt x="111" y="87"/>
                    </a:cubicBezTo>
                    <a:cubicBezTo>
                      <a:pt x="108" y="89"/>
                      <a:pt x="111" y="98"/>
                      <a:pt x="115" y="98"/>
                    </a:cubicBezTo>
                    <a:cubicBezTo>
                      <a:pt x="118" y="97"/>
                      <a:pt x="118" y="83"/>
                      <a:pt x="116" y="83"/>
                    </a:cubicBezTo>
                    <a:close/>
                  </a:path>
                </a:pathLst>
              </a:custGeom>
              <a:grpFill/>
              <a:ln w="3175"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27" name="Freeform 99">
                <a:extLst>
                  <a:ext uri="{FF2B5EF4-FFF2-40B4-BE49-F238E27FC236}">
                    <a16:creationId xmlns:a16="http://schemas.microsoft.com/office/drawing/2014/main" id="{5F21D749-6219-4185-8BB7-CA3B31D70AE0}"/>
                  </a:ext>
                </a:extLst>
              </p:cNvPr>
              <p:cNvSpPr>
                <a:spLocks/>
              </p:cNvSpPr>
              <p:nvPr/>
            </p:nvSpPr>
            <p:spPr bwMode="auto">
              <a:xfrm>
                <a:off x="3239636" y="3816268"/>
                <a:ext cx="42661" cy="26349"/>
              </a:xfrm>
              <a:custGeom>
                <a:avLst/>
                <a:gdLst>
                  <a:gd name="T0" fmla="*/ 18 w 18"/>
                  <a:gd name="T1" fmla="*/ 4 h 11"/>
                  <a:gd name="T2" fmla="*/ 9 w 18"/>
                  <a:gd name="T3" fmla="*/ 2 h 11"/>
                  <a:gd name="T4" fmla="*/ 6 w 18"/>
                  <a:gd name="T5" fmla="*/ 0 h 11"/>
                  <a:gd name="T6" fmla="*/ 5 w 18"/>
                  <a:gd name="T7" fmla="*/ 0 h 11"/>
                  <a:gd name="T8" fmla="*/ 0 w 18"/>
                  <a:gd name="T9" fmla="*/ 5 h 11"/>
                  <a:gd name="T10" fmla="*/ 15 w 18"/>
                  <a:gd name="T11" fmla="*/ 11 h 11"/>
                  <a:gd name="T12" fmla="*/ 18 w 18"/>
                  <a:gd name="T13" fmla="*/ 9 h 11"/>
                  <a:gd name="T14" fmla="*/ 18 w 18"/>
                  <a:gd name="T15" fmla="*/ 4 h 1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8" h="11">
                    <a:moveTo>
                      <a:pt x="18" y="4"/>
                    </a:moveTo>
                    <a:cubicBezTo>
                      <a:pt x="16" y="2"/>
                      <a:pt x="13" y="5"/>
                      <a:pt x="9" y="2"/>
                    </a:cubicBezTo>
                    <a:cubicBezTo>
                      <a:pt x="8" y="1"/>
                      <a:pt x="7" y="1"/>
                      <a:pt x="6" y="0"/>
                    </a:cubicBezTo>
                    <a:cubicBezTo>
                      <a:pt x="5" y="0"/>
                      <a:pt x="5" y="0"/>
                      <a:pt x="5" y="0"/>
                    </a:cubicBezTo>
                    <a:cubicBezTo>
                      <a:pt x="4" y="1"/>
                      <a:pt x="2" y="3"/>
                      <a:pt x="0" y="5"/>
                    </a:cubicBezTo>
                    <a:cubicBezTo>
                      <a:pt x="2" y="7"/>
                      <a:pt x="12" y="11"/>
                      <a:pt x="15" y="11"/>
                    </a:cubicBezTo>
                    <a:cubicBezTo>
                      <a:pt x="16" y="11"/>
                      <a:pt x="17" y="10"/>
                      <a:pt x="18" y="9"/>
                    </a:cubicBezTo>
                    <a:cubicBezTo>
                      <a:pt x="18" y="7"/>
                      <a:pt x="18" y="5"/>
                      <a:pt x="18" y="4"/>
                    </a:cubicBezTo>
                    <a:close/>
                  </a:path>
                </a:pathLst>
              </a:custGeom>
              <a:grpFill/>
              <a:ln w="3175"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28" name="Freeform 100">
                <a:extLst>
                  <a:ext uri="{FF2B5EF4-FFF2-40B4-BE49-F238E27FC236}">
                    <a16:creationId xmlns:a16="http://schemas.microsoft.com/office/drawing/2014/main" id="{59FE0E6A-0193-4442-A607-602F4D359103}"/>
                  </a:ext>
                </a:extLst>
              </p:cNvPr>
              <p:cNvSpPr>
                <a:spLocks/>
              </p:cNvSpPr>
              <p:nvPr/>
            </p:nvSpPr>
            <p:spPr bwMode="auto">
              <a:xfrm>
                <a:off x="3253438" y="3782390"/>
                <a:ext cx="112925" cy="61482"/>
              </a:xfrm>
              <a:custGeom>
                <a:avLst/>
                <a:gdLst>
                  <a:gd name="T0" fmla="*/ 20 w 49"/>
                  <a:gd name="T1" fmla="*/ 25 h 27"/>
                  <a:gd name="T2" fmla="*/ 23 w 49"/>
                  <a:gd name="T3" fmla="*/ 20 h 27"/>
                  <a:gd name="T4" fmla="*/ 32 w 49"/>
                  <a:gd name="T5" fmla="*/ 16 h 27"/>
                  <a:gd name="T6" fmla="*/ 39 w 49"/>
                  <a:gd name="T7" fmla="*/ 14 h 27"/>
                  <a:gd name="T8" fmla="*/ 49 w 49"/>
                  <a:gd name="T9" fmla="*/ 10 h 27"/>
                  <a:gd name="T10" fmla="*/ 40 w 49"/>
                  <a:gd name="T11" fmla="*/ 4 h 27"/>
                  <a:gd name="T12" fmla="*/ 23 w 49"/>
                  <a:gd name="T13" fmla="*/ 4 h 27"/>
                  <a:gd name="T14" fmla="*/ 8 w 49"/>
                  <a:gd name="T15" fmla="*/ 4 h 27"/>
                  <a:gd name="T16" fmla="*/ 8 w 49"/>
                  <a:gd name="T17" fmla="*/ 5 h 27"/>
                  <a:gd name="T18" fmla="*/ 3 w 49"/>
                  <a:gd name="T19" fmla="*/ 9 h 27"/>
                  <a:gd name="T20" fmla="*/ 0 w 49"/>
                  <a:gd name="T21" fmla="*/ 15 h 27"/>
                  <a:gd name="T22" fmla="*/ 3 w 49"/>
                  <a:gd name="T23" fmla="*/ 17 h 27"/>
                  <a:gd name="T24" fmla="*/ 12 w 49"/>
                  <a:gd name="T25" fmla="*/ 19 h 27"/>
                  <a:gd name="T26" fmla="*/ 12 w 49"/>
                  <a:gd name="T27" fmla="*/ 24 h 27"/>
                  <a:gd name="T28" fmla="*/ 14 w 49"/>
                  <a:gd name="T29" fmla="*/ 24 h 27"/>
                  <a:gd name="T30" fmla="*/ 15 w 49"/>
                  <a:gd name="T31" fmla="*/ 27 h 27"/>
                  <a:gd name="T32" fmla="*/ 18 w 49"/>
                  <a:gd name="T33" fmla="*/ 27 h 27"/>
                  <a:gd name="T34" fmla="*/ 20 w 49"/>
                  <a:gd name="T35" fmla="*/ 25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49" h="27">
                    <a:moveTo>
                      <a:pt x="20" y="25"/>
                    </a:moveTo>
                    <a:cubicBezTo>
                      <a:pt x="21" y="24"/>
                      <a:pt x="18" y="20"/>
                      <a:pt x="23" y="20"/>
                    </a:cubicBezTo>
                    <a:cubicBezTo>
                      <a:pt x="27" y="19"/>
                      <a:pt x="31" y="19"/>
                      <a:pt x="32" y="16"/>
                    </a:cubicBezTo>
                    <a:cubicBezTo>
                      <a:pt x="32" y="13"/>
                      <a:pt x="38" y="14"/>
                      <a:pt x="39" y="14"/>
                    </a:cubicBezTo>
                    <a:cubicBezTo>
                      <a:pt x="41" y="14"/>
                      <a:pt x="45" y="10"/>
                      <a:pt x="49" y="10"/>
                    </a:cubicBezTo>
                    <a:cubicBezTo>
                      <a:pt x="49" y="6"/>
                      <a:pt x="43" y="8"/>
                      <a:pt x="40" y="4"/>
                    </a:cubicBezTo>
                    <a:cubicBezTo>
                      <a:pt x="36" y="0"/>
                      <a:pt x="27" y="2"/>
                      <a:pt x="23" y="4"/>
                    </a:cubicBezTo>
                    <a:cubicBezTo>
                      <a:pt x="18" y="5"/>
                      <a:pt x="13" y="2"/>
                      <a:pt x="8" y="4"/>
                    </a:cubicBezTo>
                    <a:cubicBezTo>
                      <a:pt x="8" y="5"/>
                      <a:pt x="8" y="5"/>
                      <a:pt x="8" y="5"/>
                    </a:cubicBezTo>
                    <a:cubicBezTo>
                      <a:pt x="6" y="6"/>
                      <a:pt x="5" y="8"/>
                      <a:pt x="3" y="9"/>
                    </a:cubicBezTo>
                    <a:cubicBezTo>
                      <a:pt x="0" y="12"/>
                      <a:pt x="1" y="14"/>
                      <a:pt x="0" y="15"/>
                    </a:cubicBezTo>
                    <a:cubicBezTo>
                      <a:pt x="1" y="16"/>
                      <a:pt x="2" y="16"/>
                      <a:pt x="3" y="17"/>
                    </a:cubicBezTo>
                    <a:cubicBezTo>
                      <a:pt x="7" y="20"/>
                      <a:pt x="10" y="17"/>
                      <a:pt x="12" y="19"/>
                    </a:cubicBezTo>
                    <a:cubicBezTo>
                      <a:pt x="12" y="20"/>
                      <a:pt x="12" y="22"/>
                      <a:pt x="12" y="24"/>
                    </a:cubicBezTo>
                    <a:cubicBezTo>
                      <a:pt x="12" y="24"/>
                      <a:pt x="13" y="23"/>
                      <a:pt x="14" y="24"/>
                    </a:cubicBezTo>
                    <a:cubicBezTo>
                      <a:pt x="15" y="25"/>
                      <a:pt x="15" y="26"/>
                      <a:pt x="15" y="27"/>
                    </a:cubicBezTo>
                    <a:cubicBezTo>
                      <a:pt x="18" y="27"/>
                      <a:pt x="18" y="27"/>
                      <a:pt x="18" y="27"/>
                    </a:cubicBezTo>
                    <a:cubicBezTo>
                      <a:pt x="18" y="27"/>
                      <a:pt x="20" y="25"/>
                      <a:pt x="20" y="25"/>
                    </a:cubicBezTo>
                    <a:close/>
                  </a:path>
                </a:pathLst>
              </a:custGeom>
              <a:grpFill/>
              <a:ln w="3175"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29" name="Freeform 101">
                <a:extLst>
                  <a:ext uri="{FF2B5EF4-FFF2-40B4-BE49-F238E27FC236}">
                    <a16:creationId xmlns:a16="http://schemas.microsoft.com/office/drawing/2014/main" id="{BB059A86-4851-4435-AFBE-03D13F488CC3}"/>
                  </a:ext>
                </a:extLst>
              </p:cNvPr>
              <p:cNvSpPr>
                <a:spLocks/>
              </p:cNvSpPr>
              <p:nvPr/>
            </p:nvSpPr>
            <p:spPr bwMode="auto">
              <a:xfrm>
                <a:off x="2737746" y="3454907"/>
                <a:ext cx="564627" cy="352578"/>
              </a:xfrm>
              <a:custGeom>
                <a:avLst/>
                <a:gdLst>
                  <a:gd name="T0" fmla="*/ 214 w 245"/>
                  <a:gd name="T1" fmla="*/ 143 h 153"/>
                  <a:gd name="T2" fmla="*/ 211 w 245"/>
                  <a:gd name="T3" fmla="*/ 129 h 153"/>
                  <a:gd name="T4" fmla="*/ 231 w 245"/>
                  <a:gd name="T5" fmla="*/ 124 h 153"/>
                  <a:gd name="T6" fmla="*/ 238 w 245"/>
                  <a:gd name="T7" fmla="*/ 115 h 153"/>
                  <a:gd name="T8" fmla="*/ 244 w 245"/>
                  <a:gd name="T9" fmla="*/ 100 h 153"/>
                  <a:gd name="T10" fmla="*/ 225 w 245"/>
                  <a:gd name="T11" fmla="*/ 98 h 153"/>
                  <a:gd name="T12" fmla="*/ 212 w 245"/>
                  <a:gd name="T13" fmla="*/ 115 h 153"/>
                  <a:gd name="T14" fmla="*/ 200 w 245"/>
                  <a:gd name="T15" fmla="*/ 121 h 153"/>
                  <a:gd name="T16" fmla="*/ 172 w 245"/>
                  <a:gd name="T17" fmla="*/ 121 h 153"/>
                  <a:gd name="T18" fmla="*/ 159 w 245"/>
                  <a:gd name="T19" fmla="*/ 102 h 153"/>
                  <a:gd name="T20" fmla="*/ 159 w 245"/>
                  <a:gd name="T21" fmla="*/ 64 h 153"/>
                  <a:gd name="T22" fmla="*/ 156 w 245"/>
                  <a:gd name="T23" fmla="*/ 60 h 153"/>
                  <a:gd name="T24" fmla="*/ 143 w 245"/>
                  <a:gd name="T25" fmla="*/ 51 h 153"/>
                  <a:gd name="T26" fmla="*/ 133 w 245"/>
                  <a:gd name="T27" fmla="*/ 34 h 153"/>
                  <a:gd name="T28" fmla="*/ 113 w 245"/>
                  <a:gd name="T29" fmla="*/ 33 h 153"/>
                  <a:gd name="T30" fmla="*/ 100 w 245"/>
                  <a:gd name="T31" fmla="*/ 23 h 153"/>
                  <a:gd name="T32" fmla="*/ 86 w 245"/>
                  <a:gd name="T33" fmla="*/ 9 h 153"/>
                  <a:gd name="T34" fmla="*/ 71 w 245"/>
                  <a:gd name="T35" fmla="*/ 12 h 153"/>
                  <a:gd name="T36" fmla="*/ 27 w 245"/>
                  <a:gd name="T37" fmla="*/ 5 h 153"/>
                  <a:gd name="T38" fmla="*/ 0 w 245"/>
                  <a:gd name="T39" fmla="*/ 3 h 153"/>
                  <a:gd name="T40" fmla="*/ 11 w 245"/>
                  <a:gd name="T41" fmla="*/ 25 h 153"/>
                  <a:gd name="T42" fmla="*/ 25 w 245"/>
                  <a:gd name="T43" fmla="*/ 44 h 153"/>
                  <a:gd name="T44" fmla="*/ 28 w 245"/>
                  <a:gd name="T45" fmla="*/ 52 h 153"/>
                  <a:gd name="T46" fmla="*/ 39 w 245"/>
                  <a:gd name="T47" fmla="*/ 67 h 153"/>
                  <a:gd name="T48" fmla="*/ 57 w 245"/>
                  <a:gd name="T49" fmla="*/ 86 h 153"/>
                  <a:gd name="T50" fmla="*/ 59 w 245"/>
                  <a:gd name="T51" fmla="*/ 77 h 153"/>
                  <a:gd name="T52" fmla="*/ 51 w 245"/>
                  <a:gd name="T53" fmla="*/ 67 h 153"/>
                  <a:gd name="T54" fmla="*/ 37 w 245"/>
                  <a:gd name="T55" fmla="*/ 43 h 153"/>
                  <a:gd name="T56" fmla="*/ 31 w 245"/>
                  <a:gd name="T57" fmla="*/ 30 h 153"/>
                  <a:gd name="T58" fmla="*/ 20 w 245"/>
                  <a:gd name="T59" fmla="*/ 21 h 153"/>
                  <a:gd name="T60" fmla="*/ 21 w 245"/>
                  <a:gd name="T61" fmla="*/ 8 h 153"/>
                  <a:gd name="T62" fmla="*/ 28 w 245"/>
                  <a:gd name="T63" fmla="*/ 12 h 153"/>
                  <a:gd name="T64" fmla="*/ 34 w 245"/>
                  <a:gd name="T65" fmla="*/ 23 h 153"/>
                  <a:gd name="T66" fmla="*/ 40 w 245"/>
                  <a:gd name="T67" fmla="*/ 34 h 153"/>
                  <a:gd name="T68" fmla="*/ 52 w 245"/>
                  <a:gd name="T69" fmla="*/ 43 h 153"/>
                  <a:gd name="T70" fmla="*/ 62 w 245"/>
                  <a:gd name="T71" fmla="*/ 53 h 153"/>
                  <a:gd name="T72" fmla="*/ 68 w 245"/>
                  <a:gd name="T73" fmla="*/ 64 h 153"/>
                  <a:gd name="T74" fmla="*/ 92 w 245"/>
                  <a:gd name="T75" fmla="*/ 89 h 153"/>
                  <a:gd name="T76" fmla="*/ 95 w 245"/>
                  <a:gd name="T77" fmla="*/ 104 h 153"/>
                  <a:gd name="T78" fmla="*/ 99 w 245"/>
                  <a:gd name="T79" fmla="*/ 117 h 153"/>
                  <a:gd name="T80" fmla="*/ 124 w 245"/>
                  <a:gd name="T81" fmla="*/ 129 h 153"/>
                  <a:gd name="T82" fmla="*/ 158 w 245"/>
                  <a:gd name="T83" fmla="*/ 145 h 153"/>
                  <a:gd name="T84" fmla="*/ 189 w 245"/>
                  <a:gd name="T85" fmla="*/ 146 h 153"/>
                  <a:gd name="T86" fmla="*/ 204 w 245"/>
                  <a:gd name="T87" fmla="*/ 144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45" h="153">
                    <a:moveTo>
                      <a:pt x="204" y="144"/>
                    </a:moveTo>
                    <a:cubicBezTo>
                      <a:pt x="205" y="144"/>
                      <a:pt x="214" y="145"/>
                      <a:pt x="214" y="143"/>
                    </a:cubicBezTo>
                    <a:cubicBezTo>
                      <a:pt x="215" y="140"/>
                      <a:pt x="208" y="135"/>
                      <a:pt x="209" y="135"/>
                    </a:cubicBezTo>
                    <a:cubicBezTo>
                      <a:pt x="209" y="134"/>
                      <a:pt x="210" y="129"/>
                      <a:pt x="211" y="129"/>
                    </a:cubicBezTo>
                    <a:cubicBezTo>
                      <a:pt x="213" y="129"/>
                      <a:pt x="225" y="129"/>
                      <a:pt x="226" y="129"/>
                    </a:cubicBezTo>
                    <a:cubicBezTo>
                      <a:pt x="227" y="129"/>
                      <a:pt x="229" y="124"/>
                      <a:pt x="231" y="124"/>
                    </a:cubicBezTo>
                    <a:cubicBezTo>
                      <a:pt x="232" y="124"/>
                      <a:pt x="233" y="125"/>
                      <a:pt x="235" y="126"/>
                    </a:cubicBezTo>
                    <a:cubicBezTo>
                      <a:pt x="237" y="124"/>
                      <a:pt x="238" y="119"/>
                      <a:pt x="238" y="115"/>
                    </a:cubicBezTo>
                    <a:cubicBezTo>
                      <a:pt x="239" y="110"/>
                      <a:pt x="237" y="109"/>
                      <a:pt x="240" y="106"/>
                    </a:cubicBezTo>
                    <a:cubicBezTo>
                      <a:pt x="242" y="104"/>
                      <a:pt x="245" y="103"/>
                      <a:pt x="244" y="100"/>
                    </a:cubicBezTo>
                    <a:cubicBezTo>
                      <a:pt x="243" y="96"/>
                      <a:pt x="240" y="100"/>
                      <a:pt x="237" y="98"/>
                    </a:cubicBezTo>
                    <a:cubicBezTo>
                      <a:pt x="234" y="96"/>
                      <a:pt x="232" y="97"/>
                      <a:pt x="225" y="98"/>
                    </a:cubicBezTo>
                    <a:cubicBezTo>
                      <a:pt x="217" y="99"/>
                      <a:pt x="214" y="102"/>
                      <a:pt x="214" y="108"/>
                    </a:cubicBezTo>
                    <a:cubicBezTo>
                      <a:pt x="215" y="113"/>
                      <a:pt x="212" y="110"/>
                      <a:pt x="212" y="115"/>
                    </a:cubicBezTo>
                    <a:cubicBezTo>
                      <a:pt x="212" y="119"/>
                      <a:pt x="206" y="120"/>
                      <a:pt x="207" y="122"/>
                    </a:cubicBezTo>
                    <a:cubicBezTo>
                      <a:pt x="207" y="125"/>
                      <a:pt x="202" y="122"/>
                      <a:pt x="200" y="121"/>
                    </a:cubicBezTo>
                    <a:cubicBezTo>
                      <a:pt x="199" y="120"/>
                      <a:pt x="184" y="125"/>
                      <a:pt x="182" y="125"/>
                    </a:cubicBezTo>
                    <a:cubicBezTo>
                      <a:pt x="179" y="126"/>
                      <a:pt x="176" y="121"/>
                      <a:pt x="172" y="121"/>
                    </a:cubicBezTo>
                    <a:cubicBezTo>
                      <a:pt x="169" y="121"/>
                      <a:pt x="168" y="117"/>
                      <a:pt x="168" y="113"/>
                    </a:cubicBezTo>
                    <a:cubicBezTo>
                      <a:pt x="168" y="109"/>
                      <a:pt x="162" y="106"/>
                      <a:pt x="159" y="102"/>
                    </a:cubicBezTo>
                    <a:cubicBezTo>
                      <a:pt x="157" y="99"/>
                      <a:pt x="156" y="92"/>
                      <a:pt x="156" y="87"/>
                    </a:cubicBezTo>
                    <a:cubicBezTo>
                      <a:pt x="156" y="82"/>
                      <a:pt x="156" y="74"/>
                      <a:pt x="159" y="64"/>
                    </a:cubicBezTo>
                    <a:cubicBezTo>
                      <a:pt x="159" y="63"/>
                      <a:pt x="160" y="62"/>
                      <a:pt x="160" y="61"/>
                    </a:cubicBezTo>
                    <a:cubicBezTo>
                      <a:pt x="158" y="60"/>
                      <a:pt x="157" y="60"/>
                      <a:pt x="156" y="60"/>
                    </a:cubicBezTo>
                    <a:cubicBezTo>
                      <a:pt x="153" y="60"/>
                      <a:pt x="146" y="56"/>
                      <a:pt x="145" y="56"/>
                    </a:cubicBezTo>
                    <a:cubicBezTo>
                      <a:pt x="144" y="56"/>
                      <a:pt x="144" y="52"/>
                      <a:pt x="143" y="51"/>
                    </a:cubicBezTo>
                    <a:cubicBezTo>
                      <a:pt x="142" y="49"/>
                      <a:pt x="142" y="46"/>
                      <a:pt x="141" y="45"/>
                    </a:cubicBezTo>
                    <a:cubicBezTo>
                      <a:pt x="139" y="43"/>
                      <a:pt x="135" y="39"/>
                      <a:pt x="133" y="34"/>
                    </a:cubicBezTo>
                    <a:cubicBezTo>
                      <a:pt x="132" y="28"/>
                      <a:pt x="122" y="26"/>
                      <a:pt x="119" y="26"/>
                    </a:cubicBezTo>
                    <a:cubicBezTo>
                      <a:pt x="116" y="25"/>
                      <a:pt x="114" y="33"/>
                      <a:pt x="113" y="33"/>
                    </a:cubicBezTo>
                    <a:cubicBezTo>
                      <a:pt x="112" y="33"/>
                      <a:pt x="105" y="29"/>
                      <a:pt x="103" y="28"/>
                    </a:cubicBezTo>
                    <a:cubicBezTo>
                      <a:pt x="101" y="27"/>
                      <a:pt x="100" y="25"/>
                      <a:pt x="100" y="23"/>
                    </a:cubicBezTo>
                    <a:cubicBezTo>
                      <a:pt x="100" y="21"/>
                      <a:pt x="96" y="17"/>
                      <a:pt x="95" y="17"/>
                    </a:cubicBezTo>
                    <a:cubicBezTo>
                      <a:pt x="94" y="16"/>
                      <a:pt x="86" y="9"/>
                      <a:pt x="86" y="9"/>
                    </a:cubicBezTo>
                    <a:cubicBezTo>
                      <a:pt x="74" y="9"/>
                      <a:pt x="74" y="9"/>
                      <a:pt x="74" y="9"/>
                    </a:cubicBezTo>
                    <a:cubicBezTo>
                      <a:pt x="71" y="12"/>
                      <a:pt x="71" y="12"/>
                      <a:pt x="71" y="12"/>
                    </a:cubicBezTo>
                    <a:cubicBezTo>
                      <a:pt x="48" y="12"/>
                      <a:pt x="48" y="12"/>
                      <a:pt x="48" y="12"/>
                    </a:cubicBezTo>
                    <a:cubicBezTo>
                      <a:pt x="48" y="12"/>
                      <a:pt x="31" y="6"/>
                      <a:pt x="27" y="5"/>
                    </a:cubicBezTo>
                    <a:cubicBezTo>
                      <a:pt x="24" y="4"/>
                      <a:pt x="18" y="0"/>
                      <a:pt x="18" y="0"/>
                    </a:cubicBezTo>
                    <a:cubicBezTo>
                      <a:pt x="0" y="3"/>
                      <a:pt x="0" y="3"/>
                      <a:pt x="0" y="3"/>
                    </a:cubicBezTo>
                    <a:cubicBezTo>
                      <a:pt x="1" y="5"/>
                      <a:pt x="2" y="7"/>
                      <a:pt x="4" y="9"/>
                    </a:cubicBezTo>
                    <a:cubicBezTo>
                      <a:pt x="8" y="14"/>
                      <a:pt x="11" y="22"/>
                      <a:pt x="11" y="25"/>
                    </a:cubicBezTo>
                    <a:cubicBezTo>
                      <a:pt x="11" y="28"/>
                      <a:pt x="16" y="30"/>
                      <a:pt x="21" y="33"/>
                    </a:cubicBezTo>
                    <a:cubicBezTo>
                      <a:pt x="25" y="36"/>
                      <a:pt x="25" y="42"/>
                      <a:pt x="25" y="44"/>
                    </a:cubicBezTo>
                    <a:cubicBezTo>
                      <a:pt x="24" y="45"/>
                      <a:pt x="19" y="43"/>
                      <a:pt x="18" y="44"/>
                    </a:cubicBezTo>
                    <a:cubicBezTo>
                      <a:pt x="18" y="46"/>
                      <a:pt x="26" y="52"/>
                      <a:pt x="28" y="52"/>
                    </a:cubicBezTo>
                    <a:cubicBezTo>
                      <a:pt x="31" y="51"/>
                      <a:pt x="33" y="53"/>
                      <a:pt x="37" y="57"/>
                    </a:cubicBezTo>
                    <a:cubicBezTo>
                      <a:pt x="42" y="61"/>
                      <a:pt x="41" y="66"/>
                      <a:pt x="39" y="67"/>
                    </a:cubicBezTo>
                    <a:cubicBezTo>
                      <a:pt x="38" y="69"/>
                      <a:pt x="43" y="72"/>
                      <a:pt x="49" y="75"/>
                    </a:cubicBezTo>
                    <a:cubicBezTo>
                      <a:pt x="54" y="79"/>
                      <a:pt x="57" y="84"/>
                      <a:pt x="57" y="86"/>
                    </a:cubicBezTo>
                    <a:cubicBezTo>
                      <a:pt x="58" y="88"/>
                      <a:pt x="60" y="86"/>
                      <a:pt x="61" y="83"/>
                    </a:cubicBezTo>
                    <a:cubicBezTo>
                      <a:pt x="62" y="80"/>
                      <a:pt x="59" y="80"/>
                      <a:pt x="59" y="77"/>
                    </a:cubicBezTo>
                    <a:cubicBezTo>
                      <a:pt x="59" y="74"/>
                      <a:pt x="55" y="74"/>
                      <a:pt x="53" y="74"/>
                    </a:cubicBezTo>
                    <a:cubicBezTo>
                      <a:pt x="51" y="74"/>
                      <a:pt x="53" y="69"/>
                      <a:pt x="51" y="67"/>
                    </a:cubicBezTo>
                    <a:cubicBezTo>
                      <a:pt x="49" y="65"/>
                      <a:pt x="47" y="59"/>
                      <a:pt x="46" y="55"/>
                    </a:cubicBezTo>
                    <a:cubicBezTo>
                      <a:pt x="44" y="51"/>
                      <a:pt x="39" y="48"/>
                      <a:pt x="37" y="43"/>
                    </a:cubicBezTo>
                    <a:cubicBezTo>
                      <a:pt x="34" y="39"/>
                      <a:pt x="32" y="36"/>
                      <a:pt x="30" y="34"/>
                    </a:cubicBezTo>
                    <a:cubicBezTo>
                      <a:pt x="29" y="33"/>
                      <a:pt x="32" y="32"/>
                      <a:pt x="31" y="30"/>
                    </a:cubicBezTo>
                    <a:cubicBezTo>
                      <a:pt x="30" y="29"/>
                      <a:pt x="27" y="29"/>
                      <a:pt x="25" y="28"/>
                    </a:cubicBezTo>
                    <a:cubicBezTo>
                      <a:pt x="22" y="26"/>
                      <a:pt x="20" y="24"/>
                      <a:pt x="20" y="21"/>
                    </a:cubicBezTo>
                    <a:cubicBezTo>
                      <a:pt x="20" y="18"/>
                      <a:pt x="19" y="12"/>
                      <a:pt x="18" y="9"/>
                    </a:cubicBezTo>
                    <a:cubicBezTo>
                      <a:pt x="17" y="7"/>
                      <a:pt x="20" y="7"/>
                      <a:pt x="21" y="8"/>
                    </a:cubicBezTo>
                    <a:cubicBezTo>
                      <a:pt x="21" y="10"/>
                      <a:pt x="22" y="11"/>
                      <a:pt x="23" y="10"/>
                    </a:cubicBezTo>
                    <a:cubicBezTo>
                      <a:pt x="25" y="9"/>
                      <a:pt x="27" y="10"/>
                      <a:pt x="28" y="12"/>
                    </a:cubicBezTo>
                    <a:cubicBezTo>
                      <a:pt x="29" y="14"/>
                      <a:pt x="32" y="12"/>
                      <a:pt x="33" y="13"/>
                    </a:cubicBezTo>
                    <a:cubicBezTo>
                      <a:pt x="34" y="14"/>
                      <a:pt x="30" y="15"/>
                      <a:pt x="34" y="23"/>
                    </a:cubicBezTo>
                    <a:cubicBezTo>
                      <a:pt x="39" y="31"/>
                      <a:pt x="36" y="26"/>
                      <a:pt x="36" y="32"/>
                    </a:cubicBezTo>
                    <a:cubicBezTo>
                      <a:pt x="36" y="38"/>
                      <a:pt x="39" y="35"/>
                      <a:pt x="40" y="34"/>
                    </a:cubicBezTo>
                    <a:cubicBezTo>
                      <a:pt x="41" y="33"/>
                      <a:pt x="43" y="36"/>
                      <a:pt x="45" y="39"/>
                    </a:cubicBezTo>
                    <a:cubicBezTo>
                      <a:pt x="48" y="42"/>
                      <a:pt x="52" y="42"/>
                      <a:pt x="52" y="43"/>
                    </a:cubicBezTo>
                    <a:cubicBezTo>
                      <a:pt x="52" y="45"/>
                      <a:pt x="53" y="48"/>
                      <a:pt x="56" y="49"/>
                    </a:cubicBezTo>
                    <a:cubicBezTo>
                      <a:pt x="59" y="49"/>
                      <a:pt x="60" y="53"/>
                      <a:pt x="62" y="53"/>
                    </a:cubicBezTo>
                    <a:cubicBezTo>
                      <a:pt x="64" y="53"/>
                      <a:pt x="64" y="56"/>
                      <a:pt x="63" y="58"/>
                    </a:cubicBezTo>
                    <a:cubicBezTo>
                      <a:pt x="62" y="60"/>
                      <a:pt x="63" y="62"/>
                      <a:pt x="68" y="64"/>
                    </a:cubicBezTo>
                    <a:cubicBezTo>
                      <a:pt x="73" y="66"/>
                      <a:pt x="70" y="66"/>
                      <a:pt x="74" y="70"/>
                    </a:cubicBezTo>
                    <a:cubicBezTo>
                      <a:pt x="78" y="74"/>
                      <a:pt x="89" y="86"/>
                      <a:pt x="92" y="89"/>
                    </a:cubicBezTo>
                    <a:cubicBezTo>
                      <a:pt x="94" y="93"/>
                      <a:pt x="95" y="96"/>
                      <a:pt x="96" y="98"/>
                    </a:cubicBezTo>
                    <a:cubicBezTo>
                      <a:pt x="97" y="101"/>
                      <a:pt x="94" y="102"/>
                      <a:pt x="95" y="104"/>
                    </a:cubicBezTo>
                    <a:cubicBezTo>
                      <a:pt x="97" y="106"/>
                      <a:pt x="93" y="105"/>
                      <a:pt x="93" y="107"/>
                    </a:cubicBezTo>
                    <a:cubicBezTo>
                      <a:pt x="93" y="108"/>
                      <a:pt x="95" y="117"/>
                      <a:pt x="99" y="117"/>
                    </a:cubicBezTo>
                    <a:cubicBezTo>
                      <a:pt x="103" y="117"/>
                      <a:pt x="108" y="122"/>
                      <a:pt x="111" y="125"/>
                    </a:cubicBezTo>
                    <a:cubicBezTo>
                      <a:pt x="114" y="127"/>
                      <a:pt x="119" y="127"/>
                      <a:pt x="124" y="129"/>
                    </a:cubicBezTo>
                    <a:cubicBezTo>
                      <a:pt x="128" y="130"/>
                      <a:pt x="133" y="135"/>
                      <a:pt x="140" y="137"/>
                    </a:cubicBezTo>
                    <a:cubicBezTo>
                      <a:pt x="146" y="139"/>
                      <a:pt x="153" y="142"/>
                      <a:pt x="158" y="145"/>
                    </a:cubicBezTo>
                    <a:cubicBezTo>
                      <a:pt x="162" y="147"/>
                      <a:pt x="168" y="146"/>
                      <a:pt x="174" y="144"/>
                    </a:cubicBezTo>
                    <a:cubicBezTo>
                      <a:pt x="180" y="141"/>
                      <a:pt x="185" y="144"/>
                      <a:pt x="189" y="146"/>
                    </a:cubicBezTo>
                    <a:cubicBezTo>
                      <a:pt x="190" y="146"/>
                      <a:pt x="194" y="149"/>
                      <a:pt x="197" y="153"/>
                    </a:cubicBezTo>
                    <a:cubicBezTo>
                      <a:pt x="200" y="148"/>
                      <a:pt x="203" y="144"/>
                      <a:pt x="204" y="144"/>
                    </a:cubicBezTo>
                    <a:close/>
                  </a:path>
                </a:pathLst>
              </a:custGeom>
              <a:grpFill/>
              <a:ln w="3175"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30" name="Freeform 102">
                <a:extLst>
                  <a:ext uri="{FF2B5EF4-FFF2-40B4-BE49-F238E27FC236}">
                    <a16:creationId xmlns:a16="http://schemas.microsoft.com/office/drawing/2014/main" id="{A7ADB567-D85E-47D0-8A32-53CF05ECD395}"/>
                  </a:ext>
                </a:extLst>
              </p:cNvPr>
              <p:cNvSpPr>
                <a:spLocks/>
              </p:cNvSpPr>
              <p:nvPr/>
            </p:nvSpPr>
            <p:spPr bwMode="auto">
              <a:xfrm>
                <a:off x="3191957" y="3752277"/>
                <a:ext cx="80302" cy="76538"/>
              </a:xfrm>
              <a:custGeom>
                <a:avLst/>
                <a:gdLst>
                  <a:gd name="T0" fmla="*/ 30 w 35"/>
                  <a:gd name="T1" fmla="*/ 22 h 33"/>
                  <a:gd name="T2" fmla="*/ 35 w 35"/>
                  <a:gd name="T3" fmla="*/ 18 h 33"/>
                  <a:gd name="T4" fmla="*/ 31 w 35"/>
                  <a:gd name="T5" fmla="*/ 16 h 33"/>
                  <a:gd name="T6" fmla="*/ 27 w 35"/>
                  <a:gd name="T7" fmla="*/ 16 h 33"/>
                  <a:gd name="T8" fmla="*/ 28 w 35"/>
                  <a:gd name="T9" fmla="*/ 0 h 33"/>
                  <a:gd name="T10" fmla="*/ 14 w 35"/>
                  <a:gd name="T11" fmla="*/ 0 h 33"/>
                  <a:gd name="T12" fmla="*/ 12 w 35"/>
                  <a:gd name="T13" fmla="*/ 6 h 33"/>
                  <a:gd name="T14" fmla="*/ 17 w 35"/>
                  <a:gd name="T15" fmla="*/ 14 h 33"/>
                  <a:gd name="T16" fmla="*/ 7 w 35"/>
                  <a:gd name="T17" fmla="*/ 15 h 33"/>
                  <a:gd name="T18" fmla="*/ 0 w 35"/>
                  <a:gd name="T19" fmla="*/ 24 h 33"/>
                  <a:gd name="T20" fmla="*/ 9 w 35"/>
                  <a:gd name="T21" fmla="*/ 31 h 33"/>
                  <a:gd name="T22" fmla="*/ 20 w 35"/>
                  <a:gd name="T23" fmla="*/ 33 h 33"/>
                  <a:gd name="T24" fmla="*/ 21 w 35"/>
                  <a:gd name="T25" fmla="*/ 33 h 33"/>
                  <a:gd name="T26" fmla="*/ 26 w 35"/>
                  <a:gd name="T27" fmla="*/ 28 h 33"/>
                  <a:gd name="T28" fmla="*/ 30 w 35"/>
                  <a:gd name="T29" fmla="*/ 22 h 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5" h="33">
                    <a:moveTo>
                      <a:pt x="30" y="22"/>
                    </a:moveTo>
                    <a:cubicBezTo>
                      <a:pt x="32" y="21"/>
                      <a:pt x="33" y="19"/>
                      <a:pt x="35" y="18"/>
                    </a:cubicBezTo>
                    <a:cubicBezTo>
                      <a:pt x="32" y="19"/>
                      <a:pt x="31" y="18"/>
                      <a:pt x="31" y="16"/>
                    </a:cubicBezTo>
                    <a:cubicBezTo>
                      <a:pt x="27" y="16"/>
                      <a:pt x="27" y="16"/>
                      <a:pt x="27" y="16"/>
                    </a:cubicBezTo>
                    <a:cubicBezTo>
                      <a:pt x="28" y="0"/>
                      <a:pt x="28" y="0"/>
                      <a:pt x="28" y="0"/>
                    </a:cubicBezTo>
                    <a:cubicBezTo>
                      <a:pt x="24" y="0"/>
                      <a:pt x="15" y="0"/>
                      <a:pt x="14" y="0"/>
                    </a:cubicBezTo>
                    <a:cubicBezTo>
                      <a:pt x="13" y="0"/>
                      <a:pt x="12" y="5"/>
                      <a:pt x="12" y="6"/>
                    </a:cubicBezTo>
                    <a:cubicBezTo>
                      <a:pt x="11" y="6"/>
                      <a:pt x="18" y="11"/>
                      <a:pt x="17" y="14"/>
                    </a:cubicBezTo>
                    <a:cubicBezTo>
                      <a:pt x="17" y="16"/>
                      <a:pt x="8" y="15"/>
                      <a:pt x="7" y="15"/>
                    </a:cubicBezTo>
                    <a:cubicBezTo>
                      <a:pt x="6" y="15"/>
                      <a:pt x="3" y="19"/>
                      <a:pt x="0" y="24"/>
                    </a:cubicBezTo>
                    <a:cubicBezTo>
                      <a:pt x="4" y="27"/>
                      <a:pt x="7" y="30"/>
                      <a:pt x="9" y="31"/>
                    </a:cubicBezTo>
                    <a:cubicBezTo>
                      <a:pt x="12" y="33"/>
                      <a:pt x="18" y="31"/>
                      <a:pt x="20" y="33"/>
                    </a:cubicBezTo>
                    <a:cubicBezTo>
                      <a:pt x="20" y="33"/>
                      <a:pt x="20" y="33"/>
                      <a:pt x="21" y="33"/>
                    </a:cubicBezTo>
                    <a:cubicBezTo>
                      <a:pt x="23" y="31"/>
                      <a:pt x="25" y="29"/>
                      <a:pt x="26" y="28"/>
                    </a:cubicBezTo>
                    <a:cubicBezTo>
                      <a:pt x="28" y="28"/>
                      <a:pt x="27" y="25"/>
                      <a:pt x="30" y="22"/>
                    </a:cubicBezTo>
                    <a:close/>
                  </a:path>
                </a:pathLst>
              </a:custGeom>
              <a:grpFill/>
              <a:ln w="3175"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31" name="Freeform 103">
                <a:extLst>
                  <a:ext uri="{FF2B5EF4-FFF2-40B4-BE49-F238E27FC236}">
                    <a16:creationId xmlns:a16="http://schemas.microsoft.com/office/drawing/2014/main" id="{11BA8FA8-5CC9-4061-879C-2417453EC4CA}"/>
                  </a:ext>
                </a:extLst>
              </p:cNvPr>
              <p:cNvSpPr>
                <a:spLocks/>
              </p:cNvSpPr>
              <p:nvPr/>
            </p:nvSpPr>
            <p:spPr bwMode="auto">
              <a:xfrm>
                <a:off x="3253438" y="3740984"/>
                <a:ext cx="26349" cy="47680"/>
              </a:xfrm>
              <a:custGeom>
                <a:avLst/>
                <a:gdLst>
                  <a:gd name="T0" fmla="*/ 2 w 11"/>
                  <a:gd name="T1" fmla="*/ 5 h 21"/>
                  <a:gd name="T2" fmla="*/ 1 w 11"/>
                  <a:gd name="T3" fmla="*/ 5 h 21"/>
                  <a:gd name="T4" fmla="*/ 0 w 11"/>
                  <a:gd name="T5" fmla="*/ 21 h 21"/>
                  <a:gd name="T6" fmla="*/ 4 w 11"/>
                  <a:gd name="T7" fmla="*/ 21 h 21"/>
                  <a:gd name="T8" fmla="*/ 7 w 11"/>
                  <a:gd name="T9" fmla="*/ 17 h 21"/>
                  <a:gd name="T10" fmla="*/ 9 w 11"/>
                  <a:gd name="T11" fmla="*/ 3 h 21"/>
                  <a:gd name="T12" fmla="*/ 11 w 11"/>
                  <a:gd name="T13" fmla="*/ 2 h 21"/>
                  <a:gd name="T14" fmla="*/ 7 w 11"/>
                  <a:gd name="T15" fmla="*/ 0 h 21"/>
                  <a:gd name="T16" fmla="*/ 2 w 11"/>
                  <a:gd name="T17" fmla="*/ 5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 h="21">
                    <a:moveTo>
                      <a:pt x="2" y="5"/>
                    </a:moveTo>
                    <a:cubicBezTo>
                      <a:pt x="2" y="5"/>
                      <a:pt x="1" y="5"/>
                      <a:pt x="1" y="5"/>
                    </a:cubicBezTo>
                    <a:cubicBezTo>
                      <a:pt x="0" y="21"/>
                      <a:pt x="0" y="21"/>
                      <a:pt x="0" y="21"/>
                    </a:cubicBezTo>
                    <a:cubicBezTo>
                      <a:pt x="4" y="21"/>
                      <a:pt x="4" y="21"/>
                      <a:pt x="4" y="21"/>
                    </a:cubicBezTo>
                    <a:cubicBezTo>
                      <a:pt x="5" y="19"/>
                      <a:pt x="5" y="18"/>
                      <a:pt x="7" y="17"/>
                    </a:cubicBezTo>
                    <a:cubicBezTo>
                      <a:pt x="10" y="14"/>
                      <a:pt x="5" y="4"/>
                      <a:pt x="9" y="3"/>
                    </a:cubicBezTo>
                    <a:cubicBezTo>
                      <a:pt x="10" y="3"/>
                      <a:pt x="10" y="3"/>
                      <a:pt x="11" y="2"/>
                    </a:cubicBezTo>
                    <a:cubicBezTo>
                      <a:pt x="9" y="1"/>
                      <a:pt x="8" y="0"/>
                      <a:pt x="7" y="0"/>
                    </a:cubicBezTo>
                    <a:cubicBezTo>
                      <a:pt x="5" y="0"/>
                      <a:pt x="3" y="5"/>
                      <a:pt x="2" y="5"/>
                    </a:cubicBezTo>
                    <a:close/>
                  </a:path>
                </a:pathLst>
              </a:custGeom>
              <a:grpFill/>
              <a:ln w="3175"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32" name="Freeform 104">
                <a:extLst>
                  <a:ext uri="{FF2B5EF4-FFF2-40B4-BE49-F238E27FC236}">
                    <a16:creationId xmlns:a16="http://schemas.microsoft.com/office/drawing/2014/main" id="{A9898D0B-9E7A-42A1-B6E2-02C5A722A7D2}"/>
                  </a:ext>
                </a:extLst>
              </p:cNvPr>
              <p:cNvSpPr>
                <a:spLocks/>
              </p:cNvSpPr>
              <p:nvPr/>
            </p:nvSpPr>
            <p:spPr bwMode="auto">
              <a:xfrm>
                <a:off x="3525714" y="3703343"/>
                <a:ext cx="55208" cy="46425"/>
              </a:xfrm>
              <a:custGeom>
                <a:avLst/>
                <a:gdLst>
                  <a:gd name="T0" fmla="*/ 12 w 24"/>
                  <a:gd name="T1" fmla="*/ 2 h 20"/>
                  <a:gd name="T2" fmla="*/ 17 w 24"/>
                  <a:gd name="T3" fmla="*/ 13 h 20"/>
                  <a:gd name="T4" fmla="*/ 1 w 24"/>
                  <a:gd name="T5" fmla="*/ 16 h 20"/>
                  <a:gd name="T6" fmla="*/ 12 w 24"/>
                  <a:gd name="T7" fmla="*/ 19 h 20"/>
                  <a:gd name="T8" fmla="*/ 23 w 24"/>
                  <a:gd name="T9" fmla="*/ 20 h 20"/>
                  <a:gd name="T10" fmla="*/ 24 w 24"/>
                  <a:gd name="T11" fmla="*/ 5 h 20"/>
                  <a:gd name="T12" fmla="*/ 12 w 24"/>
                  <a:gd name="T13" fmla="*/ 2 h 20"/>
                </a:gdLst>
                <a:ahLst/>
                <a:cxnLst>
                  <a:cxn ang="0">
                    <a:pos x="T0" y="T1"/>
                  </a:cxn>
                  <a:cxn ang="0">
                    <a:pos x="T2" y="T3"/>
                  </a:cxn>
                  <a:cxn ang="0">
                    <a:pos x="T4" y="T5"/>
                  </a:cxn>
                  <a:cxn ang="0">
                    <a:pos x="T6" y="T7"/>
                  </a:cxn>
                  <a:cxn ang="0">
                    <a:pos x="T8" y="T9"/>
                  </a:cxn>
                  <a:cxn ang="0">
                    <a:pos x="T10" y="T11"/>
                  </a:cxn>
                  <a:cxn ang="0">
                    <a:pos x="T12" y="T13"/>
                  </a:cxn>
                </a:cxnLst>
                <a:rect l="0" t="0" r="r" b="b"/>
                <a:pathLst>
                  <a:path w="24" h="20">
                    <a:moveTo>
                      <a:pt x="12" y="2"/>
                    </a:moveTo>
                    <a:cubicBezTo>
                      <a:pt x="8" y="5"/>
                      <a:pt x="17" y="10"/>
                      <a:pt x="17" y="13"/>
                    </a:cubicBezTo>
                    <a:cubicBezTo>
                      <a:pt x="17" y="17"/>
                      <a:pt x="3" y="13"/>
                      <a:pt x="1" y="16"/>
                    </a:cubicBezTo>
                    <a:cubicBezTo>
                      <a:pt x="0" y="18"/>
                      <a:pt x="6" y="20"/>
                      <a:pt x="12" y="19"/>
                    </a:cubicBezTo>
                    <a:cubicBezTo>
                      <a:pt x="16" y="17"/>
                      <a:pt x="20" y="19"/>
                      <a:pt x="23" y="20"/>
                    </a:cubicBezTo>
                    <a:cubicBezTo>
                      <a:pt x="23" y="15"/>
                      <a:pt x="24" y="9"/>
                      <a:pt x="24" y="5"/>
                    </a:cubicBezTo>
                    <a:cubicBezTo>
                      <a:pt x="20" y="3"/>
                      <a:pt x="14" y="0"/>
                      <a:pt x="12" y="2"/>
                    </a:cubicBezTo>
                    <a:close/>
                  </a:path>
                </a:pathLst>
              </a:custGeom>
              <a:grpFill/>
              <a:ln w="3175"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33" name="Freeform 105">
                <a:extLst>
                  <a:ext uri="{FF2B5EF4-FFF2-40B4-BE49-F238E27FC236}">
                    <a16:creationId xmlns:a16="http://schemas.microsoft.com/office/drawing/2014/main" id="{A9F76C44-733C-4368-B5F3-BFFABECCF305}"/>
                  </a:ext>
                </a:extLst>
              </p:cNvPr>
              <p:cNvSpPr>
                <a:spLocks/>
              </p:cNvSpPr>
              <p:nvPr/>
            </p:nvSpPr>
            <p:spPr bwMode="auto">
              <a:xfrm>
                <a:off x="3579667" y="3710871"/>
                <a:ext cx="61482" cy="43915"/>
              </a:xfrm>
              <a:custGeom>
                <a:avLst/>
                <a:gdLst>
                  <a:gd name="T0" fmla="*/ 10 w 27"/>
                  <a:gd name="T1" fmla="*/ 14 h 19"/>
                  <a:gd name="T2" fmla="*/ 27 w 27"/>
                  <a:gd name="T3" fmla="*/ 11 h 19"/>
                  <a:gd name="T4" fmla="*/ 6 w 27"/>
                  <a:gd name="T5" fmla="*/ 2 h 19"/>
                  <a:gd name="T6" fmla="*/ 1 w 27"/>
                  <a:gd name="T7" fmla="*/ 2 h 19"/>
                  <a:gd name="T8" fmla="*/ 0 w 27"/>
                  <a:gd name="T9" fmla="*/ 17 h 19"/>
                  <a:gd name="T10" fmla="*/ 0 w 27"/>
                  <a:gd name="T11" fmla="*/ 17 h 19"/>
                  <a:gd name="T12" fmla="*/ 10 w 27"/>
                  <a:gd name="T13" fmla="*/ 14 h 19"/>
                </a:gdLst>
                <a:ahLst/>
                <a:cxnLst>
                  <a:cxn ang="0">
                    <a:pos x="T0" y="T1"/>
                  </a:cxn>
                  <a:cxn ang="0">
                    <a:pos x="T2" y="T3"/>
                  </a:cxn>
                  <a:cxn ang="0">
                    <a:pos x="T4" y="T5"/>
                  </a:cxn>
                  <a:cxn ang="0">
                    <a:pos x="T6" y="T7"/>
                  </a:cxn>
                  <a:cxn ang="0">
                    <a:pos x="T8" y="T9"/>
                  </a:cxn>
                  <a:cxn ang="0">
                    <a:pos x="T10" y="T11"/>
                  </a:cxn>
                  <a:cxn ang="0">
                    <a:pos x="T12" y="T13"/>
                  </a:cxn>
                </a:cxnLst>
                <a:rect l="0" t="0" r="r" b="b"/>
                <a:pathLst>
                  <a:path w="27" h="19">
                    <a:moveTo>
                      <a:pt x="10" y="14"/>
                    </a:moveTo>
                    <a:cubicBezTo>
                      <a:pt x="17" y="12"/>
                      <a:pt x="27" y="16"/>
                      <a:pt x="27" y="11"/>
                    </a:cubicBezTo>
                    <a:cubicBezTo>
                      <a:pt x="27" y="6"/>
                      <a:pt x="10" y="0"/>
                      <a:pt x="6" y="2"/>
                    </a:cubicBezTo>
                    <a:cubicBezTo>
                      <a:pt x="4" y="2"/>
                      <a:pt x="3" y="2"/>
                      <a:pt x="1" y="2"/>
                    </a:cubicBezTo>
                    <a:cubicBezTo>
                      <a:pt x="1" y="6"/>
                      <a:pt x="0" y="12"/>
                      <a:pt x="0" y="17"/>
                    </a:cubicBezTo>
                    <a:cubicBezTo>
                      <a:pt x="0" y="17"/>
                      <a:pt x="0" y="17"/>
                      <a:pt x="0" y="17"/>
                    </a:cubicBezTo>
                    <a:cubicBezTo>
                      <a:pt x="3" y="19"/>
                      <a:pt x="4" y="16"/>
                      <a:pt x="10" y="14"/>
                    </a:cubicBezTo>
                    <a:close/>
                  </a:path>
                </a:pathLst>
              </a:custGeom>
              <a:grpFill/>
              <a:ln w="3175"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34" name="Freeform 106">
                <a:extLst>
                  <a:ext uri="{FF2B5EF4-FFF2-40B4-BE49-F238E27FC236}">
                    <a16:creationId xmlns:a16="http://schemas.microsoft.com/office/drawing/2014/main" id="{FF8ED26C-58A8-4544-A811-2AEE3A1DFA26}"/>
                  </a:ext>
                </a:extLst>
              </p:cNvPr>
              <p:cNvSpPr>
                <a:spLocks/>
              </p:cNvSpPr>
              <p:nvPr/>
            </p:nvSpPr>
            <p:spPr bwMode="auto">
              <a:xfrm>
                <a:off x="3288571" y="3804975"/>
                <a:ext cx="77793" cy="81557"/>
              </a:xfrm>
              <a:custGeom>
                <a:avLst/>
                <a:gdLst>
                  <a:gd name="T0" fmla="*/ 18 w 34"/>
                  <a:gd name="T1" fmla="*/ 33 h 35"/>
                  <a:gd name="T2" fmla="*/ 26 w 34"/>
                  <a:gd name="T3" fmla="*/ 35 h 35"/>
                  <a:gd name="T4" fmla="*/ 30 w 34"/>
                  <a:gd name="T5" fmla="*/ 35 h 35"/>
                  <a:gd name="T6" fmla="*/ 29 w 34"/>
                  <a:gd name="T7" fmla="*/ 34 h 35"/>
                  <a:gd name="T8" fmla="*/ 31 w 34"/>
                  <a:gd name="T9" fmla="*/ 23 h 35"/>
                  <a:gd name="T10" fmla="*/ 32 w 34"/>
                  <a:gd name="T11" fmla="*/ 9 h 35"/>
                  <a:gd name="T12" fmla="*/ 34 w 34"/>
                  <a:gd name="T13" fmla="*/ 1 h 35"/>
                  <a:gd name="T14" fmla="*/ 34 w 34"/>
                  <a:gd name="T15" fmla="*/ 0 h 35"/>
                  <a:gd name="T16" fmla="*/ 24 w 34"/>
                  <a:gd name="T17" fmla="*/ 4 h 35"/>
                  <a:gd name="T18" fmla="*/ 17 w 34"/>
                  <a:gd name="T19" fmla="*/ 6 h 35"/>
                  <a:gd name="T20" fmla="*/ 8 w 34"/>
                  <a:gd name="T21" fmla="*/ 10 h 35"/>
                  <a:gd name="T22" fmla="*/ 5 w 34"/>
                  <a:gd name="T23" fmla="*/ 15 h 35"/>
                  <a:gd name="T24" fmla="*/ 3 w 34"/>
                  <a:gd name="T25" fmla="*/ 17 h 35"/>
                  <a:gd name="T26" fmla="*/ 0 w 34"/>
                  <a:gd name="T27" fmla="*/ 17 h 35"/>
                  <a:gd name="T28" fmla="*/ 1 w 34"/>
                  <a:gd name="T29" fmla="*/ 21 h 35"/>
                  <a:gd name="T30" fmla="*/ 11 w 34"/>
                  <a:gd name="T31" fmla="*/ 30 h 35"/>
                  <a:gd name="T32" fmla="*/ 14 w 34"/>
                  <a:gd name="T33" fmla="*/ 33 h 35"/>
                  <a:gd name="T34" fmla="*/ 18 w 34"/>
                  <a:gd name="T35" fmla="*/ 33 h 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4" h="35">
                    <a:moveTo>
                      <a:pt x="18" y="33"/>
                    </a:moveTo>
                    <a:cubicBezTo>
                      <a:pt x="20" y="34"/>
                      <a:pt x="24" y="33"/>
                      <a:pt x="26" y="35"/>
                    </a:cubicBezTo>
                    <a:cubicBezTo>
                      <a:pt x="27" y="35"/>
                      <a:pt x="28" y="35"/>
                      <a:pt x="30" y="35"/>
                    </a:cubicBezTo>
                    <a:cubicBezTo>
                      <a:pt x="30" y="35"/>
                      <a:pt x="29" y="34"/>
                      <a:pt x="29" y="34"/>
                    </a:cubicBezTo>
                    <a:cubicBezTo>
                      <a:pt x="28" y="31"/>
                      <a:pt x="30" y="27"/>
                      <a:pt x="31" y="23"/>
                    </a:cubicBezTo>
                    <a:cubicBezTo>
                      <a:pt x="32" y="20"/>
                      <a:pt x="30" y="12"/>
                      <a:pt x="32" y="9"/>
                    </a:cubicBezTo>
                    <a:cubicBezTo>
                      <a:pt x="34" y="7"/>
                      <a:pt x="33" y="6"/>
                      <a:pt x="34" y="1"/>
                    </a:cubicBezTo>
                    <a:cubicBezTo>
                      <a:pt x="34" y="1"/>
                      <a:pt x="34" y="1"/>
                      <a:pt x="34" y="0"/>
                    </a:cubicBezTo>
                    <a:cubicBezTo>
                      <a:pt x="30" y="0"/>
                      <a:pt x="26" y="4"/>
                      <a:pt x="24" y="4"/>
                    </a:cubicBezTo>
                    <a:cubicBezTo>
                      <a:pt x="23" y="4"/>
                      <a:pt x="17" y="3"/>
                      <a:pt x="17" y="6"/>
                    </a:cubicBezTo>
                    <a:cubicBezTo>
                      <a:pt x="16" y="9"/>
                      <a:pt x="12" y="9"/>
                      <a:pt x="8" y="10"/>
                    </a:cubicBezTo>
                    <a:cubicBezTo>
                      <a:pt x="3" y="10"/>
                      <a:pt x="6" y="14"/>
                      <a:pt x="5" y="15"/>
                    </a:cubicBezTo>
                    <a:cubicBezTo>
                      <a:pt x="5" y="15"/>
                      <a:pt x="3" y="17"/>
                      <a:pt x="3" y="17"/>
                    </a:cubicBezTo>
                    <a:cubicBezTo>
                      <a:pt x="0" y="17"/>
                      <a:pt x="0" y="17"/>
                      <a:pt x="0" y="17"/>
                    </a:cubicBezTo>
                    <a:cubicBezTo>
                      <a:pt x="0" y="19"/>
                      <a:pt x="0" y="20"/>
                      <a:pt x="1" y="21"/>
                    </a:cubicBezTo>
                    <a:cubicBezTo>
                      <a:pt x="4" y="22"/>
                      <a:pt x="8" y="28"/>
                      <a:pt x="11" y="30"/>
                    </a:cubicBezTo>
                    <a:cubicBezTo>
                      <a:pt x="12" y="31"/>
                      <a:pt x="13" y="32"/>
                      <a:pt x="14" y="33"/>
                    </a:cubicBezTo>
                    <a:cubicBezTo>
                      <a:pt x="15" y="33"/>
                      <a:pt x="17" y="33"/>
                      <a:pt x="18" y="33"/>
                    </a:cubicBezTo>
                    <a:close/>
                  </a:path>
                </a:pathLst>
              </a:custGeom>
              <a:grpFill/>
              <a:ln w="3175"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35" name="Freeform 108">
                <a:extLst>
                  <a:ext uri="{FF2B5EF4-FFF2-40B4-BE49-F238E27FC236}">
                    <a16:creationId xmlns:a16="http://schemas.microsoft.com/office/drawing/2014/main" id="{2167C2D9-57A8-44DD-9160-CECDD75473C8}"/>
                  </a:ext>
                </a:extLst>
              </p:cNvPr>
              <p:cNvSpPr>
                <a:spLocks/>
              </p:cNvSpPr>
              <p:nvPr/>
            </p:nvSpPr>
            <p:spPr bwMode="auto">
              <a:xfrm>
                <a:off x="3828103" y="4669481"/>
                <a:ext cx="91595" cy="101633"/>
              </a:xfrm>
              <a:custGeom>
                <a:avLst/>
                <a:gdLst>
                  <a:gd name="T0" fmla="*/ 40 w 40"/>
                  <a:gd name="T1" fmla="*/ 21 h 44"/>
                  <a:gd name="T2" fmla="*/ 34 w 40"/>
                  <a:gd name="T3" fmla="*/ 15 h 44"/>
                  <a:gd name="T4" fmla="*/ 25 w 40"/>
                  <a:gd name="T5" fmla="*/ 8 h 44"/>
                  <a:gd name="T6" fmla="*/ 21 w 40"/>
                  <a:gd name="T7" fmla="*/ 9 h 44"/>
                  <a:gd name="T8" fmla="*/ 17 w 40"/>
                  <a:gd name="T9" fmla="*/ 3 h 44"/>
                  <a:gd name="T10" fmla="*/ 10 w 40"/>
                  <a:gd name="T11" fmla="*/ 1 h 44"/>
                  <a:gd name="T12" fmla="*/ 8 w 40"/>
                  <a:gd name="T13" fmla="*/ 1 h 44"/>
                  <a:gd name="T14" fmla="*/ 5 w 40"/>
                  <a:gd name="T15" fmla="*/ 6 h 44"/>
                  <a:gd name="T16" fmla="*/ 3 w 40"/>
                  <a:gd name="T17" fmla="*/ 19 h 44"/>
                  <a:gd name="T18" fmla="*/ 0 w 40"/>
                  <a:gd name="T19" fmla="*/ 30 h 44"/>
                  <a:gd name="T20" fmla="*/ 3 w 40"/>
                  <a:gd name="T21" fmla="*/ 35 h 44"/>
                  <a:gd name="T22" fmla="*/ 2 w 40"/>
                  <a:gd name="T23" fmla="*/ 38 h 44"/>
                  <a:gd name="T24" fmla="*/ 5 w 40"/>
                  <a:gd name="T25" fmla="*/ 40 h 44"/>
                  <a:gd name="T26" fmla="*/ 16 w 40"/>
                  <a:gd name="T27" fmla="*/ 42 h 44"/>
                  <a:gd name="T28" fmla="*/ 22 w 40"/>
                  <a:gd name="T29" fmla="*/ 42 h 44"/>
                  <a:gd name="T30" fmla="*/ 34 w 40"/>
                  <a:gd name="T31" fmla="*/ 41 h 44"/>
                  <a:gd name="T32" fmla="*/ 40 w 40"/>
                  <a:gd name="T33" fmla="*/ 33 h 44"/>
                  <a:gd name="T34" fmla="*/ 40 w 40"/>
                  <a:gd name="T35" fmla="*/ 21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40" h="44">
                    <a:moveTo>
                      <a:pt x="40" y="21"/>
                    </a:moveTo>
                    <a:cubicBezTo>
                      <a:pt x="40" y="17"/>
                      <a:pt x="35" y="16"/>
                      <a:pt x="34" y="15"/>
                    </a:cubicBezTo>
                    <a:cubicBezTo>
                      <a:pt x="33" y="13"/>
                      <a:pt x="27" y="11"/>
                      <a:pt x="25" y="8"/>
                    </a:cubicBezTo>
                    <a:cubicBezTo>
                      <a:pt x="23" y="5"/>
                      <a:pt x="22" y="9"/>
                      <a:pt x="21" y="9"/>
                    </a:cubicBezTo>
                    <a:cubicBezTo>
                      <a:pt x="20" y="9"/>
                      <a:pt x="20" y="7"/>
                      <a:pt x="17" y="3"/>
                    </a:cubicBezTo>
                    <a:cubicBezTo>
                      <a:pt x="14" y="0"/>
                      <a:pt x="12" y="0"/>
                      <a:pt x="10" y="1"/>
                    </a:cubicBezTo>
                    <a:cubicBezTo>
                      <a:pt x="10" y="1"/>
                      <a:pt x="9" y="1"/>
                      <a:pt x="8" y="1"/>
                    </a:cubicBezTo>
                    <a:cubicBezTo>
                      <a:pt x="6" y="3"/>
                      <a:pt x="5" y="4"/>
                      <a:pt x="5" y="6"/>
                    </a:cubicBezTo>
                    <a:cubicBezTo>
                      <a:pt x="5" y="9"/>
                      <a:pt x="3" y="13"/>
                      <a:pt x="3" y="19"/>
                    </a:cubicBezTo>
                    <a:cubicBezTo>
                      <a:pt x="2" y="26"/>
                      <a:pt x="1" y="25"/>
                      <a:pt x="0" y="30"/>
                    </a:cubicBezTo>
                    <a:cubicBezTo>
                      <a:pt x="0" y="35"/>
                      <a:pt x="2" y="34"/>
                      <a:pt x="3" y="35"/>
                    </a:cubicBezTo>
                    <a:cubicBezTo>
                      <a:pt x="3" y="35"/>
                      <a:pt x="3" y="37"/>
                      <a:pt x="2" y="38"/>
                    </a:cubicBezTo>
                    <a:cubicBezTo>
                      <a:pt x="3" y="39"/>
                      <a:pt x="4" y="40"/>
                      <a:pt x="5" y="40"/>
                    </a:cubicBezTo>
                    <a:cubicBezTo>
                      <a:pt x="9" y="39"/>
                      <a:pt x="12" y="41"/>
                      <a:pt x="16" y="42"/>
                    </a:cubicBezTo>
                    <a:cubicBezTo>
                      <a:pt x="20" y="44"/>
                      <a:pt x="18" y="42"/>
                      <a:pt x="22" y="42"/>
                    </a:cubicBezTo>
                    <a:cubicBezTo>
                      <a:pt x="26" y="43"/>
                      <a:pt x="30" y="43"/>
                      <a:pt x="34" y="41"/>
                    </a:cubicBezTo>
                    <a:cubicBezTo>
                      <a:pt x="37" y="39"/>
                      <a:pt x="38" y="36"/>
                      <a:pt x="40" y="33"/>
                    </a:cubicBezTo>
                    <a:cubicBezTo>
                      <a:pt x="38" y="29"/>
                      <a:pt x="40" y="24"/>
                      <a:pt x="40" y="21"/>
                    </a:cubicBezTo>
                    <a:close/>
                  </a:path>
                </a:pathLst>
              </a:custGeom>
              <a:grpFill/>
              <a:ln w="3175"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36" name="Freeform 109">
                <a:extLst>
                  <a:ext uri="{FF2B5EF4-FFF2-40B4-BE49-F238E27FC236}">
                    <a16:creationId xmlns:a16="http://schemas.microsoft.com/office/drawing/2014/main" id="{B0CCD97E-FBB9-4BA2-A4C9-F44CA783F34A}"/>
                  </a:ext>
                </a:extLst>
              </p:cNvPr>
              <p:cNvSpPr>
                <a:spLocks noEditPoints="1"/>
              </p:cNvSpPr>
              <p:nvPr/>
            </p:nvSpPr>
            <p:spPr bwMode="auto">
              <a:xfrm>
                <a:off x="3542025" y="4501348"/>
                <a:ext cx="376418" cy="740288"/>
              </a:xfrm>
              <a:custGeom>
                <a:avLst/>
                <a:gdLst>
                  <a:gd name="T0" fmla="*/ 46 w 163"/>
                  <a:gd name="T1" fmla="*/ 304 h 321"/>
                  <a:gd name="T2" fmla="*/ 43 w 163"/>
                  <a:gd name="T3" fmla="*/ 297 h 321"/>
                  <a:gd name="T4" fmla="*/ 40 w 163"/>
                  <a:gd name="T5" fmla="*/ 319 h 321"/>
                  <a:gd name="T6" fmla="*/ 58 w 163"/>
                  <a:gd name="T7" fmla="*/ 320 h 321"/>
                  <a:gd name="T8" fmla="*/ 62 w 163"/>
                  <a:gd name="T9" fmla="*/ 315 h 321"/>
                  <a:gd name="T10" fmla="*/ 156 w 163"/>
                  <a:gd name="T11" fmla="*/ 33 h 321"/>
                  <a:gd name="T12" fmla="*/ 152 w 163"/>
                  <a:gd name="T13" fmla="*/ 46 h 321"/>
                  <a:gd name="T14" fmla="*/ 138 w 163"/>
                  <a:gd name="T15" fmla="*/ 50 h 321"/>
                  <a:gd name="T16" fmla="*/ 123 w 163"/>
                  <a:gd name="T17" fmla="*/ 48 h 321"/>
                  <a:gd name="T18" fmla="*/ 132 w 163"/>
                  <a:gd name="T19" fmla="*/ 32 h 321"/>
                  <a:gd name="T20" fmla="*/ 108 w 163"/>
                  <a:gd name="T21" fmla="*/ 20 h 321"/>
                  <a:gd name="T22" fmla="*/ 88 w 163"/>
                  <a:gd name="T23" fmla="*/ 3 h 321"/>
                  <a:gd name="T24" fmla="*/ 75 w 163"/>
                  <a:gd name="T25" fmla="*/ 7 h 321"/>
                  <a:gd name="T26" fmla="*/ 59 w 163"/>
                  <a:gd name="T27" fmla="*/ 4 h 321"/>
                  <a:gd name="T28" fmla="*/ 52 w 163"/>
                  <a:gd name="T29" fmla="*/ 18 h 321"/>
                  <a:gd name="T30" fmla="*/ 42 w 163"/>
                  <a:gd name="T31" fmla="*/ 31 h 321"/>
                  <a:gd name="T32" fmla="*/ 43 w 163"/>
                  <a:gd name="T33" fmla="*/ 45 h 321"/>
                  <a:gd name="T34" fmla="*/ 36 w 163"/>
                  <a:gd name="T35" fmla="*/ 56 h 321"/>
                  <a:gd name="T36" fmla="*/ 30 w 163"/>
                  <a:gd name="T37" fmla="*/ 67 h 321"/>
                  <a:gd name="T38" fmla="*/ 26 w 163"/>
                  <a:gd name="T39" fmla="*/ 82 h 321"/>
                  <a:gd name="T40" fmla="*/ 29 w 163"/>
                  <a:gd name="T41" fmla="*/ 98 h 321"/>
                  <a:gd name="T42" fmla="*/ 29 w 163"/>
                  <a:gd name="T43" fmla="*/ 112 h 321"/>
                  <a:gd name="T44" fmla="*/ 26 w 163"/>
                  <a:gd name="T45" fmla="*/ 128 h 321"/>
                  <a:gd name="T46" fmla="*/ 21 w 163"/>
                  <a:gd name="T47" fmla="*/ 147 h 321"/>
                  <a:gd name="T48" fmla="*/ 18 w 163"/>
                  <a:gd name="T49" fmla="*/ 154 h 321"/>
                  <a:gd name="T50" fmla="*/ 15 w 163"/>
                  <a:gd name="T51" fmla="*/ 166 h 321"/>
                  <a:gd name="T52" fmla="*/ 15 w 163"/>
                  <a:gd name="T53" fmla="*/ 177 h 321"/>
                  <a:gd name="T54" fmla="*/ 13 w 163"/>
                  <a:gd name="T55" fmla="*/ 194 h 321"/>
                  <a:gd name="T56" fmla="*/ 15 w 163"/>
                  <a:gd name="T57" fmla="*/ 203 h 321"/>
                  <a:gd name="T58" fmla="*/ 19 w 163"/>
                  <a:gd name="T59" fmla="*/ 211 h 321"/>
                  <a:gd name="T60" fmla="*/ 17 w 163"/>
                  <a:gd name="T61" fmla="*/ 218 h 321"/>
                  <a:gd name="T62" fmla="*/ 15 w 163"/>
                  <a:gd name="T63" fmla="*/ 231 h 321"/>
                  <a:gd name="T64" fmla="*/ 10 w 163"/>
                  <a:gd name="T65" fmla="*/ 241 h 321"/>
                  <a:gd name="T66" fmla="*/ 6 w 163"/>
                  <a:gd name="T67" fmla="*/ 253 h 321"/>
                  <a:gd name="T68" fmla="*/ 2 w 163"/>
                  <a:gd name="T69" fmla="*/ 266 h 321"/>
                  <a:gd name="T70" fmla="*/ 11 w 163"/>
                  <a:gd name="T71" fmla="*/ 274 h 321"/>
                  <a:gd name="T72" fmla="*/ 16 w 163"/>
                  <a:gd name="T73" fmla="*/ 286 h 321"/>
                  <a:gd name="T74" fmla="*/ 34 w 163"/>
                  <a:gd name="T75" fmla="*/ 289 h 321"/>
                  <a:gd name="T76" fmla="*/ 38 w 163"/>
                  <a:gd name="T77" fmla="*/ 282 h 321"/>
                  <a:gd name="T78" fmla="*/ 38 w 163"/>
                  <a:gd name="T79" fmla="*/ 269 h 321"/>
                  <a:gd name="T80" fmla="*/ 47 w 163"/>
                  <a:gd name="T81" fmla="*/ 260 h 321"/>
                  <a:gd name="T82" fmla="*/ 63 w 163"/>
                  <a:gd name="T83" fmla="*/ 243 h 321"/>
                  <a:gd name="T84" fmla="*/ 56 w 163"/>
                  <a:gd name="T85" fmla="*/ 233 h 321"/>
                  <a:gd name="T86" fmla="*/ 64 w 163"/>
                  <a:gd name="T87" fmla="*/ 213 h 321"/>
                  <a:gd name="T88" fmla="*/ 68 w 163"/>
                  <a:gd name="T89" fmla="*/ 203 h 321"/>
                  <a:gd name="T90" fmla="*/ 73 w 163"/>
                  <a:gd name="T91" fmla="*/ 192 h 321"/>
                  <a:gd name="T92" fmla="*/ 78 w 163"/>
                  <a:gd name="T93" fmla="*/ 192 h 321"/>
                  <a:gd name="T94" fmla="*/ 76 w 163"/>
                  <a:gd name="T95" fmla="*/ 187 h 321"/>
                  <a:gd name="T96" fmla="*/ 70 w 163"/>
                  <a:gd name="T97" fmla="*/ 179 h 321"/>
                  <a:gd name="T98" fmla="*/ 82 w 163"/>
                  <a:gd name="T99" fmla="*/ 175 h 321"/>
                  <a:gd name="T100" fmla="*/ 92 w 163"/>
                  <a:gd name="T101" fmla="*/ 162 h 321"/>
                  <a:gd name="T102" fmla="*/ 95 w 163"/>
                  <a:gd name="T103" fmla="*/ 154 h 321"/>
                  <a:gd name="T104" fmla="*/ 131 w 163"/>
                  <a:gd name="T105" fmla="*/ 145 h 321"/>
                  <a:gd name="T106" fmla="*/ 135 w 163"/>
                  <a:gd name="T107" fmla="*/ 129 h 321"/>
                  <a:gd name="T108" fmla="*/ 129 w 163"/>
                  <a:gd name="T109" fmla="*/ 117 h 321"/>
                  <a:gd name="T110" fmla="*/ 126 w 163"/>
                  <a:gd name="T111" fmla="*/ 111 h 321"/>
                  <a:gd name="T112" fmla="*/ 124 w 163"/>
                  <a:gd name="T113" fmla="*/ 103 h 321"/>
                  <a:gd name="T114" fmla="*/ 129 w 163"/>
                  <a:gd name="T115" fmla="*/ 79 h 321"/>
                  <a:gd name="T116" fmla="*/ 153 w 163"/>
                  <a:gd name="T117" fmla="*/ 51 h 321"/>
                  <a:gd name="T118" fmla="*/ 161 w 163"/>
                  <a:gd name="T119" fmla="*/ 33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63" h="321">
                    <a:moveTo>
                      <a:pt x="62" y="315"/>
                    </a:moveTo>
                    <a:cubicBezTo>
                      <a:pt x="58" y="315"/>
                      <a:pt x="49" y="307"/>
                      <a:pt x="46" y="304"/>
                    </a:cubicBezTo>
                    <a:cubicBezTo>
                      <a:pt x="44" y="302"/>
                      <a:pt x="46" y="300"/>
                      <a:pt x="43" y="301"/>
                    </a:cubicBezTo>
                    <a:cubicBezTo>
                      <a:pt x="39" y="301"/>
                      <a:pt x="41" y="298"/>
                      <a:pt x="43" y="297"/>
                    </a:cubicBezTo>
                    <a:cubicBezTo>
                      <a:pt x="45" y="296"/>
                      <a:pt x="43" y="293"/>
                      <a:pt x="40" y="293"/>
                    </a:cubicBezTo>
                    <a:cubicBezTo>
                      <a:pt x="40" y="298"/>
                      <a:pt x="39" y="319"/>
                      <a:pt x="40" y="319"/>
                    </a:cubicBezTo>
                    <a:cubicBezTo>
                      <a:pt x="42" y="320"/>
                      <a:pt x="51" y="318"/>
                      <a:pt x="54" y="320"/>
                    </a:cubicBezTo>
                    <a:cubicBezTo>
                      <a:pt x="55" y="320"/>
                      <a:pt x="57" y="321"/>
                      <a:pt x="58" y="320"/>
                    </a:cubicBezTo>
                    <a:cubicBezTo>
                      <a:pt x="59" y="318"/>
                      <a:pt x="65" y="319"/>
                      <a:pt x="68" y="317"/>
                    </a:cubicBezTo>
                    <a:cubicBezTo>
                      <a:pt x="71" y="316"/>
                      <a:pt x="67" y="315"/>
                      <a:pt x="62" y="315"/>
                    </a:cubicBezTo>
                    <a:close/>
                    <a:moveTo>
                      <a:pt x="161" y="33"/>
                    </a:moveTo>
                    <a:cubicBezTo>
                      <a:pt x="160" y="33"/>
                      <a:pt x="158" y="33"/>
                      <a:pt x="156" y="33"/>
                    </a:cubicBezTo>
                    <a:cubicBezTo>
                      <a:pt x="156" y="33"/>
                      <a:pt x="156" y="34"/>
                      <a:pt x="156" y="34"/>
                    </a:cubicBezTo>
                    <a:cubicBezTo>
                      <a:pt x="156" y="37"/>
                      <a:pt x="154" y="46"/>
                      <a:pt x="152" y="46"/>
                    </a:cubicBezTo>
                    <a:cubicBezTo>
                      <a:pt x="149" y="45"/>
                      <a:pt x="147" y="49"/>
                      <a:pt x="145" y="49"/>
                    </a:cubicBezTo>
                    <a:cubicBezTo>
                      <a:pt x="144" y="48"/>
                      <a:pt x="141" y="52"/>
                      <a:pt x="138" y="50"/>
                    </a:cubicBezTo>
                    <a:cubicBezTo>
                      <a:pt x="136" y="49"/>
                      <a:pt x="133" y="51"/>
                      <a:pt x="131" y="49"/>
                    </a:cubicBezTo>
                    <a:cubicBezTo>
                      <a:pt x="129" y="48"/>
                      <a:pt x="123" y="49"/>
                      <a:pt x="123" y="48"/>
                    </a:cubicBezTo>
                    <a:cubicBezTo>
                      <a:pt x="123" y="46"/>
                      <a:pt x="126" y="47"/>
                      <a:pt x="126" y="42"/>
                    </a:cubicBezTo>
                    <a:cubicBezTo>
                      <a:pt x="126" y="38"/>
                      <a:pt x="133" y="33"/>
                      <a:pt x="132" y="32"/>
                    </a:cubicBezTo>
                    <a:cubicBezTo>
                      <a:pt x="131" y="30"/>
                      <a:pt x="119" y="26"/>
                      <a:pt x="117" y="24"/>
                    </a:cubicBezTo>
                    <a:cubicBezTo>
                      <a:pt x="116" y="22"/>
                      <a:pt x="113" y="20"/>
                      <a:pt x="108" y="20"/>
                    </a:cubicBezTo>
                    <a:cubicBezTo>
                      <a:pt x="103" y="19"/>
                      <a:pt x="104" y="17"/>
                      <a:pt x="99" y="14"/>
                    </a:cubicBezTo>
                    <a:cubicBezTo>
                      <a:pt x="96" y="12"/>
                      <a:pt x="90" y="6"/>
                      <a:pt x="88" y="3"/>
                    </a:cubicBezTo>
                    <a:cubicBezTo>
                      <a:pt x="85" y="2"/>
                      <a:pt x="81" y="2"/>
                      <a:pt x="80" y="3"/>
                    </a:cubicBezTo>
                    <a:cubicBezTo>
                      <a:pt x="79" y="4"/>
                      <a:pt x="77" y="11"/>
                      <a:pt x="75" y="7"/>
                    </a:cubicBezTo>
                    <a:cubicBezTo>
                      <a:pt x="74" y="4"/>
                      <a:pt x="70" y="4"/>
                      <a:pt x="66" y="4"/>
                    </a:cubicBezTo>
                    <a:cubicBezTo>
                      <a:pt x="63" y="3"/>
                      <a:pt x="63" y="0"/>
                      <a:pt x="59" y="4"/>
                    </a:cubicBezTo>
                    <a:cubicBezTo>
                      <a:pt x="57" y="6"/>
                      <a:pt x="55" y="7"/>
                      <a:pt x="53" y="9"/>
                    </a:cubicBezTo>
                    <a:cubicBezTo>
                      <a:pt x="53" y="13"/>
                      <a:pt x="52" y="17"/>
                      <a:pt x="52" y="18"/>
                    </a:cubicBezTo>
                    <a:cubicBezTo>
                      <a:pt x="51" y="20"/>
                      <a:pt x="43" y="23"/>
                      <a:pt x="42" y="25"/>
                    </a:cubicBezTo>
                    <a:cubicBezTo>
                      <a:pt x="42" y="27"/>
                      <a:pt x="43" y="30"/>
                      <a:pt x="42" y="31"/>
                    </a:cubicBezTo>
                    <a:cubicBezTo>
                      <a:pt x="40" y="32"/>
                      <a:pt x="45" y="38"/>
                      <a:pt x="43" y="40"/>
                    </a:cubicBezTo>
                    <a:cubicBezTo>
                      <a:pt x="40" y="41"/>
                      <a:pt x="45" y="44"/>
                      <a:pt x="43" y="45"/>
                    </a:cubicBezTo>
                    <a:cubicBezTo>
                      <a:pt x="41" y="47"/>
                      <a:pt x="38" y="47"/>
                      <a:pt x="38" y="49"/>
                    </a:cubicBezTo>
                    <a:cubicBezTo>
                      <a:pt x="38" y="51"/>
                      <a:pt x="38" y="55"/>
                      <a:pt x="36" y="56"/>
                    </a:cubicBezTo>
                    <a:cubicBezTo>
                      <a:pt x="33" y="57"/>
                      <a:pt x="32" y="60"/>
                      <a:pt x="32" y="63"/>
                    </a:cubicBezTo>
                    <a:cubicBezTo>
                      <a:pt x="32" y="66"/>
                      <a:pt x="29" y="64"/>
                      <a:pt x="30" y="67"/>
                    </a:cubicBezTo>
                    <a:cubicBezTo>
                      <a:pt x="31" y="71"/>
                      <a:pt x="32" y="75"/>
                      <a:pt x="30" y="76"/>
                    </a:cubicBezTo>
                    <a:cubicBezTo>
                      <a:pt x="27" y="76"/>
                      <a:pt x="28" y="82"/>
                      <a:pt x="26" y="82"/>
                    </a:cubicBezTo>
                    <a:cubicBezTo>
                      <a:pt x="25" y="82"/>
                      <a:pt x="24" y="88"/>
                      <a:pt x="26" y="91"/>
                    </a:cubicBezTo>
                    <a:cubicBezTo>
                      <a:pt x="29" y="93"/>
                      <a:pt x="29" y="96"/>
                      <a:pt x="29" y="98"/>
                    </a:cubicBezTo>
                    <a:cubicBezTo>
                      <a:pt x="29" y="101"/>
                      <a:pt x="32" y="103"/>
                      <a:pt x="31" y="105"/>
                    </a:cubicBezTo>
                    <a:cubicBezTo>
                      <a:pt x="30" y="108"/>
                      <a:pt x="31" y="111"/>
                      <a:pt x="29" y="112"/>
                    </a:cubicBezTo>
                    <a:cubicBezTo>
                      <a:pt x="27" y="113"/>
                      <a:pt x="29" y="117"/>
                      <a:pt x="26" y="118"/>
                    </a:cubicBezTo>
                    <a:cubicBezTo>
                      <a:pt x="24" y="119"/>
                      <a:pt x="28" y="127"/>
                      <a:pt x="26" y="128"/>
                    </a:cubicBezTo>
                    <a:cubicBezTo>
                      <a:pt x="25" y="130"/>
                      <a:pt x="20" y="131"/>
                      <a:pt x="20" y="136"/>
                    </a:cubicBezTo>
                    <a:cubicBezTo>
                      <a:pt x="20" y="141"/>
                      <a:pt x="21" y="144"/>
                      <a:pt x="21" y="147"/>
                    </a:cubicBezTo>
                    <a:cubicBezTo>
                      <a:pt x="20" y="149"/>
                      <a:pt x="23" y="148"/>
                      <a:pt x="23" y="151"/>
                    </a:cubicBezTo>
                    <a:cubicBezTo>
                      <a:pt x="22" y="154"/>
                      <a:pt x="18" y="153"/>
                      <a:pt x="18" y="154"/>
                    </a:cubicBezTo>
                    <a:cubicBezTo>
                      <a:pt x="18" y="156"/>
                      <a:pt x="19" y="160"/>
                      <a:pt x="18" y="161"/>
                    </a:cubicBezTo>
                    <a:cubicBezTo>
                      <a:pt x="16" y="161"/>
                      <a:pt x="15" y="162"/>
                      <a:pt x="15" y="166"/>
                    </a:cubicBezTo>
                    <a:cubicBezTo>
                      <a:pt x="15" y="169"/>
                      <a:pt x="13" y="169"/>
                      <a:pt x="13" y="171"/>
                    </a:cubicBezTo>
                    <a:cubicBezTo>
                      <a:pt x="13" y="173"/>
                      <a:pt x="15" y="175"/>
                      <a:pt x="15" y="177"/>
                    </a:cubicBezTo>
                    <a:cubicBezTo>
                      <a:pt x="15" y="179"/>
                      <a:pt x="16" y="185"/>
                      <a:pt x="14" y="185"/>
                    </a:cubicBezTo>
                    <a:cubicBezTo>
                      <a:pt x="13" y="186"/>
                      <a:pt x="12" y="193"/>
                      <a:pt x="13" y="194"/>
                    </a:cubicBezTo>
                    <a:cubicBezTo>
                      <a:pt x="15" y="195"/>
                      <a:pt x="15" y="197"/>
                      <a:pt x="14" y="198"/>
                    </a:cubicBezTo>
                    <a:cubicBezTo>
                      <a:pt x="13" y="200"/>
                      <a:pt x="17" y="201"/>
                      <a:pt x="15" y="203"/>
                    </a:cubicBezTo>
                    <a:cubicBezTo>
                      <a:pt x="13" y="205"/>
                      <a:pt x="15" y="208"/>
                      <a:pt x="18" y="207"/>
                    </a:cubicBezTo>
                    <a:cubicBezTo>
                      <a:pt x="20" y="207"/>
                      <a:pt x="21" y="211"/>
                      <a:pt x="19" y="211"/>
                    </a:cubicBezTo>
                    <a:cubicBezTo>
                      <a:pt x="16" y="211"/>
                      <a:pt x="13" y="211"/>
                      <a:pt x="16" y="213"/>
                    </a:cubicBezTo>
                    <a:cubicBezTo>
                      <a:pt x="18" y="214"/>
                      <a:pt x="20" y="217"/>
                      <a:pt x="17" y="218"/>
                    </a:cubicBezTo>
                    <a:cubicBezTo>
                      <a:pt x="14" y="219"/>
                      <a:pt x="16" y="221"/>
                      <a:pt x="16" y="224"/>
                    </a:cubicBezTo>
                    <a:cubicBezTo>
                      <a:pt x="15" y="227"/>
                      <a:pt x="18" y="230"/>
                      <a:pt x="15" y="231"/>
                    </a:cubicBezTo>
                    <a:cubicBezTo>
                      <a:pt x="13" y="231"/>
                      <a:pt x="16" y="236"/>
                      <a:pt x="13" y="236"/>
                    </a:cubicBezTo>
                    <a:cubicBezTo>
                      <a:pt x="10" y="237"/>
                      <a:pt x="12" y="240"/>
                      <a:pt x="10" y="241"/>
                    </a:cubicBezTo>
                    <a:cubicBezTo>
                      <a:pt x="7" y="243"/>
                      <a:pt x="12" y="246"/>
                      <a:pt x="10" y="248"/>
                    </a:cubicBezTo>
                    <a:cubicBezTo>
                      <a:pt x="7" y="249"/>
                      <a:pt x="9" y="253"/>
                      <a:pt x="6" y="253"/>
                    </a:cubicBezTo>
                    <a:cubicBezTo>
                      <a:pt x="4" y="253"/>
                      <a:pt x="2" y="257"/>
                      <a:pt x="2" y="259"/>
                    </a:cubicBezTo>
                    <a:cubicBezTo>
                      <a:pt x="2" y="260"/>
                      <a:pt x="0" y="264"/>
                      <a:pt x="2" y="266"/>
                    </a:cubicBezTo>
                    <a:cubicBezTo>
                      <a:pt x="4" y="268"/>
                      <a:pt x="2" y="270"/>
                      <a:pt x="4" y="271"/>
                    </a:cubicBezTo>
                    <a:cubicBezTo>
                      <a:pt x="6" y="272"/>
                      <a:pt x="12" y="271"/>
                      <a:pt x="11" y="274"/>
                    </a:cubicBezTo>
                    <a:cubicBezTo>
                      <a:pt x="10" y="277"/>
                      <a:pt x="11" y="283"/>
                      <a:pt x="12" y="283"/>
                    </a:cubicBezTo>
                    <a:cubicBezTo>
                      <a:pt x="13" y="283"/>
                      <a:pt x="14" y="287"/>
                      <a:pt x="16" y="286"/>
                    </a:cubicBezTo>
                    <a:cubicBezTo>
                      <a:pt x="18" y="286"/>
                      <a:pt x="26" y="285"/>
                      <a:pt x="30" y="286"/>
                    </a:cubicBezTo>
                    <a:cubicBezTo>
                      <a:pt x="32" y="287"/>
                      <a:pt x="33" y="288"/>
                      <a:pt x="34" y="289"/>
                    </a:cubicBezTo>
                    <a:cubicBezTo>
                      <a:pt x="36" y="288"/>
                      <a:pt x="41" y="291"/>
                      <a:pt x="42" y="290"/>
                    </a:cubicBezTo>
                    <a:cubicBezTo>
                      <a:pt x="43" y="288"/>
                      <a:pt x="37" y="284"/>
                      <a:pt x="38" y="282"/>
                    </a:cubicBezTo>
                    <a:cubicBezTo>
                      <a:pt x="38" y="280"/>
                      <a:pt x="37" y="278"/>
                      <a:pt x="37" y="276"/>
                    </a:cubicBezTo>
                    <a:cubicBezTo>
                      <a:pt x="37" y="274"/>
                      <a:pt x="36" y="270"/>
                      <a:pt x="38" y="269"/>
                    </a:cubicBezTo>
                    <a:cubicBezTo>
                      <a:pt x="41" y="267"/>
                      <a:pt x="41" y="265"/>
                      <a:pt x="43" y="265"/>
                    </a:cubicBezTo>
                    <a:cubicBezTo>
                      <a:pt x="44" y="266"/>
                      <a:pt x="47" y="264"/>
                      <a:pt x="47" y="260"/>
                    </a:cubicBezTo>
                    <a:cubicBezTo>
                      <a:pt x="48" y="255"/>
                      <a:pt x="50" y="254"/>
                      <a:pt x="53" y="251"/>
                    </a:cubicBezTo>
                    <a:cubicBezTo>
                      <a:pt x="57" y="247"/>
                      <a:pt x="64" y="244"/>
                      <a:pt x="63" y="243"/>
                    </a:cubicBezTo>
                    <a:cubicBezTo>
                      <a:pt x="62" y="241"/>
                      <a:pt x="64" y="237"/>
                      <a:pt x="64" y="235"/>
                    </a:cubicBezTo>
                    <a:cubicBezTo>
                      <a:pt x="64" y="233"/>
                      <a:pt x="58" y="234"/>
                      <a:pt x="56" y="233"/>
                    </a:cubicBezTo>
                    <a:cubicBezTo>
                      <a:pt x="54" y="232"/>
                      <a:pt x="47" y="227"/>
                      <a:pt x="51" y="221"/>
                    </a:cubicBezTo>
                    <a:cubicBezTo>
                      <a:pt x="54" y="214"/>
                      <a:pt x="62" y="213"/>
                      <a:pt x="64" y="213"/>
                    </a:cubicBezTo>
                    <a:cubicBezTo>
                      <a:pt x="66" y="213"/>
                      <a:pt x="64" y="210"/>
                      <a:pt x="66" y="209"/>
                    </a:cubicBezTo>
                    <a:cubicBezTo>
                      <a:pt x="67" y="208"/>
                      <a:pt x="68" y="206"/>
                      <a:pt x="68" y="203"/>
                    </a:cubicBezTo>
                    <a:cubicBezTo>
                      <a:pt x="68" y="200"/>
                      <a:pt x="68" y="195"/>
                      <a:pt x="71" y="195"/>
                    </a:cubicBezTo>
                    <a:cubicBezTo>
                      <a:pt x="74" y="195"/>
                      <a:pt x="75" y="193"/>
                      <a:pt x="73" y="192"/>
                    </a:cubicBezTo>
                    <a:cubicBezTo>
                      <a:pt x="71" y="192"/>
                      <a:pt x="70" y="190"/>
                      <a:pt x="74" y="189"/>
                    </a:cubicBezTo>
                    <a:cubicBezTo>
                      <a:pt x="77" y="189"/>
                      <a:pt x="76" y="192"/>
                      <a:pt x="78" y="192"/>
                    </a:cubicBezTo>
                    <a:cubicBezTo>
                      <a:pt x="80" y="192"/>
                      <a:pt x="84" y="188"/>
                      <a:pt x="81" y="186"/>
                    </a:cubicBezTo>
                    <a:cubicBezTo>
                      <a:pt x="78" y="183"/>
                      <a:pt x="77" y="187"/>
                      <a:pt x="76" y="187"/>
                    </a:cubicBezTo>
                    <a:cubicBezTo>
                      <a:pt x="74" y="187"/>
                      <a:pt x="73" y="185"/>
                      <a:pt x="71" y="185"/>
                    </a:cubicBezTo>
                    <a:cubicBezTo>
                      <a:pt x="70" y="185"/>
                      <a:pt x="71" y="180"/>
                      <a:pt x="70" y="179"/>
                    </a:cubicBezTo>
                    <a:cubicBezTo>
                      <a:pt x="69" y="177"/>
                      <a:pt x="68" y="173"/>
                      <a:pt x="70" y="171"/>
                    </a:cubicBezTo>
                    <a:cubicBezTo>
                      <a:pt x="71" y="169"/>
                      <a:pt x="77" y="174"/>
                      <a:pt x="82" y="175"/>
                    </a:cubicBezTo>
                    <a:cubicBezTo>
                      <a:pt x="88" y="175"/>
                      <a:pt x="92" y="172"/>
                      <a:pt x="92" y="170"/>
                    </a:cubicBezTo>
                    <a:cubicBezTo>
                      <a:pt x="92" y="168"/>
                      <a:pt x="89" y="165"/>
                      <a:pt x="92" y="162"/>
                    </a:cubicBezTo>
                    <a:cubicBezTo>
                      <a:pt x="96" y="160"/>
                      <a:pt x="93" y="160"/>
                      <a:pt x="92" y="157"/>
                    </a:cubicBezTo>
                    <a:cubicBezTo>
                      <a:pt x="91" y="154"/>
                      <a:pt x="94" y="152"/>
                      <a:pt x="95" y="154"/>
                    </a:cubicBezTo>
                    <a:cubicBezTo>
                      <a:pt x="96" y="155"/>
                      <a:pt x="107" y="154"/>
                      <a:pt x="116" y="152"/>
                    </a:cubicBezTo>
                    <a:cubicBezTo>
                      <a:pt x="124" y="150"/>
                      <a:pt x="130" y="147"/>
                      <a:pt x="131" y="145"/>
                    </a:cubicBezTo>
                    <a:cubicBezTo>
                      <a:pt x="131" y="142"/>
                      <a:pt x="137" y="136"/>
                      <a:pt x="138" y="134"/>
                    </a:cubicBezTo>
                    <a:cubicBezTo>
                      <a:pt x="140" y="132"/>
                      <a:pt x="138" y="129"/>
                      <a:pt x="135" y="129"/>
                    </a:cubicBezTo>
                    <a:cubicBezTo>
                      <a:pt x="131" y="128"/>
                      <a:pt x="131" y="124"/>
                      <a:pt x="133" y="122"/>
                    </a:cubicBezTo>
                    <a:cubicBezTo>
                      <a:pt x="135" y="120"/>
                      <a:pt x="132" y="117"/>
                      <a:pt x="129" y="117"/>
                    </a:cubicBezTo>
                    <a:cubicBezTo>
                      <a:pt x="126" y="117"/>
                      <a:pt x="120" y="114"/>
                      <a:pt x="123" y="112"/>
                    </a:cubicBezTo>
                    <a:cubicBezTo>
                      <a:pt x="125" y="110"/>
                      <a:pt x="125" y="110"/>
                      <a:pt x="126" y="111"/>
                    </a:cubicBezTo>
                    <a:cubicBezTo>
                      <a:pt x="127" y="110"/>
                      <a:pt x="127" y="108"/>
                      <a:pt x="127" y="108"/>
                    </a:cubicBezTo>
                    <a:cubicBezTo>
                      <a:pt x="126" y="107"/>
                      <a:pt x="124" y="108"/>
                      <a:pt x="124" y="103"/>
                    </a:cubicBezTo>
                    <a:cubicBezTo>
                      <a:pt x="125" y="98"/>
                      <a:pt x="126" y="99"/>
                      <a:pt x="127" y="92"/>
                    </a:cubicBezTo>
                    <a:cubicBezTo>
                      <a:pt x="127" y="86"/>
                      <a:pt x="129" y="82"/>
                      <a:pt x="129" y="79"/>
                    </a:cubicBezTo>
                    <a:cubicBezTo>
                      <a:pt x="129" y="75"/>
                      <a:pt x="135" y="71"/>
                      <a:pt x="139" y="66"/>
                    </a:cubicBezTo>
                    <a:cubicBezTo>
                      <a:pt x="142" y="60"/>
                      <a:pt x="150" y="53"/>
                      <a:pt x="153" y="51"/>
                    </a:cubicBezTo>
                    <a:cubicBezTo>
                      <a:pt x="156" y="49"/>
                      <a:pt x="162" y="47"/>
                      <a:pt x="163" y="46"/>
                    </a:cubicBezTo>
                    <a:cubicBezTo>
                      <a:pt x="163" y="44"/>
                      <a:pt x="163" y="34"/>
                      <a:pt x="161" y="33"/>
                    </a:cubicBezTo>
                    <a:close/>
                  </a:path>
                </a:pathLst>
              </a:custGeom>
              <a:grpFill/>
              <a:ln w="3175"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37" name="Freeform 110">
                <a:extLst>
                  <a:ext uri="{FF2B5EF4-FFF2-40B4-BE49-F238E27FC236}">
                    <a16:creationId xmlns:a16="http://schemas.microsoft.com/office/drawing/2014/main" id="{C3CF7DDD-A85A-47E2-B187-75BCC184C22C}"/>
                  </a:ext>
                </a:extLst>
              </p:cNvPr>
              <p:cNvSpPr>
                <a:spLocks/>
              </p:cNvSpPr>
              <p:nvPr/>
            </p:nvSpPr>
            <p:spPr bwMode="auto">
              <a:xfrm>
                <a:off x="3503129" y="4418536"/>
                <a:ext cx="163114" cy="836902"/>
              </a:xfrm>
              <a:custGeom>
                <a:avLst/>
                <a:gdLst>
                  <a:gd name="T0" fmla="*/ 28 w 71"/>
                  <a:gd name="T1" fmla="*/ 310 h 363"/>
                  <a:gd name="T2" fmla="*/ 19 w 71"/>
                  <a:gd name="T3" fmla="*/ 295 h 363"/>
                  <a:gd name="T4" fmla="*/ 27 w 71"/>
                  <a:gd name="T5" fmla="*/ 277 h 363"/>
                  <a:gd name="T6" fmla="*/ 33 w 71"/>
                  <a:gd name="T7" fmla="*/ 260 h 363"/>
                  <a:gd name="T8" fmla="*/ 36 w 71"/>
                  <a:gd name="T9" fmla="*/ 247 h 363"/>
                  <a:gd name="T10" fmla="*/ 31 w 71"/>
                  <a:gd name="T11" fmla="*/ 234 h 363"/>
                  <a:gd name="T12" fmla="*/ 32 w 71"/>
                  <a:gd name="T13" fmla="*/ 213 h 363"/>
                  <a:gd name="T14" fmla="*/ 35 w 71"/>
                  <a:gd name="T15" fmla="*/ 197 h 363"/>
                  <a:gd name="T16" fmla="*/ 38 w 71"/>
                  <a:gd name="T17" fmla="*/ 183 h 363"/>
                  <a:gd name="T18" fmla="*/ 43 w 71"/>
                  <a:gd name="T19" fmla="*/ 154 h 363"/>
                  <a:gd name="T20" fmla="*/ 46 w 71"/>
                  <a:gd name="T21" fmla="*/ 134 h 363"/>
                  <a:gd name="T22" fmla="*/ 47 w 71"/>
                  <a:gd name="T23" fmla="*/ 112 h 363"/>
                  <a:gd name="T24" fmla="*/ 53 w 71"/>
                  <a:gd name="T25" fmla="*/ 92 h 363"/>
                  <a:gd name="T26" fmla="*/ 60 w 71"/>
                  <a:gd name="T27" fmla="*/ 76 h 363"/>
                  <a:gd name="T28" fmla="*/ 69 w 71"/>
                  <a:gd name="T29" fmla="*/ 54 h 363"/>
                  <a:gd name="T30" fmla="*/ 63 w 71"/>
                  <a:gd name="T31" fmla="*/ 37 h 363"/>
                  <a:gd name="T32" fmla="*/ 59 w 71"/>
                  <a:gd name="T33" fmla="*/ 18 h 363"/>
                  <a:gd name="T34" fmla="*/ 50 w 71"/>
                  <a:gd name="T35" fmla="*/ 1 h 363"/>
                  <a:gd name="T36" fmla="*/ 45 w 71"/>
                  <a:gd name="T37" fmla="*/ 16 h 363"/>
                  <a:gd name="T38" fmla="*/ 44 w 71"/>
                  <a:gd name="T39" fmla="*/ 53 h 363"/>
                  <a:gd name="T40" fmla="*/ 37 w 71"/>
                  <a:gd name="T41" fmla="*/ 91 h 363"/>
                  <a:gd name="T42" fmla="*/ 34 w 71"/>
                  <a:gd name="T43" fmla="*/ 116 h 363"/>
                  <a:gd name="T44" fmla="*/ 29 w 71"/>
                  <a:gd name="T45" fmla="*/ 149 h 363"/>
                  <a:gd name="T46" fmla="*/ 18 w 71"/>
                  <a:gd name="T47" fmla="*/ 179 h 363"/>
                  <a:gd name="T48" fmla="*/ 17 w 71"/>
                  <a:gd name="T49" fmla="*/ 204 h 363"/>
                  <a:gd name="T50" fmla="*/ 12 w 71"/>
                  <a:gd name="T51" fmla="*/ 227 h 363"/>
                  <a:gd name="T52" fmla="*/ 22 w 71"/>
                  <a:gd name="T53" fmla="*/ 215 h 363"/>
                  <a:gd name="T54" fmla="*/ 24 w 71"/>
                  <a:gd name="T55" fmla="*/ 228 h 363"/>
                  <a:gd name="T56" fmla="*/ 21 w 71"/>
                  <a:gd name="T57" fmla="*/ 244 h 363"/>
                  <a:gd name="T58" fmla="*/ 17 w 71"/>
                  <a:gd name="T59" fmla="*/ 254 h 363"/>
                  <a:gd name="T60" fmla="*/ 16 w 71"/>
                  <a:gd name="T61" fmla="*/ 252 h 363"/>
                  <a:gd name="T62" fmla="*/ 10 w 71"/>
                  <a:gd name="T63" fmla="*/ 255 h 363"/>
                  <a:gd name="T64" fmla="*/ 1 w 71"/>
                  <a:gd name="T65" fmla="*/ 267 h 363"/>
                  <a:gd name="T66" fmla="*/ 11 w 71"/>
                  <a:gd name="T67" fmla="*/ 268 h 363"/>
                  <a:gd name="T68" fmla="*/ 17 w 71"/>
                  <a:gd name="T69" fmla="*/ 277 h 363"/>
                  <a:gd name="T70" fmla="*/ 7 w 71"/>
                  <a:gd name="T71" fmla="*/ 280 h 363"/>
                  <a:gd name="T72" fmla="*/ 9 w 71"/>
                  <a:gd name="T73" fmla="*/ 285 h 363"/>
                  <a:gd name="T74" fmla="*/ 4 w 71"/>
                  <a:gd name="T75" fmla="*/ 294 h 363"/>
                  <a:gd name="T76" fmla="*/ 10 w 71"/>
                  <a:gd name="T77" fmla="*/ 297 h 363"/>
                  <a:gd name="T78" fmla="*/ 11 w 71"/>
                  <a:gd name="T79" fmla="*/ 305 h 363"/>
                  <a:gd name="T80" fmla="*/ 6 w 71"/>
                  <a:gd name="T81" fmla="*/ 315 h 363"/>
                  <a:gd name="T82" fmla="*/ 16 w 71"/>
                  <a:gd name="T83" fmla="*/ 316 h 363"/>
                  <a:gd name="T84" fmla="*/ 20 w 71"/>
                  <a:gd name="T85" fmla="*/ 320 h 363"/>
                  <a:gd name="T86" fmla="*/ 15 w 71"/>
                  <a:gd name="T87" fmla="*/ 329 h 363"/>
                  <a:gd name="T88" fmla="*/ 29 w 71"/>
                  <a:gd name="T89" fmla="*/ 329 h 363"/>
                  <a:gd name="T90" fmla="*/ 19 w 71"/>
                  <a:gd name="T91" fmla="*/ 336 h 363"/>
                  <a:gd name="T92" fmla="*/ 30 w 71"/>
                  <a:gd name="T93" fmla="*/ 335 h 363"/>
                  <a:gd name="T94" fmla="*/ 18 w 71"/>
                  <a:gd name="T95" fmla="*/ 343 h 363"/>
                  <a:gd name="T96" fmla="*/ 29 w 71"/>
                  <a:gd name="T97" fmla="*/ 344 h 363"/>
                  <a:gd name="T98" fmla="*/ 45 w 71"/>
                  <a:gd name="T99" fmla="*/ 328 h 363"/>
                  <a:gd name="T100" fmla="*/ 50 w 71"/>
                  <a:gd name="T101" fmla="*/ 337 h 363"/>
                  <a:gd name="T102" fmla="*/ 43 w 71"/>
                  <a:gd name="T103" fmla="*/ 340 h 363"/>
                  <a:gd name="T104" fmla="*/ 35 w 71"/>
                  <a:gd name="T105" fmla="*/ 347 h 363"/>
                  <a:gd name="T106" fmla="*/ 41 w 71"/>
                  <a:gd name="T107" fmla="*/ 358 h 363"/>
                  <a:gd name="T108" fmla="*/ 52 w 71"/>
                  <a:gd name="T109" fmla="*/ 357 h 363"/>
                  <a:gd name="T110" fmla="*/ 64 w 71"/>
                  <a:gd name="T111" fmla="*/ 357 h 363"/>
                  <a:gd name="T112" fmla="*/ 57 w 71"/>
                  <a:gd name="T113" fmla="*/ 355 h 363"/>
                  <a:gd name="T114" fmla="*/ 50 w 71"/>
                  <a:gd name="T115" fmla="*/ 326 h 363"/>
                  <a:gd name="T116" fmla="*/ 33 w 71"/>
                  <a:gd name="T117" fmla="*/ 322 h 3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71" h="363">
                    <a:moveTo>
                      <a:pt x="33" y="322"/>
                    </a:moveTo>
                    <a:cubicBezTo>
                      <a:pt x="31" y="323"/>
                      <a:pt x="30" y="319"/>
                      <a:pt x="29" y="319"/>
                    </a:cubicBezTo>
                    <a:cubicBezTo>
                      <a:pt x="28" y="319"/>
                      <a:pt x="27" y="313"/>
                      <a:pt x="28" y="310"/>
                    </a:cubicBezTo>
                    <a:cubicBezTo>
                      <a:pt x="29" y="307"/>
                      <a:pt x="23" y="308"/>
                      <a:pt x="21" y="307"/>
                    </a:cubicBezTo>
                    <a:cubicBezTo>
                      <a:pt x="19" y="306"/>
                      <a:pt x="21" y="304"/>
                      <a:pt x="19" y="302"/>
                    </a:cubicBezTo>
                    <a:cubicBezTo>
                      <a:pt x="17" y="300"/>
                      <a:pt x="19" y="296"/>
                      <a:pt x="19" y="295"/>
                    </a:cubicBezTo>
                    <a:cubicBezTo>
                      <a:pt x="19" y="293"/>
                      <a:pt x="21" y="289"/>
                      <a:pt x="23" y="289"/>
                    </a:cubicBezTo>
                    <a:cubicBezTo>
                      <a:pt x="26" y="289"/>
                      <a:pt x="24" y="285"/>
                      <a:pt x="27" y="284"/>
                    </a:cubicBezTo>
                    <a:cubicBezTo>
                      <a:pt x="29" y="282"/>
                      <a:pt x="24" y="279"/>
                      <a:pt x="27" y="277"/>
                    </a:cubicBezTo>
                    <a:cubicBezTo>
                      <a:pt x="29" y="276"/>
                      <a:pt x="27" y="273"/>
                      <a:pt x="30" y="272"/>
                    </a:cubicBezTo>
                    <a:cubicBezTo>
                      <a:pt x="33" y="272"/>
                      <a:pt x="30" y="267"/>
                      <a:pt x="32" y="267"/>
                    </a:cubicBezTo>
                    <a:cubicBezTo>
                      <a:pt x="35" y="266"/>
                      <a:pt x="32" y="263"/>
                      <a:pt x="33" y="260"/>
                    </a:cubicBezTo>
                    <a:cubicBezTo>
                      <a:pt x="33" y="257"/>
                      <a:pt x="31" y="255"/>
                      <a:pt x="34" y="254"/>
                    </a:cubicBezTo>
                    <a:cubicBezTo>
                      <a:pt x="37" y="253"/>
                      <a:pt x="35" y="250"/>
                      <a:pt x="33" y="249"/>
                    </a:cubicBezTo>
                    <a:cubicBezTo>
                      <a:pt x="30" y="247"/>
                      <a:pt x="33" y="247"/>
                      <a:pt x="36" y="247"/>
                    </a:cubicBezTo>
                    <a:cubicBezTo>
                      <a:pt x="38" y="247"/>
                      <a:pt x="37" y="243"/>
                      <a:pt x="35" y="243"/>
                    </a:cubicBezTo>
                    <a:cubicBezTo>
                      <a:pt x="32" y="244"/>
                      <a:pt x="30" y="241"/>
                      <a:pt x="32" y="239"/>
                    </a:cubicBezTo>
                    <a:cubicBezTo>
                      <a:pt x="34" y="237"/>
                      <a:pt x="30" y="236"/>
                      <a:pt x="31" y="234"/>
                    </a:cubicBezTo>
                    <a:cubicBezTo>
                      <a:pt x="32" y="233"/>
                      <a:pt x="32" y="231"/>
                      <a:pt x="30" y="230"/>
                    </a:cubicBezTo>
                    <a:cubicBezTo>
                      <a:pt x="29" y="229"/>
                      <a:pt x="30" y="222"/>
                      <a:pt x="31" y="221"/>
                    </a:cubicBezTo>
                    <a:cubicBezTo>
                      <a:pt x="33" y="221"/>
                      <a:pt x="32" y="215"/>
                      <a:pt x="32" y="213"/>
                    </a:cubicBezTo>
                    <a:cubicBezTo>
                      <a:pt x="32" y="211"/>
                      <a:pt x="30" y="209"/>
                      <a:pt x="30" y="207"/>
                    </a:cubicBezTo>
                    <a:cubicBezTo>
                      <a:pt x="30" y="205"/>
                      <a:pt x="32" y="205"/>
                      <a:pt x="32" y="202"/>
                    </a:cubicBezTo>
                    <a:cubicBezTo>
                      <a:pt x="32" y="198"/>
                      <a:pt x="33" y="197"/>
                      <a:pt x="35" y="197"/>
                    </a:cubicBezTo>
                    <a:cubicBezTo>
                      <a:pt x="36" y="196"/>
                      <a:pt x="35" y="192"/>
                      <a:pt x="35" y="190"/>
                    </a:cubicBezTo>
                    <a:cubicBezTo>
                      <a:pt x="35" y="189"/>
                      <a:pt x="39" y="190"/>
                      <a:pt x="40" y="187"/>
                    </a:cubicBezTo>
                    <a:cubicBezTo>
                      <a:pt x="40" y="184"/>
                      <a:pt x="37" y="185"/>
                      <a:pt x="38" y="183"/>
                    </a:cubicBezTo>
                    <a:cubicBezTo>
                      <a:pt x="38" y="180"/>
                      <a:pt x="37" y="177"/>
                      <a:pt x="37" y="172"/>
                    </a:cubicBezTo>
                    <a:cubicBezTo>
                      <a:pt x="37" y="167"/>
                      <a:pt x="42" y="166"/>
                      <a:pt x="43" y="164"/>
                    </a:cubicBezTo>
                    <a:cubicBezTo>
                      <a:pt x="45" y="163"/>
                      <a:pt x="41" y="155"/>
                      <a:pt x="43" y="154"/>
                    </a:cubicBezTo>
                    <a:cubicBezTo>
                      <a:pt x="46" y="153"/>
                      <a:pt x="44" y="149"/>
                      <a:pt x="46" y="148"/>
                    </a:cubicBezTo>
                    <a:cubicBezTo>
                      <a:pt x="48" y="147"/>
                      <a:pt x="47" y="144"/>
                      <a:pt x="48" y="141"/>
                    </a:cubicBezTo>
                    <a:cubicBezTo>
                      <a:pt x="49" y="139"/>
                      <a:pt x="46" y="137"/>
                      <a:pt x="46" y="134"/>
                    </a:cubicBezTo>
                    <a:cubicBezTo>
                      <a:pt x="46" y="132"/>
                      <a:pt x="46" y="129"/>
                      <a:pt x="43" y="127"/>
                    </a:cubicBezTo>
                    <a:cubicBezTo>
                      <a:pt x="41" y="124"/>
                      <a:pt x="42" y="118"/>
                      <a:pt x="43" y="118"/>
                    </a:cubicBezTo>
                    <a:cubicBezTo>
                      <a:pt x="45" y="118"/>
                      <a:pt x="44" y="112"/>
                      <a:pt x="47" y="112"/>
                    </a:cubicBezTo>
                    <a:cubicBezTo>
                      <a:pt x="49" y="111"/>
                      <a:pt x="48" y="107"/>
                      <a:pt x="47" y="103"/>
                    </a:cubicBezTo>
                    <a:cubicBezTo>
                      <a:pt x="46" y="100"/>
                      <a:pt x="49" y="102"/>
                      <a:pt x="49" y="99"/>
                    </a:cubicBezTo>
                    <a:cubicBezTo>
                      <a:pt x="49" y="96"/>
                      <a:pt x="50" y="93"/>
                      <a:pt x="53" y="92"/>
                    </a:cubicBezTo>
                    <a:cubicBezTo>
                      <a:pt x="55" y="91"/>
                      <a:pt x="55" y="87"/>
                      <a:pt x="55" y="85"/>
                    </a:cubicBezTo>
                    <a:cubicBezTo>
                      <a:pt x="55" y="83"/>
                      <a:pt x="58" y="83"/>
                      <a:pt x="60" y="81"/>
                    </a:cubicBezTo>
                    <a:cubicBezTo>
                      <a:pt x="62" y="80"/>
                      <a:pt x="57" y="77"/>
                      <a:pt x="60" y="76"/>
                    </a:cubicBezTo>
                    <a:cubicBezTo>
                      <a:pt x="62" y="74"/>
                      <a:pt x="57" y="68"/>
                      <a:pt x="59" y="67"/>
                    </a:cubicBezTo>
                    <a:cubicBezTo>
                      <a:pt x="60" y="66"/>
                      <a:pt x="59" y="63"/>
                      <a:pt x="59" y="61"/>
                    </a:cubicBezTo>
                    <a:cubicBezTo>
                      <a:pt x="60" y="59"/>
                      <a:pt x="68" y="56"/>
                      <a:pt x="69" y="54"/>
                    </a:cubicBezTo>
                    <a:cubicBezTo>
                      <a:pt x="69" y="53"/>
                      <a:pt x="70" y="49"/>
                      <a:pt x="70" y="45"/>
                    </a:cubicBezTo>
                    <a:cubicBezTo>
                      <a:pt x="68" y="46"/>
                      <a:pt x="66" y="47"/>
                      <a:pt x="65" y="46"/>
                    </a:cubicBezTo>
                    <a:cubicBezTo>
                      <a:pt x="64" y="45"/>
                      <a:pt x="65" y="40"/>
                      <a:pt x="63" y="37"/>
                    </a:cubicBezTo>
                    <a:cubicBezTo>
                      <a:pt x="61" y="35"/>
                      <a:pt x="63" y="31"/>
                      <a:pt x="60" y="30"/>
                    </a:cubicBezTo>
                    <a:cubicBezTo>
                      <a:pt x="58" y="29"/>
                      <a:pt x="56" y="25"/>
                      <a:pt x="58" y="23"/>
                    </a:cubicBezTo>
                    <a:cubicBezTo>
                      <a:pt x="59" y="22"/>
                      <a:pt x="58" y="19"/>
                      <a:pt x="59" y="18"/>
                    </a:cubicBezTo>
                    <a:cubicBezTo>
                      <a:pt x="61" y="16"/>
                      <a:pt x="58" y="16"/>
                      <a:pt x="56" y="13"/>
                    </a:cubicBezTo>
                    <a:cubicBezTo>
                      <a:pt x="54" y="10"/>
                      <a:pt x="57" y="7"/>
                      <a:pt x="54" y="5"/>
                    </a:cubicBezTo>
                    <a:cubicBezTo>
                      <a:pt x="51" y="2"/>
                      <a:pt x="51" y="0"/>
                      <a:pt x="50" y="1"/>
                    </a:cubicBezTo>
                    <a:cubicBezTo>
                      <a:pt x="50" y="2"/>
                      <a:pt x="49" y="6"/>
                      <a:pt x="47" y="7"/>
                    </a:cubicBezTo>
                    <a:cubicBezTo>
                      <a:pt x="47" y="8"/>
                      <a:pt x="46" y="8"/>
                      <a:pt x="45" y="9"/>
                    </a:cubicBezTo>
                    <a:cubicBezTo>
                      <a:pt x="45" y="11"/>
                      <a:pt x="45" y="14"/>
                      <a:pt x="45" y="16"/>
                    </a:cubicBezTo>
                    <a:cubicBezTo>
                      <a:pt x="46" y="19"/>
                      <a:pt x="47" y="32"/>
                      <a:pt x="46" y="37"/>
                    </a:cubicBezTo>
                    <a:cubicBezTo>
                      <a:pt x="45" y="42"/>
                      <a:pt x="44" y="46"/>
                      <a:pt x="43" y="49"/>
                    </a:cubicBezTo>
                    <a:cubicBezTo>
                      <a:pt x="42" y="52"/>
                      <a:pt x="45" y="52"/>
                      <a:pt x="44" y="53"/>
                    </a:cubicBezTo>
                    <a:cubicBezTo>
                      <a:pt x="42" y="55"/>
                      <a:pt x="43" y="58"/>
                      <a:pt x="43" y="64"/>
                    </a:cubicBezTo>
                    <a:cubicBezTo>
                      <a:pt x="43" y="70"/>
                      <a:pt x="40" y="79"/>
                      <a:pt x="39" y="83"/>
                    </a:cubicBezTo>
                    <a:cubicBezTo>
                      <a:pt x="39" y="86"/>
                      <a:pt x="37" y="87"/>
                      <a:pt x="37" y="91"/>
                    </a:cubicBezTo>
                    <a:cubicBezTo>
                      <a:pt x="38" y="94"/>
                      <a:pt x="36" y="96"/>
                      <a:pt x="34" y="98"/>
                    </a:cubicBezTo>
                    <a:cubicBezTo>
                      <a:pt x="32" y="99"/>
                      <a:pt x="37" y="105"/>
                      <a:pt x="37" y="107"/>
                    </a:cubicBezTo>
                    <a:cubicBezTo>
                      <a:pt x="36" y="110"/>
                      <a:pt x="33" y="112"/>
                      <a:pt x="34" y="116"/>
                    </a:cubicBezTo>
                    <a:cubicBezTo>
                      <a:pt x="35" y="122"/>
                      <a:pt x="34" y="132"/>
                      <a:pt x="34" y="134"/>
                    </a:cubicBezTo>
                    <a:cubicBezTo>
                      <a:pt x="34" y="136"/>
                      <a:pt x="31" y="136"/>
                      <a:pt x="32" y="139"/>
                    </a:cubicBezTo>
                    <a:cubicBezTo>
                      <a:pt x="32" y="143"/>
                      <a:pt x="30" y="144"/>
                      <a:pt x="29" y="149"/>
                    </a:cubicBezTo>
                    <a:cubicBezTo>
                      <a:pt x="28" y="155"/>
                      <a:pt x="24" y="162"/>
                      <a:pt x="23" y="167"/>
                    </a:cubicBezTo>
                    <a:cubicBezTo>
                      <a:pt x="21" y="171"/>
                      <a:pt x="21" y="173"/>
                      <a:pt x="19" y="173"/>
                    </a:cubicBezTo>
                    <a:cubicBezTo>
                      <a:pt x="17" y="173"/>
                      <a:pt x="16" y="175"/>
                      <a:pt x="18" y="179"/>
                    </a:cubicBezTo>
                    <a:cubicBezTo>
                      <a:pt x="20" y="182"/>
                      <a:pt x="17" y="185"/>
                      <a:pt x="19" y="189"/>
                    </a:cubicBezTo>
                    <a:cubicBezTo>
                      <a:pt x="21" y="193"/>
                      <a:pt x="20" y="194"/>
                      <a:pt x="19" y="197"/>
                    </a:cubicBezTo>
                    <a:cubicBezTo>
                      <a:pt x="18" y="201"/>
                      <a:pt x="17" y="201"/>
                      <a:pt x="17" y="204"/>
                    </a:cubicBezTo>
                    <a:cubicBezTo>
                      <a:pt x="17" y="207"/>
                      <a:pt x="14" y="210"/>
                      <a:pt x="16" y="213"/>
                    </a:cubicBezTo>
                    <a:cubicBezTo>
                      <a:pt x="17" y="217"/>
                      <a:pt x="17" y="218"/>
                      <a:pt x="15" y="218"/>
                    </a:cubicBezTo>
                    <a:cubicBezTo>
                      <a:pt x="13" y="218"/>
                      <a:pt x="12" y="221"/>
                      <a:pt x="12" y="227"/>
                    </a:cubicBezTo>
                    <a:cubicBezTo>
                      <a:pt x="11" y="233"/>
                      <a:pt x="11" y="233"/>
                      <a:pt x="15" y="232"/>
                    </a:cubicBezTo>
                    <a:cubicBezTo>
                      <a:pt x="20" y="232"/>
                      <a:pt x="16" y="218"/>
                      <a:pt x="19" y="218"/>
                    </a:cubicBezTo>
                    <a:cubicBezTo>
                      <a:pt x="22" y="218"/>
                      <a:pt x="19" y="216"/>
                      <a:pt x="22" y="215"/>
                    </a:cubicBezTo>
                    <a:cubicBezTo>
                      <a:pt x="25" y="214"/>
                      <a:pt x="22" y="217"/>
                      <a:pt x="24" y="218"/>
                    </a:cubicBezTo>
                    <a:cubicBezTo>
                      <a:pt x="26" y="218"/>
                      <a:pt x="27" y="220"/>
                      <a:pt x="25" y="221"/>
                    </a:cubicBezTo>
                    <a:cubicBezTo>
                      <a:pt x="22" y="223"/>
                      <a:pt x="25" y="226"/>
                      <a:pt x="24" y="228"/>
                    </a:cubicBezTo>
                    <a:cubicBezTo>
                      <a:pt x="23" y="230"/>
                      <a:pt x="21" y="232"/>
                      <a:pt x="22" y="235"/>
                    </a:cubicBezTo>
                    <a:cubicBezTo>
                      <a:pt x="23" y="237"/>
                      <a:pt x="21" y="237"/>
                      <a:pt x="21" y="240"/>
                    </a:cubicBezTo>
                    <a:cubicBezTo>
                      <a:pt x="20" y="243"/>
                      <a:pt x="22" y="243"/>
                      <a:pt x="21" y="244"/>
                    </a:cubicBezTo>
                    <a:cubicBezTo>
                      <a:pt x="20" y="244"/>
                      <a:pt x="23" y="247"/>
                      <a:pt x="21" y="247"/>
                    </a:cubicBezTo>
                    <a:cubicBezTo>
                      <a:pt x="19" y="247"/>
                      <a:pt x="20" y="250"/>
                      <a:pt x="21" y="252"/>
                    </a:cubicBezTo>
                    <a:cubicBezTo>
                      <a:pt x="22" y="254"/>
                      <a:pt x="19" y="253"/>
                      <a:pt x="17" y="254"/>
                    </a:cubicBezTo>
                    <a:cubicBezTo>
                      <a:pt x="15" y="256"/>
                      <a:pt x="19" y="258"/>
                      <a:pt x="18" y="260"/>
                    </a:cubicBezTo>
                    <a:cubicBezTo>
                      <a:pt x="17" y="262"/>
                      <a:pt x="14" y="259"/>
                      <a:pt x="13" y="257"/>
                    </a:cubicBezTo>
                    <a:cubicBezTo>
                      <a:pt x="11" y="256"/>
                      <a:pt x="15" y="254"/>
                      <a:pt x="16" y="252"/>
                    </a:cubicBezTo>
                    <a:cubicBezTo>
                      <a:pt x="18" y="250"/>
                      <a:pt x="15" y="245"/>
                      <a:pt x="12" y="246"/>
                    </a:cubicBezTo>
                    <a:cubicBezTo>
                      <a:pt x="9" y="247"/>
                      <a:pt x="15" y="250"/>
                      <a:pt x="15" y="253"/>
                    </a:cubicBezTo>
                    <a:cubicBezTo>
                      <a:pt x="15" y="255"/>
                      <a:pt x="10" y="252"/>
                      <a:pt x="10" y="255"/>
                    </a:cubicBezTo>
                    <a:cubicBezTo>
                      <a:pt x="10" y="257"/>
                      <a:pt x="7" y="256"/>
                      <a:pt x="6" y="258"/>
                    </a:cubicBezTo>
                    <a:cubicBezTo>
                      <a:pt x="4" y="260"/>
                      <a:pt x="8" y="261"/>
                      <a:pt x="6" y="262"/>
                    </a:cubicBezTo>
                    <a:cubicBezTo>
                      <a:pt x="4" y="262"/>
                      <a:pt x="1" y="265"/>
                      <a:pt x="1" y="267"/>
                    </a:cubicBezTo>
                    <a:cubicBezTo>
                      <a:pt x="1" y="269"/>
                      <a:pt x="3" y="269"/>
                      <a:pt x="3" y="267"/>
                    </a:cubicBezTo>
                    <a:cubicBezTo>
                      <a:pt x="3" y="265"/>
                      <a:pt x="6" y="265"/>
                      <a:pt x="7" y="267"/>
                    </a:cubicBezTo>
                    <a:cubicBezTo>
                      <a:pt x="8" y="269"/>
                      <a:pt x="9" y="267"/>
                      <a:pt x="11" y="268"/>
                    </a:cubicBezTo>
                    <a:cubicBezTo>
                      <a:pt x="14" y="268"/>
                      <a:pt x="13" y="272"/>
                      <a:pt x="12" y="272"/>
                    </a:cubicBezTo>
                    <a:cubicBezTo>
                      <a:pt x="11" y="272"/>
                      <a:pt x="9" y="274"/>
                      <a:pt x="10" y="277"/>
                    </a:cubicBezTo>
                    <a:cubicBezTo>
                      <a:pt x="10" y="279"/>
                      <a:pt x="15" y="277"/>
                      <a:pt x="17" y="277"/>
                    </a:cubicBezTo>
                    <a:cubicBezTo>
                      <a:pt x="19" y="278"/>
                      <a:pt x="18" y="282"/>
                      <a:pt x="17" y="281"/>
                    </a:cubicBezTo>
                    <a:cubicBezTo>
                      <a:pt x="16" y="279"/>
                      <a:pt x="13" y="277"/>
                      <a:pt x="12" y="279"/>
                    </a:cubicBezTo>
                    <a:cubicBezTo>
                      <a:pt x="11" y="282"/>
                      <a:pt x="9" y="280"/>
                      <a:pt x="7" y="280"/>
                    </a:cubicBezTo>
                    <a:cubicBezTo>
                      <a:pt x="5" y="279"/>
                      <a:pt x="0" y="283"/>
                      <a:pt x="2" y="284"/>
                    </a:cubicBezTo>
                    <a:cubicBezTo>
                      <a:pt x="4" y="286"/>
                      <a:pt x="4" y="288"/>
                      <a:pt x="5" y="288"/>
                    </a:cubicBezTo>
                    <a:cubicBezTo>
                      <a:pt x="6" y="288"/>
                      <a:pt x="8" y="287"/>
                      <a:pt x="9" y="285"/>
                    </a:cubicBezTo>
                    <a:cubicBezTo>
                      <a:pt x="9" y="284"/>
                      <a:pt x="12" y="282"/>
                      <a:pt x="12" y="286"/>
                    </a:cubicBezTo>
                    <a:cubicBezTo>
                      <a:pt x="12" y="289"/>
                      <a:pt x="9" y="287"/>
                      <a:pt x="8" y="289"/>
                    </a:cubicBezTo>
                    <a:cubicBezTo>
                      <a:pt x="7" y="291"/>
                      <a:pt x="6" y="292"/>
                      <a:pt x="4" y="294"/>
                    </a:cubicBezTo>
                    <a:cubicBezTo>
                      <a:pt x="2" y="295"/>
                      <a:pt x="4" y="298"/>
                      <a:pt x="5" y="297"/>
                    </a:cubicBezTo>
                    <a:cubicBezTo>
                      <a:pt x="7" y="296"/>
                      <a:pt x="5" y="299"/>
                      <a:pt x="7" y="300"/>
                    </a:cubicBezTo>
                    <a:cubicBezTo>
                      <a:pt x="10" y="300"/>
                      <a:pt x="10" y="298"/>
                      <a:pt x="10" y="297"/>
                    </a:cubicBezTo>
                    <a:cubicBezTo>
                      <a:pt x="9" y="295"/>
                      <a:pt x="11" y="291"/>
                      <a:pt x="13" y="293"/>
                    </a:cubicBezTo>
                    <a:cubicBezTo>
                      <a:pt x="15" y="295"/>
                      <a:pt x="12" y="297"/>
                      <a:pt x="12" y="298"/>
                    </a:cubicBezTo>
                    <a:cubicBezTo>
                      <a:pt x="12" y="300"/>
                      <a:pt x="11" y="303"/>
                      <a:pt x="11" y="305"/>
                    </a:cubicBezTo>
                    <a:cubicBezTo>
                      <a:pt x="11" y="307"/>
                      <a:pt x="9" y="305"/>
                      <a:pt x="9" y="308"/>
                    </a:cubicBezTo>
                    <a:cubicBezTo>
                      <a:pt x="9" y="310"/>
                      <a:pt x="4" y="308"/>
                      <a:pt x="6" y="310"/>
                    </a:cubicBezTo>
                    <a:cubicBezTo>
                      <a:pt x="8" y="311"/>
                      <a:pt x="5" y="313"/>
                      <a:pt x="6" y="315"/>
                    </a:cubicBezTo>
                    <a:cubicBezTo>
                      <a:pt x="7" y="316"/>
                      <a:pt x="8" y="313"/>
                      <a:pt x="10" y="313"/>
                    </a:cubicBezTo>
                    <a:cubicBezTo>
                      <a:pt x="12" y="314"/>
                      <a:pt x="12" y="315"/>
                      <a:pt x="14" y="313"/>
                    </a:cubicBezTo>
                    <a:cubicBezTo>
                      <a:pt x="17" y="312"/>
                      <a:pt x="18" y="315"/>
                      <a:pt x="16" y="316"/>
                    </a:cubicBezTo>
                    <a:cubicBezTo>
                      <a:pt x="14" y="317"/>
                      <a:pt x="11" y="320"/>
                      <a:pt x="12" y="320"/>
                    </a:cubicBezTo>
                    <a:cubicBezTo>
                      <a:pt x="13" y="320"/>
                      <a:pt x="16" y="318"/>
                      <a:pt x="17" y="320"/>
                    </a:cubicBezTo>
                    <a:cubicBezTo>
                      <a:pt x="18" y="323"/>
                      <a:pt x="20" y="322"/>
                      <a:pt x="20" y="320"/>
                    </a:cubicBezTo>
                    <a:cubicBezTo>
                      <a:pt x="20" y="317"/>
                      <a:pt x="24" y="319"/>
                      <a:pt x="25" y="321"/>
                    </a:cubicBezTo>
                    <a:cubicBezTo>
                      <a:pt x="26" y="323"/>
                      <a:pt x="20" y="325"/>
                      <a:pt x="18" y="324"/>
                    </a:cubicBezTo>
                    <a:cubicBezTo>
                      <a:pt x="15" y="324"/>
                      <a:pt x="14" y="327"/>
                      <a:pt x="15" y="329"/>
                    </a:cubicBezTo>
                    <a:cubicBezTo>
                      <a:pt x="17" y="331"/>
                      <a:pt x="19" y="329"/>
                      <a:pt x="21" y="327"/>
                    </a:cubicBezTo>
                    <a:cubicBezTo>
                      <a:pt x="23" y="325"/>
                      <a:pt x="33" y="326"/>
                      <a:pt x="34" y="328"/>
                    </a:cubicBezTo>
                    <a:cubicBezTo>
                      <a:pt x="34" y="330"/>
                      <a:pt x="29" y="328"/>
                      <a:pt x="29" y="329"/>
                    </a:cubicBezTo>
                    <a:cubicBezTo>
                      <a:pt x="28" y="331"/>
                      <a:pt x="24" y="332"/>
                      <a:pt x="24" y="330"/>
                    </a:cubicBezTo>
                    <a:cubicBezTo>
                      <a:pt x="23" y="329"/>
                      <a:pt x="19" y="331"/>
                      <a:pt x="19" y="333"/>
                    </a:cubicBezTo>
                    <a:cubicBezTo>
                      <a:pt x="19" y="335"/>
                      <a:pt x="16" y="335"/>
                      <a:pt x="19" y="336"/>
                    </a:cubicBezTo>
                    <a:cubicBezTo>
                      <a:pt x="23" y="337"/>
                      <a:pt x="22" y="333"/>
                      <a:pt x="27" y="333"/>
                    </a:cubicBezTo>
                    <a:cubicBezTo>
                      <a:pt x="32" y="334"/>
                      <a:pt x="34" y="329"/>
                      <a:pt x="36" y="331"/>
                    </a:cubicBezTo>
                    <a:cubicBezTo>
                      <a:pt x="37" y="334"/>
                      <a:pt x="32" y="337"/>
                      <a:pt x="30" y="335"/>
                    </a:cubicBezTo>
                    <a:cubicBezTo>
                      <a:pt x="28" y="333"/>
                      <a:pt x="25" y="336"/>
                      <a:pt x="26" y="339"/>
                    </a:cubicBezTo>
                    <a:cubicBezTo>
                      <a:pt x="26" y="341"/>
                      <a:pt x="20" y="338"/>
                      <a:pt x="17" y="338"/>
                    </a:cubicBezTo>
                    <a:cubicBezTo>
                      <a:pt x="14" y="337"/>
                      <a:pt x="15" y="340"/>
                      <a:pt x="18" y="343"/>
                    </a:cubicBezTo>
                    <a:cubicBezTo>
                      <a:pt x="20" y="346"/>
                      <a:pt x="22" y="343"/>
                      <a:pt x="25" y="345"/>
                    </a:cubicBezTo>
                    <a:cubicBezTo>
                      <a:pt x="28" y="347"/>
                      <a:pt x="28" y="349"/>
                      <a:pt x="30" y="347"/>
                    </a:cubicBezTo>
                    <a:cubicBezTo>
                      <a:pt x="32" y="345"/>
                      <a:pt x="30" y="345"/>
                      <a:pt x="29" y="344"/>
                    </a:cubicBezTo>
                    <a:cubicBezTo>
                      <a:pt x="27" y="343"/>
                      <a:pt x="28" y="340"/>
                      <a:pt x="32" y="342"/>
                    </a:cubicBezTo>
                    <a:cubicBezTo>
                      <a:pt x="35" y="343"/>
                      <a:pt x="39" y="340"/>
                      <a:pt x="38" y="336"/>
                    </a:cubicBezTo>
                    <a:cubicBezTo>
                      <a:pt x="37" y="332"/>
                      <a:pt x="41" y="330"/>
                      <a:pt x="45" y="328"/>
                    </a:cubicBezTo>
                    <a:cubicBezTo>
                      <a:pt x="49" y="327"/>
                      <a:pt x="47" y="331"/>
                      <a:pt x="44" y="332"/>
                    </a:cubicBezTo>
                    <a:cubicBezTo>
                      <a:pt x="41" y="334"/>
                      <a:pt x="41" y="335"/>
                      <a:pt x="43" y="337"/>
                    </a:cubicBezTo>
                    <a:cubicBezTo>
                      <a:pt x="45" y="339"/>
                      <a:pt x="48" y="335"/>
                      <a:pt x="50" y="337"/>
                    </a:cubicBezTo>
                    <a:cubicBezTo>
                      <a:pt x="52" y="339"/>
                      <a:pt x="47" y="339"/>
                      <a:pt x="46" y="341"/>
                    </a:cubicBezTo>
                    <a:cubicBezTo>
                      <a:pt x="45" y="343"/>
                      <a:pt x="49" y="345"/>
                      <a:pt x="46" y="347"/>
                    </a:cubicBezTo>
                    <a:cubicBezTo>
                      <a:pt x="43" y="348"/>
                      <a:pt x="45" y="341"/>
                      <a:pt x="43" y="340"/>
                    </a:cubicBezTo>
                    <a:cubicBezTo>
                      <a:pt x="41" y="339"/>
                      <a:pt x="39" y="341"/>
                      <a:pt x="41" y="345"/>
                    </a:cubicBezTo>
                    <a:cubicBezTo>
                      <a:pt x="43" y="349"/>
                      <a:pt x="39" y="346"/>
                      <a:pt x="37" y="344"/>
                    </a:cubicBezTo>
                    <a:cubicBezTo>
                      <a:pt x="35" y="342"/>
                      <a:pt x="33" y="344"/>
                      <a:pt x="35" y="347"/>
                    </a:cubicBezTo>
                    <a:cubicBezTo>
                      <a:pt x="37" y="349"/>
                      <a:pt x="31" y="346"/>
                      <a:pt x="31" y="350"/>
                    </a:cubicBezTo>
                    <a:cubicBezTo>
                      <a:pt x="31" y="353"/>
                      <a:pt x="34" y="350"/>
                      <a:pt x="37" y="351"/>
                    </a:cubicBezTo>
                    <a:cubicBezTo>
                      <a:pt x="40" y="352"/>
                      <a:pt x="39" y="356"/>
                      <a:pt x="41" y="358"/>
                    </a:cubicBezTo>
                    <a:cubicBezTo>
                      <a:pt x="43" y="360"/>
                      <a:pt x="41" y="353"/>
                      <a:pt x="44" y="352"/>
                    </a:cubicBezTo>
                    <a:cubicBezTo>
                      <a:pt x="46" y="351"/>
                      <a:pt x="44" y="358"/>
                      <a:pt x="50" y="359"/>
                    </a:cubicBezTo>
                    <a:cubicBezTo>
                      <a:pt x="55" y="361"/>
                      <a:pt x="50" y="358"/>
                      <a:pt x="52" y="357"/>
                    </a:cubicBezTo>
                    <a:cubicBezTo>
                      <a:pt x="55" y="355"/>
                      <a:pt x="58" y="362"/>
                      <a:pt x="61" y="363"/>
                    </a:cubicBezTo>
                    <a:cubicBezTo>
                      <a:pt x="63" y="363"/>
                      <a:pt x="62" y="359"/>
                      <a:pt x="60" y="357"/>
                    </a:cubicBezTo>
                    <a:cubicBezTo>
                      <a:pt x="58" y="355"/>
                      <a:pt x="62" y="356"/>
                      <a:pt x="64" y="357"/>
                    </a:cubicBezTo>
                    <a:cubicBezTo>
                      <a:pt x="67" y="358"/>
                      <a:pt x="69" y="359"/>
                      <a:pt x="70" y="357"/>
                    </a:cubicBezTo>
                    <a:cubicBezTo>
                      <a:pt x="70" y="356"/>
                      <a:pt x="70" y="356"/>
                      <a:pt x="71" y="356"/>
                    </a:cubicBezTo>
                    <a:cubicBezTo>
                      <a:pt x="68" y="354"/>
                      <a:pt x="59" y="356"/>
                      <a:pt x="57" y="355"/>
                    </a:cubicBezTo>
                    <a:cubicBezTo>
                      <a:pt x="56" y="355"/>
                      <a:pt x="57" y="334"/>
                      <a:pt x="57" y="329"/>
                    </a:cubicBezTo>
                    <a:cubicBezTo>
                      <a:pt x="57" y="329"/>
                      <a:pt x="57" y="329"/>
                      <a:pt x="57" y="329"/>
                    </a:cubicBezTo>
                    <a:cubicBezTo>
                      <a:pt x="55" y="329"/>
                      <a:pt x="49" y="329"/>
                      <a:pt x="50" y="326"/>
                    </a:cubicBezTo>
                    <a:cubicBezTo>
                      <a:pt x="50" y="325"/>
                      <a:pt x="51" y="325"/>
                      <a:pt x="51" y="325"/>
                    </a:cubicBezTo>
                    <a:cubicBezTo>
                      <a:pt x="50" y="324"/>
                      <a:pt x="49" y="323"/>
                      <a:pt x="47" y="322"/>
                    </a:cubicBezTo>
                    <a:cubicBezTo>
                      <a:pt x="43" y="321"/>
                      <a:pt x="35" y="322"/>
                      <a:pt x="33" y="322"/>
                    </a:cubicBezTo>
                    <a:close/>
                  </a:path>
                </a:pathLst>
              </a:custGeom>
              <a:grpFill/>
              <a:ln w="3175"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38" name="Freeform 111">
                <a:extLst>
                  <a:ext uri="{FF2B5EF4-FFF2-40B4-BE49-F238E27FC236}">
                    <a16:creationId xmlns:a16="http://schemas.microsoft.com/office/drawing/2014/main" id="{5A3B868B-5E39-47F1-8D20-22558C94FF8B}"/>
                  </a:ext>
                </a:extLst>
              </p:cNvPr>
              <p:cNvSpPr>
                <a:spLocks/>
              </p:cNvSpPr>
              <p:nvPr/>
            </p:nvSpPr>
            <p:spPr bwMode="auto">
              <a:xfrm>
                <a:off x="3745291" y="4454923"/>
                <a:ext cx="163114" cy="166878"/>
              </a:xfrm>
              <a:custGeom>
                <a:avLst/>
                <a:gdLst>
                  <a:gd name="T0" fmla="*/ 69 w 71"/>
                  <a:gd name="T1" fmla="*/ 39 h 72"/>
                  <a:gd name="T2" fmla="*/ 62 w 71"/>
                  <a:gd name="T3" fmla="*/ 40 h 72"/>
                  <a:gd name="T4" fmla="*/ 58 w 71"/>
                  <a:gd name="T5" fmla="*/ 31 h 72"/>
                  <a:gd name="T6" fmla="*/ 52 w 71"/>
                  <a:gd name="T7" fmla="*/ 24 h 72"/>
                  <a:gd name="T8" fmla="*/ 45 w 71"/>
                  <a:gd name="T9" fmla="*/ 24 h 72"/>
                  <a:gd name="T10" fmla="*/ 41 w 71"/>
                  <a:gd name="T11" fmla="*/ 17 h 72"/>
                  <a:gd name="T12" fmla="*/ 40 w 71"/>
                  <a:gd name="T13" fmla="*/ 7 h 72"/>
                  <a:gd name="T14" fmla="*/ 40 w 71"/>
                  <a:gd name="T15" fmla="*/ 3 h 72"/>
                  <a:gd name="T16" fmla="*/ 38 w 71"/>
                  <a:gd name="T17" fmla="*/ 3 h 72"/>
                  <a:gd name="T18" fmla="*/ 31 w 71"/>
                  <a:gd name="T19" fmla="*/ 0 h 72"/>
                  <a:gd name="T20" fmla="*/ 21 w 71"/>
                  <a:gd name="T21" fmla="*/ 1 h 72"/>
                  <a:gd name="T22" fmla="*/ 12 w 71"/>
                  <a:gd name="T23" fmla="*/ 3 h 72"/>
                  <a:gd name="T24" fmla="*/ 5 w 71"/>
                  <a:gd name="T25" fmla="*/ 10 h 72"/>
                  <a:gd name="T26" fmla="*/ 3 w 71"/>
                  <a:gd name="T27" fmla="*/ 23 h 72"/>
                  <a:gd name="T28" fmla="*/ 0 w 71"/>
                  <a:gd name="T29" fmla="*/ 23 h 72"/>
                  <a:gd name="T30" fmla="*/ 11 w 71"/>
                  <a:gd name="T31" fmla="*/ 34 h 72"/>
                  <a:gd name="T32" fmla="*/ 20 w 71"/>
                  <a:gd name="T33" fmla="*/ 40 h 72"/>
                  <a:gd name="T34" fmla="*/ 29 w 71"/>
                  <a:gd name="T35" fmla="*/ 44 h 72"/>
                  <a:gd name="T36" fmla="*/ 44 w 71"/>
                  <a:gd name="T37" fmla="*/ 52 h 72"/>
                  <a:gd name="T38" fmla="*/ 38 w 71"/>
                  <a:gd name="T39" fmla="*/ 62 h 72"/>
                  <a:gd name="T40" fmla="*/ 35 w 71"/>
                  <a:gd name="T41" fmla="*/ 68 h 72"/>
                  <a:gd name="T42" fmla="*/ 43 w 71"/>
                  <a:gd name="T43" fmla="*/ 69 h 72"/>
                  <a:gd name="T44" fmla="*/ 50 w 71"/>
                  <a:gd name="T45" fmla="*/ 70 h 72"/>
                  <a:gd name="T46" fmla="*/ 57 w 71"/>
                  <a:gd name="T47" fmla="*/ 69 h 72"/>
                  <a:gd name="T48" fmla="*/ 64 w 71"/>
                  <a:gd name="T49" fmla="*/ 66 h 72"/>
                  <a:gd name="T50" fmla="*/ 68 w 71"/>
                  <a:gd name="T51" fmla="*/ 54 h 72"/>
                  <a:gd name="T52" fmla="*/ 69 w 71"/>
                  <a:gd name="T53" fmla="*/ 39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71" h="72">
                    <a:moveTo>
                      <a:pt x="69" y="39"/>
                    </a:moveTo>
                    <a:cubicBezTo>
                      <a:pt x="66" y="37"/>
                      <a:pt x="63" y="40"/>
                      <a:pt x="62" y="40"/>
                    </a:cubicBezTo>
                    <a:cubicBezTo>
                      <a:pt x="61" y="40"/>
                      <a:pt x="59" y="34"/>
                      <a:pt x="58" y="31"/>
                    </a:cubicBezTo>
                    <a:cubicBezTo>
                      <a:pt x="57" y="28"/>
                      <a:pt x="54" y="23"/>
                      <a:pt x="52" y="24"/>
                    </a:cubicBezTo>
                    <a:cubicBezTo>
                      <a:pt x="50" y="26"/>
                      <a:pt x="51" y="24"/>
                      <a:pt x="45" y="24"/>
                    </a:cubicBezTo>
                    <a:cubicBezTo>
                      <a:pt x="40" y="23"/>
                      <a:pt x="40" y="22"/>
                      <a:pt x="41" y="17"/>
                    </a:cubicBezTo>
                    <a:cubicBezTo>
                      <a:pt x="43" y="12"/>
                      <a:pt x="38" y="8"/>
                      <a:pt x="40" y="7"/>
                    </a:cubicBezTo>
                    <a:cubicBezTo>
                      <a:pt x="41" y="6"/>
                      <a:pt x="41" y="5"/>
                      <a:pt x="40" y="3"/>
                    </a:cubicBezTo>
                    <a:cubicBezTo>
                      <a:pt x="39" y="3"/>
                      <a:pt x="39" y="3"/>
                      <a:pt x="38" y="3"/>
                    </a:cubicBezTo>
                    <a:cubicBezTo>
                      <a:pt x="36" y="3"/>
                      <a:pt x="34" y="0"/>
                      <a:pt x="31" y="0"/>
                    </a:cubicBezTo>
                    <a:cubicBezTo>
                      <a:pt x="27" y="0"/>
                      <a:pt x="24" y="0"/>
                      <a:pt x="21" y="1"/>
                    </a:cubicBezTo>
                    <a:cubicBezTo>
                      <a:pt x="19" y="2"/>
                      <a:pt x="14" y="1"/>
                      <a:pt x="12" y="3"/>
                    </a:cubicBezTo>
                    <a:cubicBezTo>
                      <a:pt x="9" y="5"/>
                      <a:pt x="5" y="9"/>
                      <a:pt x="5" y="10"/>
                    </a:cubicBezTo>
                    <a:cubicBezTo>
                      <a:pt x="6" y="12"/>
                      <a:pt x="4" y="22"/>
                      <a:pt x="3" y="23"/>
                    </a:cubicBezTo>
                    <a:cubicBezTo>
                      <a:pt x="3" y="23"/>
                      <a:pt x="1" y="23"/>
                      <a:pt x="0" y="23"/>
                    </a:cubicBezTo>
                    <a:cubicBezTo>
                      <a:pt x="2" y="26"/>
                      <a:pt x="8" y="32"/>
                      <a:pt x="11" y="34"/>
                    </a:cubicBezTo>
                    <a:cubicBezTo>
                      <a:pt x="16" y="37"/>
                      <a:pt x="15" y="39"/>
                      <a:pt x="20" y="40"/>
                    </a:cubicBezTo>
                    <a:cubicBezTo>
                      <a:pt x="25" y="40"/>
                      <a:pt x="28" y="42"/>
                      <a:pt x="29" y="44"/>
                    </a:cubicBezTo>
                    <a:cubicBezTo>
                      <a:pt x="31" y="46"/>
                      <a:pt x="43" y="50"/>
                      <a:pt x="44" y="52"/>
                    </a:cubicBezTo>
                    <a:cubicBezTo>
                      <a:pt x="45" y="53"/>
                      <a:pt x="38" y="58"/>
                      <a:pt x="38" y="62"/>
                    </a:cubicBezTo>
                    <a:cubicBezTo>
                      <a:pt x="38" y="67"/>
                      <a:pt x="35" y="66"/>
                      <a:pt x="35" y="68"/>
                    </a:cubicBezTo>
                    <a:cubicBezTo>
                      <a:pt x="35" y="69"/>
                      <a:pt x="41" y="68"/>
                      <a:pt x="43" y="69"/>
                    </a:cubicBezTo>
                    <a:cubicBezTo>
                      <a:pt x="45" y="71"/>
                      <a:pt x="48" y="69"/>
                      <a:pt x="50" y="70"/>
                    </a:cubicBezTo>
                    <a:cubicBezTo>
                      <a:pt x="53" y="72"/>
                      <a:pt x="56" y="68"/>
                      <a:pt x="57" y="69"/>
                    </a:cubicBezTo>
                    <a:cubicBezTo>
                      <a:pt x="59" y="69"/>
                      <a:pt x="61" y="65"/>
                      <a:pt x="64" y="66"/>
                    </a:cubicBezTo>
                    <a:cubicBezTo>
                      <a:pt x="66" y="66"/>
                      <a:pt x="68" y="57"/>
                      <a:pt x="68" y="54"/>
                    </a:cubicBezTo>
                    <a:cubicBezTo>
                      <a:pt x="67" y="50"/>
                      <a:pt x="71" y="40"/>
                      <a:pt x="69" y="39"/>
                    </a:cubicBezTo>
                    <a:close/>
                  </a:path>
                </a:pathLst>
              </a:custGeom>
              <a:grpFill/>
              <a:ln w="3175"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39" name="Freeform 112">
                <a:extLst>
                  <a:ext uri="{FF2B5EF4-FFF2-40B4-BE49-F238E27FC236}">
                    <a16:creationId xmlns:a16="http://schemas.microsoft.com/office/drawing/2014/main" id="{14782A59-9FCB-458F-BFE4-49DEAED5F38C}"/>
                  </a:ext>
                </a:extLst>
              </p:cNvPr>
              <p:cNvSpPr>
                <a:spLocks/>
              </p:cNvSpPr>
              <p:nvPr/>
            </p:nvSpPr>
            <p:spPr bwMode="auto">
              <a:xfrm>
                <a:off x="3313665" y="3881514"/>
                <a:ext cx="62736" cy="50189"/>
              </a:xfrm>
              <a:custGeom>
                <a:avLst/>
                <a:gdLst>
                  <a:gd name="T0" fmla="*/ 26 w 27"/>
                  <a:gd name="T1" fmla="*/ 17 h 22"/>
                  <a:gd name="T2" fmla="*/ 27 w 27"/>
                  <a:gd name="T3" fmla="*/ 12 h 22"/>
                  <a:gd name="T4" fmla="*/ 19 w 27"/>
                  <a:gd name="T5" fmla="*/ 2 h 22"/>
                  <a:gd name="T6" fmla="*/ 15 w 27"/>
                  <a:gd name="T7" fmla="*/ 2 h 22"/>
                  <a:gd name="T8" fmla="*/ 7 w 27"/>
                  <a:gd name="T9" fmla="*/ 0 h 22"/>
                  <a:gd name="T10" fmla="*/ 3 w 27"/>
                  <a:gd name="T11" fmla="*/ 0 h 22"/>
                  <a:gd name="T12" fmla="*/ 2 w 27"/>
                  <a:gd name="T13" fmla="*/ 3 h 22"/>
                  <a:gd name="T14" fmla="*/ 4 w 27"/>
                  <a:gd name="T15" fmla="*/ 10 h 22"/>
                  <a:gd name="T16" fmla="*/ 9 w 27"/>
                  <a:gd name="T17" fmla="*/ 9 h 22"/>
                  <a:gd name="T18" fmla="*/ 12 w 27"/>
                  <a:gd name="T19" fmla="*/ 12 h 22"/>
                  <a:gd name="T20" fmla="*/ 18 w 27"/>
                  <a:gd name="T21" fmla="*/ 17 h 22"/>
                  <a:gd name="T22" fmla="*/ 23 w 27"/>
                  <a:gd name="T23" fmla="*/ 22 h 22"/>
                  <a:gd name="T24" fmla="*/ 25 w 27"/>
                  <a:gd name="T25" fmla="*/ 22 h 22"/>
                  <a:gd name="T26" fmla="*/ 26 w 27"/>
                  <a:gd name="T27" fmla="*/ 17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7" h="22">
                    <a:moveTo>
                      <a:pt x="26" y="17"/>
                    </a:moveTo>
                    <a:cubicBezTo>
                      <a:pt x="25" y="16"/>
                      <a:pt x="26" y="14"/>
                      <a:pt x="27" y="12"/>
                    </a:cubicBezTo>
                    <a:cubicBezTo>
                      <a:pt x="24" y="9"/>
                      <a:pt x="21" y="5"/>
                      <a:pt x="19" y="2"/>
                    </a:cubicBezTo>
                    <a:cubicBezTo>
                      <a:pt x="17" y="2"/>
                      <a:pt x="16" y="2"/>
                      <a:pt x="15" y="2"/>
                    </a:cubicBezTo>
                    <a:cubicBezTo>
                      <a:pt x="13" y="0"/>
                      <a:pt x="9" y="1"/>
                      <a:pt x="7" y="0"/>
                    </a:cubicBezTo>
                    <a:cubicBezTo>
                      <a:pt x="6" y="0"/>
                      <a:pt x="4" y="0"/>
                      <a:pt x="3" y="0"/>
                    </a:cubicBezTo>
                    <a:cubicBezTo>
                      <a:pt x="3" y="2"/>
                      <a:pt x="3" y="3"/>
                      <a:pt x="2" y="3"/>
                    </a:cubicBezTo>
                    <a:cubicBezTo>
                      <a:pt x="0" y="4"/>
                      <a:pt x="0" y="9"/>
                      <a:pt x="4" y="10"/>
                    </a:cubicBezTo>
                    <a:cubicBezTo>
                      <a:pt x="8" y="12"/>
                      <a:pt x="7" y="9"/>
                      <a:pt x="9" y="9"/>
                    </a:cubicBezTo>
                    <a:cubicBezTo>
                      <a:pt x="11" y="9"/>
                      <a:pt x="11" y="12"/>
                      <a:pt x="12" y="12"/>
                    </a:cubicBezTo>
                    <a:cubicBezTo>
                      <a:pt x="14" y="12"/>
                      <a:pt x="18" y="15"/>
                      <a:pt x="18" y="17"/>
                    </a:cubicBezTo>
                    <a:cubicBezTo>
                      <a:pt x="18" y="20"/>
                      <a:pt x="20" y="22"/>
                      <a:pt x="23" y="22"/>
                    </a:cubicBezTo>
                    <a:cubicBezTo>
                      <a:pt x="23" y="22"/>
                      <a:pt x="24" y="22"/>
                      <a:pt x="25" y="22"/>
                    </a:cubicBezTo>
                    <a:cubicBezTo>
                      <a:pt x="25" y="20"/>
                      <a:pt x="26" y="18"/>
                      <a:pt x="26" y="17"/>
                    </a:cubicBezTo>
                    <a:close/>
                  </a:path>
                </a:pathLst>
              </a:custGeom>
              <a:grpFill/>
              <a:ln w="3175"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40" name="Freeform 113">
                <a:extLst>
                  <a:ext uri="{FF2B5EF4-FFF2-40B4-BE49-F238E27FC236}">
                    <a16:creationId xmlns:a16="http://schemas.microsoft.com/office/drawing/2014/main" id="{0EC28739-BBBE-4AA6-9748-6DE7AE8B7644}"/>
                  </a:ext>
                </a:extLst>
              </p:cNvPr>
              <p:cNvSpPr>
                <a:spLocks/>
              </p:cNvSpPr>
              <p:nvPr/>
            </p:nvSpPr>
            <p:spPr bwMode="auto">
              <a:xfrm>
                <a:off x="3371383" y="3906608"/>
                <a:ext cx="109161" cy="50189"/>
              </a:xfrm>
              <a:custGeom>
                <a:avLst/>
                <a:gdLst>
                  <a:gd name="T0" fmla="*/ 42 w 47"/>
                  <a:gd name="T1" fmla="*/ 6 h 22"/>
                  <a:gd name="T2" fmla="*/ 30 w 47"/>
                  <a:gd name="T3" fmla="*/ 1 h 22"/>
                  <a:gd name="T4" fmla="*/ 19 w 47"/>
                  <a:gd name="T5" fmla="*/ 5 h 22"/>
                  <a:gd name="T6" fmla="*/ 6 w 47"/>
                  <a:gd name="T7" fmla="*/ 5 h 22"/>
                  <a:gd name="T8" fmla="*/ 2 w 47"/>
                  <a:gd name="T9" fmla="*/ 1 h 22"/>
                  <a:gd name="T10" fmla="*/ 1 w 47"/>
                  <a:gd name="T11" fmla="*/ 6 h 22"/>
                  <a:gd name="T12" fmla="*/ 0 w 47"/>
                  <a:gd name="T13" fmla="*/ 11 h 22"/>
                  <a:gd name="T14" fmla="*/ 10 w 47"/>
                  <a:gd name="T15" fmla="*/ 15 h 22"/>
                  <a:gd name="T16" fmla="*/ 16 w 47"/>
                  <a:gd name="T17" fmla="*/ 19 h 22"/>
                  <a:gd name="T18" fmla="*/ 22 w 47"/>
                  <a:gd name="T19" fmla="*/ 18 h 22"/>
                  <a:gd name="T20" fmla="*/ 20 w 47"/>
                  <a:gd name="T21" fmla="*/ 13 h 22"/>
                  <a:gd name="T22" fmla="*/ 24 w 47"/>
                  <a:gd name="T23" fmla="*/ 9 h 22"/>
                  <a:gd name="T24" fmla="*/ 33 w 47"/>
                  <a:gd name="T25" fmla="*/ 6 h 22"/>
                  <a:gd name="T26" fmla="*/ 35 w 47"/>
                  <a:gd name="T27" fmla="*/ 12 h 22"/>
                  <a:gd name="T28" fmla="*/ 40 w 47"/>
                  <a:gd name="T29" fmla="*/ 20 h 22"/>
                  <a:gd name="T30" fmla="*/ 46 w 47"/>
                  <a:gd name="T31" fmla="*/ 15 h 22"/>
                  <a:gd name="T32" fmla="*/ 47 w 47"/>
                  <a:gd name="T33" fmla="*/ 13 h 22"/>
                  <a:gd name="T34" fmla="*/ 42 w 47"/>
                  <a:gd name="T35" fmla="*/ 6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47" h="22">
                    <a:moveTo>
                      <a:pt x="42" y="6"/>
                    </a:moveTo>
                    <a:cubicBezTo>
                      <a:pt x="39" y="2"/>
                      <a:pt x="34" y="2"/>
                      <a:pt x="30" y="1"/>
                    </a:cubicBezTo>
                    <a:cubicBezTo>
                      <a:pt x="27" y="0"/>
                      <a:pt x="23" y="1"/>
                      <a:pt x="19" y="5"/>
                    </a:cubicBezTo>
                    <a:cubicBezTo>
                      <a:pt x="15" y="9"/>
                      <a:pt x="10" y="7"/>
                      <a:pt x="6" y="5"/>
                    </a:cubicBezTo>
                    <a:cubicBezTo>
                      <a:pt x="5" y="4"/>
                      <a:pt x="4" y="3"/>
                      <a:pt x="2" y="1"/>
                    </a:cubicBezTo>
                    <a:cubicBezTo>
                      <a:pt x="1" y="3"/>
                      <a:pt x="0" y="5"/>
                      <a:pt x="1" y="6"/>
                    </a:cubicBezTo>
                    <a:cubicBezTo>
                      <a:pt x="1" y="7"/>
                      <a:pt x="0" y="9"/>
                      <a:pt x="0" y="11"/>
                    </a:cubicBezTo>
                    <a:cubicBezTo>
                      <a:pt x="3" y="11"/>
                      <a:pt x="8" y="13"/>
                      <a:pt x="10" y="15"/>
                    </a:cubicBezTo>
                    <a:cubicBezTo>
                      <a:pt x="13" y="19"/>
                      <a:pt x="14" y="16"/>
                      <a:pt x="16" y="19"/>
                    </a:cubicBezTo>
                    <a:cubicBezTo>
                      <a:pt x="18" y="22"/>
                      <a:pt x="21" y="20"/>
                      <a:pt x="22" y="18"/>
                    </a:cubicBezTo>
                    <a:cubicBezTo>
                      <a:pt x="23" y="16"/>
                      <a:pt x="20" y="15"/>
                      <a:pt x="20" y="13"/>
                    </a:cubicBezTo>
                    <a:cubicBezTo>
                      <a:pt x="19" y="11"/>
                      <a:pt x="23" y="12"/>
                      <a:pt x="24" y="9"/>
                    </a:cubicBezTo>
                    <a:cubicBezTo>
                      <a:pt x="25" y="7"/>
                      <a:pt x="31" y="5"/>
                      <a:pt x="33" y="6"/>
                    </a:cubicBezTo>
                    <a:cubicBezTo>
                      <a:pt x="36" y="8"/>
                      <a:pt x="38" y="9"/>
                      <a:pt x="35" y="12"/>
                    </a:cubicBezTo>
                    <a:cubicBezTo>
                      <a:pt x="34" y="14"/>
                      <a:pt x="37" y="18"/>
                      <a:pt x="40" y="20"/>
                    </a:cubicBezTo>
                    <a:cubicBezTo>
                      <a:pt x="42" y="18"/>
                      <a:pt x="45" y="16"/>
                      <a:pt x="46" y="15"/>
                    </a:cubicBezTo>
                    <a:cubicBezTo>
                      <a:pt x="46" y="15"/>
                      <a:pt x="46" y="14"/>
                      <a:pt x="47" y="13"/>
                    </a:cubicBezTo>
                    <a:cubicBezTo>
                      <a:pt x="45" y="12"/>
                      <a:pt x="44" y="9"/>
                      <a:pt x="42" y="6"/>
                    </a:cubicBezTo>
                    <a:close/>
                  </a:path>
                </a:pathLst>
              </a:custGeom>
              <a:grpFill/>
              <a:ln w="3175"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41" name="Freeform 114">
                <a:extLst>
                  <a:ext uri="{FF2B5EF4-FFF2-40B4-BE49-F238E27FC236}">
                    <a16:creationId xmlns:a16="http://schemas.microsoft.com/office/drawing/2014/main" id="{41448CCB-D666-4097-BA88-39AF415F3F4B}"/>
                  </a:ext>
                </a:extLst>
              </p:cNvPr>
              <p:cNvSpPr>
                <a:spLocks/>
              </p:cNvSpPr>
              <p:nvPr/>
            </p:nvSpPr>
            <p:spPr bwMode="auto">
              <a:xfrm>
                <a:off x="3445411" y="3851400"/>
                <a:ext cx="220832" cy="316191"/>
              </a:xfrm>
              <a:custGeom>
                <a:avLst/>
                <a:gdLst>
                  <a:gd name="T0" fmla="*/ 15 w 96"/>
                  <a:gd name="T1" fmla="*/ 100 h 137"/>
                  <a:gd name="T2" fmla="*/ 21 w 96"/>
                  <a:gd name="T3" fmla="*/ 100 h 137"/>
                  <a:gd name="T4" fmla="*/ 26 w 96"/>
                  <a:gd name="T5" fmla="*/ 105 h 137"/>
                  <a:gd name="T6" fmla="*/ 27 w 96"/>
                  <a:gd name="T7" fmla="*/ 105 h 137"/>
                  <a:gd name="T8" fmla="*/ 34 w 96"/>
                  <a:gd name="T9" fmla="*/ 105 h 137"/>
                  <a:gd name="T10" fmla="*/ 39 w 96"/>
                  <a:gd name="T11" fmla="*/ 112 h 137"/>
                  <a:gd name="T12" fmla="*/ 44 w 96"/>
                  <a:gd name="T13" fmla="*/ 117 h 137"/>
                  <a:gd name="T14" fmla="*/ 47 w 96"/>
                  <a:gd name="T15" fmla="*/ 122 h 137"/>
                  <a:gd name="T16" fmla="*/ 56 w 96"/>
                  <a:gd name="T17" fmla="*/ 123 h 137"/>
                  <a:gd name="T18" fmla="*/ 61 w 96"/>
                  <a:gd name="T19" fmla="*/ 122 h 137"/>
                  <a:gd name="T20" fmla="*/ 66 w 96"/>
                  <a:gd name="T21" fmla="*/ 122 h 137"/>
                  <a:gd name="T22" fmla="*/ 72 w 96"/>
                  <a:gd name="T23" fmla="*/ 127 h 137"/>
                  <a:gd name="T24" fmla="*/ 68 w 96"/>
                  <a:gd name="T25" fmla="*/ 133 h 137"/>
                  <a:gd name="T26" fmla="*/ 72 w 96"/>
                  <a:gd name="T27" fmla="*/ 137 h 137"/>
                  <a:gd name="T28" fmla="*/ 73 w 96"/>
                  <a:gd name="T29" fmla="*/ 137 h 137"/>
                  <a:gd name="T30" fmla="*/ 76 w 96"/>
                  <a:gd name="T31" fmla="*/ 126 h 137"/>
                  <a:gd name="T32" fmla="*/ 78 w 96"/>
                  <a:gd name="T33" fmla="*/ 115 h 137"/>
                  <a:gd name="T34" fmla="*/ 72 w 96"/>
                  <a:gd name="T35" fmla="*/ 102 h 137"/>
                  <a:gd name="T36" fmla="*/ 78 w 96"/>
                  <a:gd name="T37" fmla="*/ 98 h 137"/>
                  <a:gd name="T38" fmla="*/ 76 w 96"/>
                  <a:gd name="T39" fmla="*/ 95 h 137"/>
                  <a:gd name="T40" fmla="*/ 74 w 96"/>
                  <a:gd name="T41" fmla="*/ 90 h 137"/>
                  <a:gd name="T42" fmla="*/ 86 w 96"/>
                  <a:gd name="T43" fmla="*/ 89 h 137"/>
                  <a:gd name="T44" fmla="*/ 95 w 96"/>
                  <a:gd name="T45" fmla="*/ 86 h 137"/>
                  <a:gd name="T46" fmla="*/ 94 w 96"/>
                  <a:gd name="T47" fmla="*/ 82 h 137"/>
                  <a:gd name="T48" fmla="*/ 94 w 96"/>
                  <a:gd name="T49" fmla="*/ 76 h 137"/>
                  <a:gd name="T50" fmla="*/ 91 w 96"/>
                  <a:gd name="T51" fmla="*/ 70 h 137"/>
                  <a:gd name="T52" fmla="*/ 93 w 96"/>
                  <a:gd name="T53" fmla="*/ 55 h 137"/>
                  <a:gd name="T54" fmla="*/ 84 w 96"/>
                  <a:gd name="T55" fmla="*/ 53 h 137"/>
                  <a:gd name="T56" fmla="*/ 72 w 96"/>
                  <a:gd name="T57" fmla="*/ 48 h 137"/>
                  <a:gd name="T58" fmla="*/ 59 w 96"/>
                  <a:gd name="T59" fmla="*/ 47 h 137"/>
                  <a:gd name="T60" fmla="*/ 53 w 96"/>
                  <a:gd name="T61" fmla="*/ 36 h 137"/>
                  <a:gd name="T62" fmla="*/ 50 w 96"/>
                  <a:gd name="T63" fmla="*/ 31 h 137"/>
                  <a:gd name="T64" fmla="*/ 46 w 96"/>
                  <a:gd name="T65" fmla="*/ 29 h 137"/>
                  <a:gd name="T66" fmla="*/ 47 w 96"/>
                  <a:gd name="T67" fmla="*/ 25 h 137"/>
                  <a:gd name="T68" fmla="*/ 48 w 96"/>
                  <a:gd name="T69" fmla="*/ 19 h 137"/>
                  <a:gd name="T70" fmla="*/ 55 w 96"/>
                  <a:gd name="T71" fmla="*/ 10 h 137"/>
                  <a:gd name="T72" fmla="*/ 58 w 96"/>
                  <a:gd name="T73" fmla="*/ 9 h 137"/>
                  <a:gd name="T74" fmla="*/ 60 w 96"/>
                  <a:gd name="T75" fmla="*/ 7 h 137"/>
                  <a:gd name="T76" fmla="*/ 62 w 96"/>
                  <a:gd name="T77" fmla="*/ 2 h 137"/>
                  <a:gd name="T78" fmla="*/ 53 w 96"/>
                  <a:gd name="T79" fmla="*/ 6 h 137"/>
                  <a:gd name="T80" fmla="*/ 46 w 96"/>
                  <a:gd name="T81" fmla="*/ 11 h 137"/>
                  <a:gd name="T82" fmla="*/ 38 w 96"/>
                  <a:gd name="T83" fmla="*/ 13 h 137"/>
                  <a:gd name="T84" fmla="*/ 35 w 96"/>
                  <a:gd name="T85" fmla="*/ 12 h 137"/>
                  <a:gd name="T86" fmla="*/ 27 w 96"/>
                  <a:gd name="T87" fmla="*/ 19 h 137"/>
                  <a:gd name="T88" fmla="*/ 24 w 96"/>
                  <a:gd name="T89" fmla="*/ 27 h 137"/>
                  <a:gd name="T90" fmla="*/ 16 w 96"/>
                  <a:gd name="T91" fmla="*/ 36 h 137"/>
                  <a:gd name="T92" fmla="*/ 15 w 96"/>
                  <a:gd name="T93" fmla="*/ 37 h 137"/>
                  <a:gd name="T94" fmla="*/ 14 w 96"/>
                  <a:gd name="T95" fmla="*/ 39 h 137"/>
                  <a:gd name="T96" fmla="*/ 8 w 96"/>
                  <a:gd name="T97" fmla="*/ 44 h 137"/>
                  <a:gd name="T98" fmla="*/ 11 w 96"/>
                  <a:gd name="T99" fmla="*/ 47 h 137"/>
                  <a:gd name="T100" fmla="*/ 12 w 96"/>
                  <a:gd name="T101" fmla="*/ 53 h 137"/>
                  <a:gd name="T102" fmla="*/ 12 w 96"/>
                  <a:gd name="T103" fmla="*/ 58 h 137"/>
                  <a:gd name="T104" fmla="*/ 14 w 96"/>
                  <a:gd name="T105" fmla="*/ 70 h 137"/>
                  <a:gd name="T106" fmla="*/ 12 w 96"/>
                  <a:gd name="T107" fmla="*/ 77 h 137"/>
                  <a:gd name="T108" fmla="*/ 5 w 96"/>
                  <a:gd name="T109" fmla="*/ 82 h 137"/>
                  <a:gd name="T110" fmla="*/ 1 w 96"/>
                  <a:gd name="T111" fmla="*/ 88 h 137"/>
                  <a:gd name="T112" fmla="*/ 0 w 96"/>
                  <a:gd name="T113" fmla="*/ 91 h 137"/>
                  <a:gd name="T114" fmla="*/ 10 w 96"/>
                  <a:gd name="T115" fmla="*/ 96 h 137"/>
                  <a:gd name="T116" fmla="*/ 15 w 96"/>
                  <a:gd name="T117" fmla="*/ 100 h 1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96" h="137">
                    <a:moveTo>
                      <a:pt x="15" y="100"/>
                    </a:moveTo>
                    <a:cubicBezTo>
                      <a:pt x="17" y="102"/>
                      <a:pt x="20" y="101"/>
                      <a:pt x="21" y="100"/>
                    </a:cubicBezTo>
                    <a:cubicBezTo>
                      <a:pt x="21" y="99"/>
                      <a:pt x="23" y="101"/>
                      <a:pt x="26" y="105"/>
                    </a:cubicBezTo>
                    <a:cubicBezTo>
                      <a:pt x="27" y="105"/>
                      <a:pt x="27" y="105"/>
                      <a:pt x="27" y="105"/>
                    </a:cubicBezTo>
                    <a:cubicBezTo>
                      <a:pt x="29" y="105"/>
                      <a:pt x="32" y="104"/>
                      <a:pt x="34" y="105"/>
                    </a:cubicBezTo>
                    <a:cubicBezTo>
                      <a:pt x="36" y="106"/>
                      <a:pt x="35" y="111"/>
                      <a:pt x="39" y="112"/>
                    </a:cubicBezTo>
                    <a:cubicBezTo>
                      <a:pt x="42" y="112"/>
                      <a:pt x="44" y="115"/>
                      <a:pt x="44" y="117"/>
                    </a:cubicBezTo>
                    <a:cubicBezTo>
                      <a:pt x="43" y="118"/>
                      <a:pt x="47" y="119"/>
                      <a:pt x="47" y="122"/>
                    </a:cubicBezTo>
                    <a:cubicBezTo>
                      <a:pt x="46" y="124"/>
                      <a:pt x="55" y="124"/>
                      <a:pt x="56" y="123"/>
                    </a:cubicBezTo>
                    <a:cubicBezTo>
                      <a:pt x="57" y="122"/>
                      <a:pt x="59" y="121"/>
                      <a:pt x="61" y="122"/>
                    </a:cubicBezTo>
                    <a:cubicBezTo>
                      <a:pt x="62" y="123"/>
                      <a:pt x="65" y="121"/>
                      <a:pt x="66" y="122"/>
                    </a:cubicBezTo>
                    <a:cubicBezTo>
                      <a:pt x="67" y="122"/>
                      <a:pt x="73" y="125"/>
                      <a:pt x="72" y="127"/>
                    </a:cubicBezTo>
                    <a:cubicBezTo>
                      <a:pt x="71" y="129"/>
                      <a:pt x="67" y="132"/>
                      <a:pt x="68" y="133"/>
                    </a:cubicBezTo>
                    <a:cubicBezTo>
                      <a:pt x="68" y="135"/>
                      <a:pt x="71" y="136"/>
                      <a:pt x="72" y="137"/>
                    </a:cubicBezTo>
                    <a:cubicBezTo>
                      <a:pt x="73" y="137"/>
                      <a:pt x="73" y="137"/>
                      <a:pt x="73" y="137"/>
                    </a:cubicBezTo>
                    <a:cubicBezTo>
                      <a:pt x="75" y="137"/>
                      <a:pt x="76" y="129"/>
                      <a:pt x="76" y="126"/>
                    </a:cubicBezTo>
                    <a:cubicBezTo>
                      <a:pt x="76" y="124"/>
                      <a:pt x="77" y="118"/>
                      <a:pt x="78" y="115"/>
                    </a:cubicBezTo>
                    <a:cubicBezTo>
                      <a:pt x="79" y="111"/>
                      <a:pt x="72" y="107"/>
                      <a:pt x="72" y="102"/>
                    </a:cubicBezTo>
                    <a:cubicBezTo>
                      <a:pt x="72" y="97"/>
                      <a:pt x="75" y="100"/>
                      <a:pt x="78" y="98"/>
                    </a:cubicBezTo>
                    <a:cubicBezTo>
                      <a:pt x="81" y="96"/>
                      <a:pt x="78" y="95"/>
                      <a:pt x="76" y="95"/>
                    </a:cubicBezTo>
                    <a:cubicBezTo>
                      <a:pt x="75" y="94"/>
                      <a:pt x="74" y="92"/>
                      <a:pt x="74" y="90"/>
                    </a:cubicBezTo>
                    <a:cubicBezTo>
                      <a:pt x="75" y="89"/>
                      <a:pt x="83" y="89"/>
                      <a:pt x="86" y="89"/>
                    </a:cubicBezTo>
                    <a:cubicBezTo>
                      <a:pt x="89" y="89"/>
                      <a:pt x="95" y="87"/>
                      <a:pt x="95" y="86"/>
                    </a:cubicBezTo>
                    <a:cubicBezTo>
                      <a:pt x="95" y="86"/>
                      <a:pt x="96" y="84"/>
                      <a:pt x="94" y="82"/>
                    </a:cubicBezTo>
                    <a:cubicBezTo>
                      <a:pt x="92" y="81"/>
                      <a:pt x="92" y="78"/>
                      <a:pt x="94" y="76"/>
                    </a:cubicBezTo>
                    <a:cubicBezTo>
                      <a:pt x="96" y="74"/>
                      <a:pt x="93" y="72"/>
                      <a:pt x="91" y="70"/>
                    </a:cubicBezTo>
                    <a:cubicBezTo>
                      <a:pt x="89" y="68"/>
                      <a:pt x="91" y="59"/>
                      <a:pt x="93" y="55"/>
                    </a:cubicBezTo>
                    <a:cubicBezTo>
                      <a:pt x="95" y="51"/>
                      <a:pt x="88" y="52"/>
                      <a:pt x="84" y="53"/>
                    </a:cubicBezTo>
                    <a:cubicBezTo>
                      <a:pt x="79" y="53"/>
                      <a:pt x="75" y="52"/>
                      <a:pt x="72" y="48"/>
                    </a:cubicBezTo>
                    <a:cubicBezTo>
                      <a:pt x="69" y="44"/>
                      <a:pt x="65" y="47"/>
                      <a:pt x="59" y="47"/>
                    </a:cubicBezTo>
                    <a:cubicBezTo>
                      <a:pt x="52" y="47"/>
                      <a:pt x="53" y="39"/>
                      <a:pt x="53" y="36"/>
                    </a:cubicBezTo>
                    <a:cubicBezTo>
                      <a:pt x="54" y="33"/>
                      <a:pt x="50" y="33"/>
                      <a:pt x="50" y="31"/>
                    </a:cubicBezTo>
                    <a:cubicBezTo>
                      <a:pt x="50" y="29"/>
                      <a:pt x="48" y="29"/>
                      <a:pt x="46" y="29"/>
                    </a:cubicBezTo>
                    <a:cubicBezTo>
                      <a:pt x="44" y="29"/>
                      <a:pt x="46" y="27"/>
                      <a:pt x="47" y="25"/>
                    </a:cubicBezTo>
                    <a:cubicBezTo>
                      <a:pt x="48" y="24"/>
                      <a:pt x="48" y="23"/>
                      <a:pt x="48" y="19"/>
                    </a:cubicBezTo>
                    <a:cubicBezTo>
                      <a:pt x="49" y="16"/>
                      <a:pt x="53" y="13"/>
                      <a:pt x="55" y="10"/>
                    </a:cubicBezTo>
                    <a:cubicBezTo>
                      <a:pt x="56" y="9"/>
                      <a:pt x="57" y="9"/>
                      <a:pt x="58" y="9"/>
                    </a:cubicBezTo>
                    <a:cubicBezTo>
                      <a:pt x="58" y="8"/>
                      <a:pt x="59" y="7"/>
                      <a:pt x="60" y="7"/>
                    </a:cubicBezTo>
                    <a:cubicBezTo>
                      <a:pt x="63" y="6"/>
                      <a:pt x="65" y="4"/>
                      <a:pt x="62" y="2"/>
                    </a:cubicBezTo>
                    <a:cubicBezTo>
                      <a:pt x="58" y="0"/>
                      <a:pt x="57" y="6"/>
                      <a:pt x="53" y="6"/>
                    </a:cubicBezTo>
                    <a:cubicBezTo>
                      <a:pt x="49" y="7"/>
                      <a:pt x="48" y="9"/>
                      <a:pt x="46" y="11"/>
                    </a:cubicBezTo>
                    <a:cubicBezTo>
                      <a:pt x="43" y="12"/>
                      <a:pt x="39" y="11"/>
                      <a:pt x="38" y="13"/>
                    </a:cubicBezTo>
                    <a:cubicBezTo>
                      <a:pt x="38" y="15"/>
                      <a:pt x="37" y="13"/>
                      <a:pt x="35" y="12"/>
                    </a:cubicBezTo>
                    <a:cubicBezTo>
                      <a:pt x="33" y="12"/>
                      <a:pt x="27" y="17"/>
                      <a:pt x="27" y="19"/>
                    </a:cubicBezTo>
                    <a:cubicBezTo>
                      <a:pt x="27" y="22"/>
                      <a:pt x="28" y="24"/>
                      <a:pt x="24" y="27"/>
                    </a:cubicBezTo>
                    <a:cubicBezTo>
                      <a:pt x="20" y="29"/>
                      <a:pt x="18" y="34"/>
                      <a:pt x="16" y="36"/>
                    </a:cubicBezTo>
                    <a:cubicBezTo>
                      <a:pt x="16" y="37"/>
                      <a:pt x="15" y="37"/>
                      <a:pt x="15" y="37"/>
                    </a:cubicBezTo>
                    <a:cubicBezTo>
                      <a:pt x="14" y="38"/>
                      <a:pt x="14" y="39"/>
                      <a:pt x="14" y="39"/>
                    </a:cubicBezTo>
                    <a:cubicBezTo>
                      <a:pt x="13" y="40"/>
                      <a:pt x="10" y="42"/>
                      <a:pt x="8" y="44"/>
                    </a:cubicBezTo>
                    <a:cubicBezTo>
                      <a:pt x="9" y="45"/>
                      <a:pt x="10" y="46"/>
                      <a:pt x="11" y="47"/>
                    </a:cubicBezTo>
                    <a:cubicBezTo>
                      <a:pt x="13" y="50"/>
                      <a:pt x="12" y="52"/>
                      <a:pt x="12" y="53"/>
                    </a:cubicBezTo>
                    <a:cubicBezTo>
                      <a:pt x="13" y="55"/>
                      <a:pt x="14" y="57"/>
                      <a:pt x="12" y="58"/>
                    </a:cubicBezTo>
                    <a:cubicBezTo>
                      <a:pt x="11" y="58"/>
                      <a:pt x="12" y="68"/>
                      <a:pt x="14" y="70"/>
                    </a:cubicBezTo>
                    <a:cubicBezTo>
                      <a:pt x="15" y="72"/>
                      <a:pt x="14" y="73"/>
                      <a:pt x="12" y="77"/>
                    </a:cubicBezTo>
                    <a:cubicBezTo>
                      <a:pt x="10" y="81"/>
                      <a:pt x="9" y="82"/>
                      <a:pt x="5" y="82"/>
                    </a:cubicBezTo>
                    <a:cubicBezTo>
                      <a:pt x="2" y="83"/>
                      <a:pt x="2" y="88"/>
                      <a:pt x="1" y="88"/>
                    </a:cubicBezTo>
                    <a:cubicBezTo>
                      <a:pt x="0" y="88"/>
                      <a:pt x="0" y="89"/>
                      <a:pt x="0" y="91"/>
                    </a:cubicBezTo>
                    <a:cubicBezTo>
                      <a:pt x="3" y="93"/>
                      <a:pt x="8" y="96"/>
                      <a:pt x="10" y="96"/>
                    </a:cubicBezTo>
                    <a:cubicBezTo>
                      <a:pt x="11" y="96"/>
                      <a:pt x="12" y="99"/>
                      <a:pt x="15" y="100"/>
                    </a:cubicBezTo>
                    <a:close/>
                  </a:path>
                </a:pathLst>
              </a:custGeom>
              <a:grpFill/>
              <a:ln w="3175"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42" name="Freeform 115">
                <a:extLst>
                  <a:ext uri="{FF2B5EF4-FFF2-40B4-BE49-F238E27FC236}">
                    <a16:creationId xmlns:a16="http://schemas.microsoft.com/office/drawing/2014/main" id="{B7B182F3-77F4-4B29-9E21-465B16668358}"/>
                  </a:ext>
                </a:extLst>
              </p:cNvPr>
              <p:cNvSpPr>
                <a:spLocks/>
              </p:cNvSpPr>
              <p:nvPr/>
            </p:nvSpPr>
            <p:spPr bwMode="auto">
              <a:xfrm>
                <a:off x="3618564" y="4270479"/>
                <a:ext cx="228360" cy="258473"/>
              </a:xfrm>
              <a:custGeom>
                <a:avLst/>
                <a:gdLst>
                  <a:gd name="T0" fmla="*/ 98 w 99"/>
                  <a:gd name="T1" fmla="*/ 67 h 112"/>
                  <a:gd name="T2" fmla="*/ 93 w 99"/>
                  <a:gd name="T3" fmla="*/ 59 h 112"/>
                  <a:gd name="T4" fmla="*/ 86 w 99"/>
                  <a:gd name="T5" fmla="*/ 55 h 112"/>
                  <a:gd name="T6" fmla="*/ 78 w 99"/>
                  <a:gd name="T7" fmla="*/ 51 h 112"/>
                  <a:gd name="T8" fmla="*/ 77 w 99"/>
                  <a:gd name="T9" fmla="*/ 44 h 112"/>
                  <a:gd name="T10" fmla="*/ 76 w 99"/>
                  <a:gd name="T11" fmla="*/ 38 h 112"/>
                  <a:gd name="T12" fmla="*/ 72 w 99"/>
                  <a:gd name="T13" fmla="*/ 33 h 112"/>
                  <a:gd name="T14" fmla="*/ 64 w 99"/>
                  <a:gd name="T15" fmla="*/ 31 h 112"/>
                  <a:gd name="T16" fmla="*/ 57 w 99"/>
                  <a:gd name="T17" fmla="*/ 28 h 112"/>
                  <a:gd name="T18" fmla="*/ 54 w 99"/>
                  <a:gd name="T19" fmla="*/ 25 h 112"/>
                  <a:gd name="T20" fmla="*/ 48 w 99"/>
                  <a:gd name="T21" fmla="*/ 24 h 112"/>
                  <a:gd name="T22" fmla="*/ 38 w 99"/>
                  <a:gd name="T23" fmla="*/ 18 h 112"/>
                  <a:gd name="T24" fmla="*/ 36 w 99"/>
                  <a:gd name="T25" fmla="*/ 2 h 112"/>
                  <a:gd name="T26" fmla="*/ 28 w 99"/>
                  <a:gd name="T27" fmla="*/ 2 h 112"/>
                  <a:gd name="T28" fmla="*/ 19 w 99"/>
                  <a:gd name="T29" fmla="*/ 6 h 112"/>
                  <a:gd name="T30" fmla="*/ 12 w 99"/>
                  <a:gd name="T31" fmla="*/ 10 h 112"/>
                  <a:gd name="T32" fmla="*/ 5 w 99"/>
                  <a:gd name="T33" fmla="*/ 11 h 112"/>
                  <a:gd name="T34" fmla="*/ 2 w 99"/>
                  <a:gd name="T35" fmla="*/ 11 h 112"/>
                  <a:gd name="T36" fmla="*/ 8 w 99"/>
                  <a:gd name="T37" fmla="*/ 22 h 112"/>
                  <a:gd name="T38" fmla="*/ 6 w 99"/>
                  <a:gd name="T39" fmla="*/ 26 h 112"/>
                  <a:gd name="T40" fmla="*/ 6 w 99"/>
                  <a:gd name="T41" fmla="*/ 38 h 112"/>
                  <a:gd name="T42" fmla="*/ 4 w 99"/>
                  <a:gd name="T43" fmla="*/ 44 h 112"/>
                  <a:gd name="T44" fmla="*/ 3 w 99"/>
                  <a:gd name="T45" fmla="*/ 51 h 112"/>
                  <a:gd name="T46" fmla="*/ 6 w 99"/>
                  <a:gd name="T47" fmla="*/ 55 h 112"/>
                  <a:gd name="T48" fmla="*/ 1 w 99"/>
                  <a:gd name="T49" fmla="*/ 61 h 112"/>
                  <a:gd name="T50" fmla="*/ 1 w 99"/>
                  <a:gd name="T51" fmla="*/ 65 h 112"/>
                  <a:gd name="T52" fmla="*/ 4 w 99"/>
                  <a:gd name="T53" fmla="*/ 69 h 112"/>
                  <a:gd name="T54" fmla="*/ 6 w 99"/>
                  <a:gd name="T55" fmla="*/ 77 h 112"/>
                  <a:gd name="T56" fmla="*/ 9 w 99"/>
                  <a:gd name="T57" fmla="*/ 82 h 112"/>
                  <a:gd name="T58" fmla="*/ 8 w 99"/>
                  <a:gd name="T59" fmla="*/ 87 h 112"/>
                  <a:gd name="T60" fmla="*/ 10 w 99"/>
                  <a:gd name="T61" fmla="*/ 94 h 112"/>
                  <a:gd name="T62" fmla="*/ 13 w 99"/>
                  <a:gd name="T63" fmla="*/ 101 h 112"/>
                  <a:gd name="T64" fmla="*/ 15 w 99"/>
                  <a:gd name="T65" fmla="*/ 110 h 112"/>
                  <a:gd name="T66" fmla="*/ 26 w 99"/>
                  <a:gd name="T67" fmla="*/ 104 h 112"/>
                  <a:gd name="T68" fmla="*/ 33 w 99"/>
                  <a:gd name="T69" fmla="*/ 104 h 112"/>
                  <a:gd name="T70" fmla="*/ 42 w 99"/>
                  <a:gd name="T71" fmla="*/ 107 h 112"/>
                  <a:gd name="T72" fmla="*/ 47 w 99"/>
                  <a:gd name="T73" fmla="*/ 103 h 112"/>
                  <a:gd name="T74" fmla="*/ 58 w 99"/>
                  <a:gd name="T75" fmla="*/ 103 h 112"/>
                  <a:gd name="T76" fmla="*/ 60 w 99"/>
                  <a:gd name="T77" fmla="*/ 90 h 112"/>
                  <a:gd name="T78" fmla="*/ 67 w 99"/>
                  <a:gd name="T79" fmla="*/ 83 h 112"/>
                  <a:gd name="T80" fmla="*/ 76 w 99"/>
                  <a:gd name="T81" fmla="*/ 81 h 112"/>
                  <a:gd name="T82" fmla="*/ 86 w 99"/>
                  <a:gd name="T83" fmla="*/ 80 h 112"/>
                  <a:gd name="T84" fmla="*/ 93 w 99"/>
                  <a:gd name="T85" fmla="*/ 83 h 112"/>
                  <a:gd name="T86" fmla="*/ 97 w 99"/>
                  <a:gd name="T87" fmla="*/ 77 h 112"/>
                  <a:gd name="T88" fmla="*/ 98 w 99"/>
                  <a:gd name="T89" fmla="*/ 67 h 1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99" h="112">
                    <a:moveTo>
                      <a:pt x="98" y="67"/>
                    </a:moveTo>
                    <a:cubicBezTo>
                      <a:pt x="97" y="63"/>
                      <a:pt x="93" y="63"/>
                      <a:pt x="93" y="59"/>
                    </a:cubicBezTo>
                    <a:cubicBezTo>
                      <a:pt x="93" y="55"/>
                      <a:pt x="92" y="55"/>
                      <a:pt x="86" y="55"/>
                    </a:cubicBezTo>
                    <a:cubicBezTo>
                      <a:pt x="81" y="55"/>
                      <a:pt x="78" y="54"/>
                      <a:pt x="78" y="51"/>
                    </a:cubicBezTo>
                    <a:cubicBezTo>
                      <a:pt x="77" y="48"/>
                      <a:pt x="74" y="46"/>
                      <a:pt x="77" y="44"/>
                    </a:cubicBezTo>
                    <a:cubicBezTo>
                      <a:pt x="79" y="43"/>
                      <a:pt x="75" y="41"/>
                      <a:pt x="76" y="38"/>
                    </a:cubicBezTo>
                    <a:cubicBezTo>
                      <a:pt x="76" y="35"/>
                      <a:pt x="74" y="34"/>
                      <a:pt x="72" y="33"/>
                    </a:cubicBezTo>
                    <a:cubicBezTo>
                      <a:pt x="71" y="31"/>
                      <a:pt x="64" y="33"/>
                      <a:pt x="64" y="31"/>
                    </a:cubicBezTo>
                    <a:cubicBezTo>
                      <a:pt x="64" y="28"/>
                      <a:pt x="59" y="28"/>
                      <a:pt x="57" y="28"/>
                    </a:cubicBezTo>
                    <a:cubicBezTo>
                      <a:pt x="55" y="28"/>
                      <a:pt x="56" y="25"/>
                      <a:pt x="54" y="25"/>
                    </a:cubicBezTo>
                    <a:cubicBezTo>
                      <a:pt x="51" y="25"/>
                      <a:pt x="52" y="23"/>
                      <a:pt x="48" y="24"/>
                    </a:cubicBezTo>
                    <a:cubicBezTo>
                      <a:pt x="44" y="24"/>
                      <a:pt x="42" y="22"/>
                      <a:pt x="38" y="18"/>
                    </a:cubicBezTo>
                    <a:cubicBezTo>
                      <a:pt x="35" y="13"/>
                      <a:pt x="35" y="5"/>
                      <a:pt x="36" y="2"/>
                    </a:cubicBezTo>
                    <a:cubicBezTo>
                      <a:pt x="37" y="0"/>
                      <a:pt x="31" y="2"/>
                      <a:pt x="28" y="2"/>
                    </a:cubicBezTo>
                    <a:cubicBezTo>
                      <a:pt x="25" y="2"/>
                      <a:pt x="22" y="4"/>
                      <a:pt x="19" y="6"/>
                    </a:cubicBezTo>
                    <a:cubicBezTo>
                      <a:pt x="15" y="8"/>
                      <a:pt x="13" y="8"/>
                      <a:pt x="12" y="10"/>
                    </a:cubicBezTo>
                    <a:cubicBezTo>
                      <a:pt x="10" y="11"/>
                      <a:pt x="8" y="12"/>
                      <a:pt x="5" y="11"/>
                    </a:cubicBezTo>
                    <a:cubicBezTo>
                      <a:pt x="4" y="11"/>
                      <a:pt x="3" y="11"/>
                      <a:pt x="2" y="11"/>
                    </a:cubicBezTo>
                    <a:cubicBezTo>
                      <a:pt x="4" y="14"/>
                      <a:pt x="7" y="20"/>
                      <a:pt x="8" y="22"/>
                    </a:cubicBezTo>
                    <a:cubicBezTo>
                      <a:pt x="9" y="25"/>
                      <a:pt x="7" y="25"/>
                      <a:pt x="6" y="26"/>
                    </a:cubicBezTo>
                    <a:cubicBezTo>
                      <a:pt x="5" y="27"/>
                      <a:pt x="6" y="36"/>
                      <a:pt x="6" y="38"/>
                    </a:cubicBezTo>
                    <a:cubicBezTo>
                      <a:pt x="7" y="40"/>
                      <a:pt x="3" y="43"/>
                      <a:pt x="4" y="44"/>
                    </a:cubicBezTo>
                    <a:cubicBezTo>
                      <a:pt x="6" y="46"/>
                      <a:pt x="3" y="49"/>
                      <a:pt x="3" y="51"/>
                    </a:cubicBezTo>
                    <a:cubicBezTo>
                      <a:pt x="3" y="53"/>
                      <a:pt x="6" y="53"/>
                      <a:pt x="6" y="55"/>
                    </a:cubicBezTo>
                    <a:cubicBezTo>
                      <a:pt x="6" y="57"/>
                      <a:pt x="3" y="61"/>
                      <a:pt x="1" y="61"/>
                    </a:cubicBezTo>
                    <a:cubicBezTo>
                      <a:pt x="0" y="62"/>
                      <a:pt x="0" y="63"/>
                      <a:pt x="1" y="65"/>
                    </a:cubicBezTo>
                    <a:cubicBezTo>
                      <a:pt x="1" y="65"/>
                      <a:pt x="2" y="67"/>
                      <a:pt x="4" y="69"/>
                    </a:cubicBezTo>
                    <a:cubicBezTo>
                      <a:pt x="7" y="71"/>
                      <a:pt x="4" y="74"/>
                      <a:pt x="6" y="77"/>
                    </a:cubicBezTo>
                    <a:cubicBezTo>
                      <a:pt x="8" y="80"/>
                      <a:pt x="11" y="80"/>
                      <a:pt x="9" y="82"/>
                    </a:cubicBezTo>
                    <a:cubicBezTo>
                      <a:pt x="8" y="83"/>
                      <a:pt x="9" y="86"/>
                      <a:pt x="8" y="87"/>
                    </a:cubicBezTo>
                    <a:cubicBezTo>
                      <a:pt x="6" y="89"/>
                      <a:pt x="8" y="93"/>
                      <a:pt x="10" y="94"/>
                    </a:cubicBezTo>
                    <a:cubicBezTo>
                      <a:pt x="13" y="95"/>
                      <a:pt x="11" y="99"/>
                      <a:pt x="13" y="101"/>
                    </a:cubicBezTo>
                    <a:cubicBezTo>
                      <a:pt x="15" y="104"/>
                      <a:pt x="14" y="109"/>
                      <a:pt x="15" y="110"/>
                    </a:cubicBezTo>
                    <a:cubicBezTo>
                      <a:pt x="16" y="112"/>
                      <a:pt x="22" y="108"/>
                      <a:pt x="26" y="104"/>
                    </a:cubicBezTo>
                    <a:cubicBezTo>
                      <a:pt x="30" y="100"/>
                      <a:pt x="30" y="103"/>
                      <a:pt x="33" y="104"/>
                    </a:cubicBezTo>
                    <a:cubicBezTo>
                      <a:pt x="37" y="104"/>
                      <a:pt x="41" y="104"/>
                      <a:pt x="42" y="107"/>
                    </a:cubicBezTo>
                    <a:cubicBezTo>
                      <a:pt x="44" y="111"/>
                      <a:pt x="46" y="104"/>
                      <a:pt x="47" y="103"/>
                    </a:cubicBezTo>
                    <a:cubicBezTo>
                      <a:pt x="48" y="101"/>
                      <a:pt x="57" y="103"/>
                      <a:pt x="58" y="103"/>
                    </a:cubicBezTo>
                    <a:cubicBezTo>
                      <a:pt x="59" y="102"/>
                      <a:pt x="61" y="92"/>
                      <a:pt x="60" y="90"/>
                    </a:cubicBezTo>
                    <a:cubicBezTo>
                      <a:pt x="60" y="89"/>
                      <a:pt x="64" y="85"/>
                      <a:pt x="67" y="83"/>
                    </a:cubicBezTo>
                    <a:cubicBezTo>
                      <a:pt x="69" y="81"/>
                      <a:pt x="74" y="82"/>
                      <a:pt x="76" y="81"/>
                    </a:cubicBezTo>
                    <a:cubicBezTo>
                      <a:pt x="79" y="80"/>
                      <a:pt x="82" y="80"/>
                      <a:pt x="86" y="80"/>
                    </a:cubicBezTo>
                    <a:cubicBezTo>
                      <a:pt x="89" y="80"/>
                      <a:pt x="91" y="83"/>
                      <a:pt x="93" y="83"/>
                    </a:cubicBezTo>
                    <a:cubicBezTo>
                      <a:pt x="95" y="83"/>
                      <a:pt x="97" y="80"/>
                      <a:pt x="97" y="77"/>
                    </a:cubicBezTo>
                    <a:cubicBezTo>
                      <a:pt x="96" y="75"/>
                      <a:pt x="99" y="71"/>
                      <a:pt x="98" y="67"/>
                    </a:cubicBezTo>
                    <a:close/>
                  </a:path>
                </a:pathLst>
              </a:custGeom>
              <a:grpFill/>
              <a:ln w="3175"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43" name="Freeform 116">
                <a:extLst>
                  <a:ext uri="{FF2B5EF4-FFF2-40B4-BE49-F238E27FC236}">
                    <a16:creationId xmlns:a16="http://schemas.microsoft.com/office/drawing/2014/main" id="{B7E42A2E-CADC-4D53-847D-E2603B62D6DA}"/>
                  </a:ext>
                </a:extLst>
              </p:cNvPr>
              <p:cNvSpPr>
                <a:spLocks/>
              </p:cNvSpPr>
              <p:nvPr/>
            </p:nvSpPr>
            <p:spPr bwMode="auto">
              <a:xfrm>
                <a:off x="3398987" y="4091053"/>
                <a:ext cx="239653" cy="348814"/>
              </a:xfrm>
              <a:custGeom>
                <a:avLst/>
                <a:gdLst>
                  <a:gd name="T0" fmla="*/ 95 w 104"/>
                  <a:gd name="T1" fmla="*/ 143 h 151"/>
                  <a:gd name="T2" fmla="*/ 96 w 104"/>
                  <a:gd name="T3" fmla="*/ 143 h 151"/>
                  <a:gd name="T4" fmla="*/ 96 w 104"/>
                  <a:gd name="T5" fmla="*/ 139 h 151"/>
                  <a:gd name="T6" fmla="*/ 101 w 104"/>
                  <a:gd name="T7" fmla="*/ 133 h 151"/>
                  <a:gd name="T8" fmla="*/ 98 w 104"/>
                  <a:gd name="T9" fmla="*/ 129 h 151"/>
                  <a:gd name="T10" fmla="*/ 99 w 104"/>
                  <a:gd name="T11" fmla="*/ 122 h 151"/>
                  <a:gd name="T12" fmla="*/ 101 w 104"/>
                  <a:gd name="T13" fmla="*/ 116 h 151"/>
                  <a:gd name="T14" fmla="*/ 101 w 104"/>
                  <a:gd name="T15" fmla="*/ 104 h 151"/>
                  <a:gd name="T16" fmla="*/ 103 w 104"/>
                  <a:gd name="T17" fmla="*/ 100 h 151"/>
                  <a:gd name="T18" fmla="*/ 97 w 104"/>
                  <a:gd name="T19" fmla="*/ 89 h 151"/>
                  <a:gd name="T20" fmla="*/ 89 w 104"/>
                  <a:gd name="T21" fmla="*/ 89 h 151"/>
                  <a:gd name="T22" fmla="*/ 88 w 104"/>
                  <a:gd name="T23" fmla="*/ 79 h 151"/>
                  <a:gd name="T24" fmla="*/ 84 w 104"/>
                  <a:gd name="T25" fmla="*/ 79 h 151"/>
                  <a:gd name="T26" fmla="*/ 75 w 104"/>
                  <a:gd name="T27" fmla="*/ 81 h 151"/>
                  <a:gd name="T28" fmla="*/ 71 w 104"/>
                  <a:gd name="T29" fmla="*/ 76 h 151"/>
                  <a:gd name="T30" fmla="*/ 67 w 104"/>
                  <a:gd name="T31" fmla="*/ 73 h 151"/>
                  <a:gd name="T32" fmla="*/ 64 w 104"/>
                  <a:gd name="T33" fmla="*/ 66 h 151"/>
                  <a:gd name="T34" fmla="*/ 62 w 104"/>
                  <a:gd name="T35" fmla="*/ 59 h 151"/>
                  <a:gd name="T36" fmla="*/ 63 w 104"/>
                  <a:gd name="T37" fmla="*/ 54 h 151"/>
                  <a:gd name="T38" fmla="*/ 66 w 104"/>
                  <a:gd name="T39" fmla="*/ 50 h 151"/>
                  <a:gd name="T40" fmla="*/ 69 w 104"/>
                  <a:gd name="T41" fmla="*/ 42 h 151"/>
                  <a:gd name="T42" fmla="*/ 76 w 104"/>
                  <a:gd name="T43" fmla="*/ 37 h 151"/>
                  <a:gd name="T44" fmla="*/ 86 w 104"/>
                  <a:gd name="T45" fmla="*/ 34 h 151"/>
                  <a:gd name="T46" fmla="*/ 92 w 104"/>
                  <a:gd name="T47" fmla="*/ 33 h 151"/>
                  <a:gd name="T48" fmla="*/ 88 w 104"/>
                  <a:gd name="T49" fmla="*/ 29 h 151"/>
                  <a:gd name="T50" fmla="*/ 92 w 104"/>
                  <a:gd name="T51" fmla="*/ 23 h 151"/>
                  <a:gd name="T52" fmla="*/ 86 w 104"/>
                  <a:gd name="T53" fmla="*/ 18 h 151"/>
                  <a:gd name="T54" fmla="*/ 81 w 104"/>
                  <a:gd name="T55" fmla="*/ 18 h 151"/>
                  <a:gd name="T56" fmla="*/ 76 w 104"/>
                  <a:gd name="T57" fmla="*/ 19 h 151"/>
                  <a:gd name="T58" fmla="*/ 67 w 104"/>
                  <a:gd name="T59" fmla="*/ 18 h 151"/>
                  <a:gd name="T60" fmla="*/ 64 w 104"/>
                  <a:gd name="T61" fmla="*/ 13 h 151"/>
                  <a:gd name="T62" fmla="*/ 59 w 104"/>
                  <a:gd name="T63" fmla="*/ 8 h 151"/>
                  <a:gd name="T64" fmla="*/ 54 w 104"/>
                  <a:gd name="T65" fmla="*/ 1 h 151"/>
                  <a:gd name="T66" fmla="*/ 47 w 104"/>
                  <a:gd name="T67" fmla="*/ 1 h 151"/>
                  <a:gd name="T68" fmla="*/ 49 w 104"/>
                  <a:gd name="T69" fmla="*/ 7 h 151"/>
                  <a:gd name="T70" fmla="*/ 44 w 104"/>
                  <a:gd name="T71" fmla="*/ 15 h 151"/>
                  <a:gd name="T72" fmla="*/ 28 w 104"/>
                  <a:gd name="T73" fmla="*/ 24 h 151"/>
                  <a:gd name="T74" fmla="*/ 21 w 104"/>
                  <a:gd name="T75" fmla="*/ 36 h 151"/>
                  <a:gd name="T76" fmla="*/ 15 w 104"/>
                  <a:gd name="T77" fmla="*/ 37 h 151"/>
                  <a:gd name="T78" fmla="*/ 9 w 104"/>
                  <a:gd name="T79" fmla="*/ 35 h 151"/>
                  <a:gd name="T80" fmla="*/ 9 w 104"/>
                  <a:gd name="T81" fmla="*/ 31 h 151"/>
                  <a:gd name="T82" fmla="*/ 8 w 104"/>
                  <a:gd name="T83" fmla="*/ 27 h 151"/>
                  <a:gd name="T84" fmla="*/ 1 w 104"/>
                  <a:gd name="T85" fmla="*/ 34 h 151"/>
                  <a:gd name="T86" fmla="*/ 4 w 104"/>
                  <a:gd name="T87" fmla="*/ 45 h 151"/>
                  <a:gd name="T88" fmla="*/ 2 w 104"/>
                  <a:gd name="T89" fmla="*/ 47 h 151"/>
                  <a:gd name="T90" fmla="*/ 10 w 104"/>
                  <a:gd name="T91" fmla="*/ 54 h 151"/>
                  <a:gd name="T92" fmla="*/ 18 w 104"/>
                  <a:gd name="T93" fmla="*/ 65 h 151"/>
                  <a:gd name="T94" fmla="*/ 24 w 104"/>
                  <a:gd name="T95" fmla="*/ 77 h 151"/>
                  <a:gd name="T96" fmla="*/ 37 w 104"/>
                  <a:gd name="T97" fmla="*/ 101 h 151"/>
                  <a:gd name="T98" fmla="*/ 41 w 104"/>
                  <a:gd name="T99" fmla="*/ 111 h 151"/>
                  <a:gd name="T100" fmla="*/ 44 w 104"/>
                  <a:gd name="T101" fmla="*/ 119 h 151"/>
                  <a:gd name="T102" fmla="*/ 57 w 104"/>
                  <a:gd name="T103" fmla="*/ 128 h 151"/>
                  <a:gd name="T104" fmla="*/ 80 w 104"/>
                  <a:gd name="T105" fmla="*/ 142 h 151"/>
                  <a:gd name="T106" fmla="*/ 90 w 104"/>
                  <a:gd name="T107" fmla="*/ 149 h 151"/>
                  <a:gd name="T108" fmla="*/ 90 w 104"/>
                  <a:gd name="T109" fmla="*/ 151 h 151"/>
                  <a:gd name="T110" fmla="*/ 92 w 104"/>
                  <a:gd name="T111" fmla="*/ 149 h 151"/>
                  <a:gd name="T112" fmla="*/ 95 w 104"/>
                  <a:gd name="T113" fmla="*/ 143 h 1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04" h="151">
                    <a:moveTo>
                      <a:pt x="95" y="143"/>
                    </a:moveTo>
                    <a:cubicBezTo>
                      <a:pt x="96" y="143"/>
                      <a:pt x="96" y="143"/>
                      <a:pt x="96" y="143"/>
                    </a:cubicBezTo>
                    <a:cubicBezTo>
                      <a:pt x="95" y="141"/>
                      <a:pt x="95" y="140"/>
                      <a:pt x="96" y="139"/>
                    </a:cubicBezTo>
                    <a:cubicBezTo>
                      <a:pt x="98" y="139"/>
                      <a:pt x="101" y="135"/>
                      <a:pt x="101" y="133"/>
                    </a:cubicBezTo>
                    <a:cubicBezTo>
                      <a:pt x="101" y="131"/>
                      <a:pt x="98" y="131"/>
                      <a:pt x="98" y="129"/>
                    </a:cubicBezTo>
                    <a:cubicBezTo>
                      <a:pt x="98" y="127"/>
                      <a:pt x="101" y="124"/>
                      <a:pt x="99" y="122"/>
                    </a:cubicBezTo>
                    <a:cubicBezTo>
                      <a:pt x="98" y="121"/>
                      <a:pt x="102" y="118"/>
                      <a:pt x="101" y="116"/>
                    </a:cubicBezTo>
                    <a:cubicBezTo>
                      <a:pt x="101" y="114"/>
                      <a:pt x="100" y="105"/>
                      <a:pt x="101" y="104"/>
                    </a:cubicBezTo>
                    <a:cubicBezTo>
                      <a:pt x="102" y="103"/>
                      <a:pt x="104" y="103"/>
                      <a:pt x="103" y="100"/>
                    </a:cubicBezTo>
                    <a:cubicBezTo>
                      <a:pt x="102" y="98"/>
                      <a:pt x="99" y="92"/>
                      <a:pt x="97" y="89"/>
                    </a:cubicBezTo>
                    <a:cubicBezTo>
                      <a:pt x="95" y="88"/>
                      <a:pt x="91" y="88"/>
                      <a:pt x="89" y="89"/>
                    </a:cubicBezTo>
                    <a:cubicBezTo>
                      <a:pt x="87" y="90"/>
                      <a:pt x="88" y="82"/>
                      <a:pt x="88" y="79"/>
                    </a:cubicBezTo>
                    <a:cubicBezTo>
                      <a:pt x="88" y="76"/>
                      <a:pt x="85" y="77"/>
                      <a:pt x="84" y="79"/>
                    </a:cubicBezTo>
                    <a:cubicBezTo>
                      <a:pt x="83" y="81"/>
                      <a:pt x="79" y="81"/>
                      <a:pt x="75" y="81"/>
                    </a:cubicBezTo>
                    <a:cubicBezTo>
                      <a:pt x="72" y="81"/>
                      <a:pt x="74" y="76"/>
                      <a:pt x="71" y="76"/>
                    </a:cubicBezTo>
                    <a:cubicBezTo>
                      <a:pt x="69" y="76"/>
                      <a:pt x="67" y="75"/>
                      <a:pt x="67" y="73"/>
                    </a:cubicBezTo>
                    <a:cubicBezTo>
                      <a:pt x="67" y="71"/>
                      <a:pt x="65" y="69"/>
                      <a:pt x="64" y="66"/>
                    </a:cubicBezTo>
                    <a:cubicBezTo>
                      <a:pt x="62" y="63"/>
                      <a:pt x="60" y="61"/>
                      <a:pt x="62" y="59"/>
                    </a:cubicBezTo>
                    <a:cubicBezTo>
                      <a:pt x="63" y="57"/>
                      <a:pt x="61" y="56"/>
                      <a:pt x="63" y="54"/>
                    </a:cubicBezTo>
                    <a:cubicBezTo>
                      <a:pt x="65" y="52"/>
                      <a:pt x="67" y="52"/>
                      <a:pt x="66" y="50"/>
                    </a:cubicBezTo>
                    <a:cubicBezTo>
                      <a:pt x="66" y="47"/>
                      <a:pt x="69" y="45"/>
                      <a:pt x="69" y="42"/>
                    </a:cubicBezTo>
                    <a:cubicBezTo>
                      <a:pt x="69" y="39"/>
                      <a:pt x="73" y="40"/>
                      <a:pt x="76" y="37"/>
                    </a:cubicBezTo>
                    <a:cubicBezTo>
                      <a:pt x="79" y="35"/>
                      <a:pt x="83" y="36"/>
                      <a:pt x="86" y="34"/>
                    </a:cubicBezTo>
                    <a:cubicBezTo>
                      <a:pt x="89" y="31"/>
                      <a:pt x="90" y="33"/>
                      <a:pt x="92" y="33"/>
                    </a:cubicBezTo>
                    <a:cubicBezTo>
                      <a:pt x="91" y="32"/>
                      <a:pt x="88" y="31"/>
                      <a:pt x="88" y="29"/>
                    </a:cubicBezTo>
                    <a:cubicBezTo>
                      <a:pt x="87" y="28"/>
                      <a:pt x="91" y="25"/>
                      <a:pt x="92" y="23"/>
                    </a:cubicBezTo>
                    <a:cubicBezTo>
                      <a:pt x="93" y="21"/>
                      <a:pt x="87" y="18"/>
                      <a:pt x="86" y="18"/>
                    </a:cubicBezTo>
                    <a:cubicBezTo>
                      <a:pt x="85" y="17"/>
                      <a:pt x="82" y="19"/>
                      <a:pt x="81" y="18"/>
                    </a:cubicBezTo>
                    <a:cubicBezTo>
                      <a:pt x="79" y="17"/>
                      <a:pt x="77" y="18"/>
                      <a:pt x="76" y="19"/>
                    </a:cubicBezTo>
                    <a:cubicBezTo>
                      <a:pt x="75" y="20"/>
                      <a:pt x="66" y="20"/>
                      <a:pt x="67" y="18"/>
                    </a:cubicBezTo>
                    <a:cubicBezTo>
                      <a:pt x="67" y="15"/>
                      <a:pt x="63" y="14"/>
                      <a:pt x="64" y="13"/>
                    </a:cubicBezTo>
                    <a:cubicBezTo>
                      <a:pt x="64" y="11"/>
                      <a:pt x="62" y="8"/>
                      <a:pt x="59" y="8"/>
                    </a:cubicBezTo>
                    <a:cubicBezTo>
                      <a:pt x="55" y="7"/>
                      <a:pt x="56" y="2"/>
                      <a:pt x="54" y="1"/>
                    </a:cubicBezTo>
                    <a:cubicBezTo>
                      <a:pt x="52" y="0"/>
                      <a:pt x="49" y="1"/>
                      <a:pt x="47" y="1"/>
                    </a:cubicBezTo>
                    <a:cubicBezTo>
                      <a:pt x="50" y="4"/>
                      <a:pt x="50" y="5"/>
                      <a:pt x="49" y="7"/>
                    </a:cubicBezTo>
                    <a:cubicBezTo>
                      <a:pt x="46" y="9"/>
                      <a:pt x="49" y="9"/>
                      <a:pt x="44" y="15"/>
                    </a:cubicBezTo>
                    <a:cubicBezTo>
                      <a:pt x="40" y="21"/>
                      <a:pt x="32" y="22"/>
                      <a:pt x="28" y="24"/>
                    </a:cubicBezTo>
                    <a:cubicBezTo>
                      <a:pt x="25" y="25"/>
                      <a:pt x="23" y="32"/>
                      <a:pt x="21" y="36"/>
                    </a:cubicBezTo>
                    <a:cubicBezTo>
                      <a:pt x="19" y="41"/>
                      <a:pt x="17" y="40"/>
                      <a:pt x="15" y="37"/>
                    </a:cubicBezTo>
                    <a:cubicBezTo>
                      <a:pt x="13" y="34"/>
                      <a:pt x="12" y="37"/>
                      <a:pt x="9" y="35"/>
                    </a:cubicBezTo>
                    <a:cubicBezTo>
                      <a:pt x="7" y="33"/>
                      <a:pt x="8" y="33"/>
                      <a:pt x="9" y="31"/>
                    </a:cubicBezTo>
                    <a:cubicBezTo>
                      <a:pt x="10" y="30"/>
                      <a:pt x="9" y="28"/>
                      <a:pt x="8" y="27"/>
                    </a:cubicBezTo>
                    <a:cubicBezTo>
                      <a:pt x="5" y="27"/>
                      <a:pt x="2" y="31"/>
                      <a:pt x="1" y="34"/>
                    </a:cubicBezTo>
                    <a:cubicBezTo>
                      <a:pt x="0" y="37"/>
                      <a:pt x="4" y="43"/>
                      <a:pt x="4" y="45"/>
                    </a:cubicBezTo>
                    <a:cubicBezTo>
                      <a:pt x="5" y="47"/>
                      <a:pt x="2" y="45"/>
                      <a:pt x="2" y="47"/>
                    </a:cubicBezTo>
                    <a:cubicBezTo>
                      <a:pt x="1" y="49"/>
                      <a:pt x="7" y="52"/>
                      <a:pt x="10" y="54"/>
                    </a:cubicBezTo>
                    <a:cubicBezTo>
                      <a:pt x="13" y="56"/>
                      <a:pt x="16" y="62"/>
                      <a:pt x="18" y="65"/>
                    </a:cubicBezTo>
                    <a:cubicBezTo>
                      <a:pt x="21" y="68"/>
                      <a:pt x="21" y="70"/>
                      <a:pt x="24" y="77"/>
                    </a:cubicBezTo>
                    <a:cubicBezTo>
                      <a:pt x="27" y="84"/>
                      <a:pt x="33" y="96"/>
                      <a:pt x="37" y="101"/>
                    </a:cubicBezTo>
                    <a:cubicBezTo>
                      <a:pt x="40" y="106"/>
                      <a:pt x="42" y="110"/>
                      <a:pt x="41" y="111"/>
                    </a:cubicBezTo>
                    <a:cubicBezTo>
                      <a:pt x="40" y="113"/>
                      <a:pt x="42" y="117"/>
                      <a:pt x="44" y="119"/>
                    </a:cubicBezTo>
                    <a:cubicBezTo>
                      <a:pt x="47" y="121"/>
                      <a:pt x="50" y="124"/>
                      <a:pt x="57" y="128"/>
                    </a:cubicBezTo>
                    <a:cubicBezTo>
                      <a:pt x="65" y="131"/>
                      <a:pt x="78" y="139"/>
                      <a:pt x="80" y="142"/>
                    </a:cubicBezTo>
                    <a:cubicBezTo>
                      <a:pt x="82" y="145"/>
                      <a:pt x="89" y="149"/>
                      <a:pt x="90" y="149"/>
                    </a:cubicBezTo>
                    <a:cubicBezTo>
                      <a:pt x="90" y="149"/>
                      <a:pt x="90" y="150"/>
                      <a:pt x="90" y="151"/>
                    </a:cubicBezTo>
                    <a:cubicBezTo>
                      <a:pt x="91" y="150"/>
                      <a:pt x="92" y="150"/>
                      <a:pt x="92" y="149"/>
                    </a:cubicBezTo>
                    <a:cubicBezTo>
                      <a:pt x="94" y="148"/>
                      <a:pt x="95" y="144"/>
                      <a:pt x="95" y="143"/>
                    </a:cubicBezTo>
                    <a:close/>
                  </a:path>
                </a:pathLst>
              </a:custGeom>
              <a:grpFill/>
              <a:ln w="3175"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44" name="Freeform 117">
                <a:extLst>
                  <a:ext uri="{FF2B5EF4-FFF2-40B4-BE49-F238E27FC236}">
                    <a16:creationId xmlns:a16="http://schemas.microsoft.com/office/drawing/2014/main" id="{C239C1FA-2BB7-4686-B83D-402FA804C70F}"/>
                  </a:ext>
                </a:extLst>
              </p:cNvPr>
              <p:cNvSpPr>
                <a:spLocks/>
              </p:cNvSpPr>
              <p:nvPr/>
            </p:nvSpPr>
            <p:spPr bwMode="auto">
              <a:xfrm>
                <a:off x="3547044" y="3860183"/>
                <a:ext cx="258474" cy="217068"/>
              </a:xfrm>
              <a:custGeom>
                <a:avLst/>
                <a:gdLst>
                  <a:gd name="T0" fmla="*/ 11 w 112"/>
                  <a:gd name="T1" fmla="*/ 6 h 94"/>
                  <a:gd name="T2" fmla="*/ 4 w 112"/>
                  <a:gd name="T3" fmla="*/ 15 h 94"/>
                  <a:gd name="T4" fmla="*/ 3 w 112"/>
                  <a:gd name="T5" fmla="*/ 21 h 94"/>
                  <a:gd name="T6" fmla="*/ 2 w 112"/>
                  <a:gd name="T7" fmla="*/ 25 h 94"/>
                  <a:gd name="T8" fmla="*/ 6 w 112"/>
                  <a:gd name="T9" fmla="*/ 27 h 94"/>
                  <a:gd name="T10" fmla="*/ 9 w 112"/>
                  <a:gd name="T11" fmla="*/ 32 h 94"/>
                  <a:gd name="T12" fmla="*/ 15 w 112"/>
                  <a:gd name="T13" fmla="*/ 43 h 94"/>
                  <a:gd name="T14" fmla="*/ 28 w 112"/>
                  <a:gd name="T15" fmla="*/ 44 h 94"/>
                  <a:gd name="T16" fmla="*/ 40 w 112"/>
                  <a:gd name="T17" fmla="*/ 49 h 94"/>
                  <a:gd name="T18" fmla="*/ 49 w 112"/>
                  <a:gd name="T19" fmla="*/ 51 h 94"/>
                  <a:gd name="T20" fmla="*/ 47 w 112"/>
                  <a:gd name="T21" fmla="*/ 66 h 94"/>
                  <a:gd name="T22" fmla="*/ 50 w 112"/>
                  <a:gd name="T23" fmla="*/ 72 h 94"/>
                  <a:gd name="T24" fmla="*/ 50 w 112"/>
                  <a:gd name="T25" fmla="*/ 78 h 94"/>
                  <a:gd name="T26" fmla="*/ 51 w 112"/>
                  <a:gd name="T27" fmla="*/ 82 h 94"/>
                  <a:gd name="T28" fmla="*/ 50 w 112"/>
                  <a:gd name="T29" fmla="*/ 83 h 94"/>
                  <a:gd name="T30" fmla="*/ 56 w 112"/>
                  <a:gd name="T31" fmla="*/ 91 h 94"/>
                  <a:gd name="T32" fmla="*/ 61 w 112"/>
                  <a:gd name="T33" fmla="*/ 93 h 94"/>
                  <a:gd name="T34" fmla="*/ 65 w 112"/>
                  <a:gd name="T35" fmla="*/ 92 h 94"/>
                  <a:gd name="T36" fmla="*/ 71 w 112"/>
                  <a:gd name="T37" fmla="*/ 89 h 94"/>
                  <a:gd name="T38" fmla="*/ 76 w 112"/>
                  <a:gd name="T39" fmla="*/ 87 h 94"/>
                  <a:gd name="T40" fmla="*/ 81 w 112"/>
                  <a:gd name="T41" fmla="*/ 82 h 94"/>
                  <a:gd name="T42" fmla="*/ 82 w 112"/>
                  <a:gd name="T43" fmla="*/ 79 h 94"/>
                  <a:gd name="T44" fmla="*/ 78 w 112"/>
                  <a:gd name="T45" fmla="*/ 78 h 94"/>
                  <a:gd name="T46" fmla="*/ 76 w 112"/>
                  <a:gd name="T47" fmla="*/ 73 h 94"/>
                  <a:gd name="T48" fmla="*/ 72 w 112"/>
                  <a:gd name="T49" fmla="*/ 67 h 94"/>
                  <a:gd name="T50" fmla="*/ 78 w 112"/>
                  <a:gd name="T51" fmla="*/ 66 h 94"/>
                  <a:gd name="T52" fmla="*/ 85 w 112"/>
                  <a:gd name="T53" fmla="*/ 68 h 94"/>
                  <a:gd name="T54" fmla="*/ 88 w 112"/>
                  <a:gd name="T55" fmla="*/ 69 h 94"/>
                  <a:gd name="T56" fmla="*/ 93 w 112"/>
                  <a:gd name="T57" fmla="*/ 66 h 94"/>
                  <a:gd name="T58" fmla="*/ 103 w 112"/>
                  <a:gd name="T59" fmla="*/ 62 h 94"/>
                  <a:gd name="T60" fmla="*/ 106 w 112"/>
                  <a:gd name="T61" fmla="*/ 59 h 94"/>
                  <a:gd name="T62" fmla="*/ 100 w 112"/>
                  <a:gd name="T63" fmla="*/ 52 h 94"/>
                  <a:gd name="T64" fmla="*/ 101 w 112"/>
                  <a:gd name="T65" fmla="*/ 48 h 94"/>
                  <a:gd name="T66" fmla="*/ 105 w 112"/>
                  <a:gd name="T67" fmla="*/ 44 h 94"/>
                  <a:gd name="T68" fmla="*/ 106 w 112"/>
                  <a:gd name="T69" fmla="*/ 40 h 94"/>
                  <a:gd name="T70" fmla="*/ 109 w 112"/>
                  <a:gd name="T71" fmla="*/ 34 h 94"/>
                  <a:gd name="T72" fmla="*/ 112 w 112"/>
                  <a:gd name="T73" fmla="*/ 31 h 94"/>
                  <a:gd name="T74" fmla="*/ 100 w 112"/>
                  <a:gd name="T75" fmla="*/ 29 h 94"/>
                  <a:gd name="T76" fmla="*/ 102 w 112"/>
                  <a:gd name="T77" fmla="*/ 23 h 94"/>
                  <a:gd name="T78" fmla="*/ 90 w 112"/>
                  <a:gd name="T79" fmla="*/ 18 h 94"/>
                  <a:gd name="T80" fmla="*/ 92 w 112"/>
                  <a:gd name="T81" fmla="*/ 14 h 94"/>
                  <a:gd name="T82" fmla="*/ 85 w 112"/>
                  <a:gd name="T83" fmla="*/ 12 h 94"/>
                  <a:gd name="T84" fmla="*/ 69 w 112"/>
                  <a:gd name="T85" fmla="*/ 17 h 94"/>
                  <a:gd name="T86" fmla="*/ 54 w 112"/>
                  <a:gd name="T87" fmla="*/ 13 h 94"/>
                  <a:gd name="T88" fmla="*/ 44 w 112"/>
                  <a:gd name="T89" fmla="*/ 11 h 94"/>
                  <a:gd name="T90" fmla="*/ 37 w 112"/>
                  <a:gd name="T91" fmla="*/ 5 h 94"/>
                  <a:gd name="T92" fmla="*/ 31 w 112"/>
                  <a:gd name="T93" fmla="*/ 0 h 94"/>
                  <a:gd name="T94" fmla="*/ 28 w 112"/>
                  <a:gd name="T95" fmla="*/ 6 h 94"/>
                  <a:gd name="T96" fmla="*/ 17 w 112"/>
                  <a:gd name="T97" fmla="*/ 12 h 94"/>
                  <a:gd name="T98" fmla="*/ 20 w 112"/>
                  <a:gd name="T99" fmla="*/ 24 h 94"/>
                  <a:gd name="T100" fmla="*/ 11 w 112"/>
                  <a:gd name="T101" fmla="*/ 21 h 94"/>
                  <a:gd name="T102" fmla="*/ 15 w 112"/>
                  <a:gd name="T103" fmla="*/ 10 h 94"/>
                  <a:gd name="T104" fmla="*/ 14 w 112"/>
                  <a:gd name="T105" fmla="*/ 5 h 94"/>
                  <a:gd name="T106" fmla="*/ 11 w 112"/>
                  <a:gd name="T107" fmla="*/ 6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12" h="94">
                    <a:moveTo>
                      <a:pt x="11" y="6"/>
                    </a:moveTo>
                    <a:cubicBezTo>
                      <a:pt x="9" y="9"/>
                      <a:pt x="5" y="12"/>
                      <a:pt x="4" y="15"/>
                    </a:cubicBezTo>
                    <a:cubicBezTo>
                      <a:pt x="4" y="19"/>
                      <a:pt x="4" y="20"/>
                      <a:pt x="3" y="21"/>
                    </a:cubicBezTo>
                    <a:cubicBezTo>
                      <a:pt x="2" y="23"/>
                      <a:pt x="0" y="25"/>
                      <a:pt x="2" y="25"/>
                    </a:cubicBezTo>
                    <a:cubicBezTo>
                      <a:pt x="4" y="25"/>
                      <a:pt x="6" y="25"/>
                      <a:pt x="6" y="27"/>
                    </a:cubicBezTo>
                    <a:cubicBezTo>
                      <a:pt x="6" y="29"/>
                      <a:pt x="10" y="29"/>
                      <a:pt x="9" y="32"/>
                    </a:cubicBezTo>
                    <a:cubicBezTo>
                      <a:pt x="9" y="35"/>
                      <a:pt x="8" y="43"/>
                      <a:pt x="15" y="43"/>
                    </a:cubicBezTo>
                    <a:cubicBezTo>
                      <a:pt x="21" y="43"/>
                      <a:pt x="25" y="40"/>
                      <a:pt x="28" y="44"/>
                    </a:cubicBezTo>
                    <a:cubicBezTo>
                      <a:pt x="31" y="48"/>
                      <a:pt x="35" y="49"/>
                      <a:pt x="40" y="49"/>
                    </a:cubicBezTo>
                    <a:cubicBezTo>
                      <a:pt x="44" y="48"/>
                      <a:pt x="51" y="47"/>
                      <a:pt x="49" y="51"/>
                    </a:cubicBezTo>
                    <a:cubicBezTo>
                      <a:pt x="47" y="55"/>
                      <a:pt x="45" y="64"/>
                      <a:pt x="47" y="66"/>
                    </a:cubicBezTo>
                    <a:cubicBezTo>
                      <a:pt x="49" y="68"/>
                      <a:pt x="52" y="70"/>
                      <a:pt x="50" y="72"/>
                    </a:cubicBezTo>
                    <a:cubicBezTo>
                      <a:pt x="48" y="74"/>
                      <a:pt x="48" y="77"/>
                      <a:pt x="50" y="78"/>
                    </a:cubicBezTo>
                    <a:cubicBezTo>
                      <a:pt x="52" y="80"/>
                      <a:pt x="51" y="82"/>
                      <a:pt x="51" y="82"/>
                    </a:cubicBezTo>
                    <a:cubicBezTo>
                      <a:pt x="51" y="82"/>
                      <a:pt x="51" y="83"/>
                      <a:pt x="50" y="83"/>
                    </a:cubicBezTo>
                    <a:cubicBezTo>
                      <a:pt x="53" y="86"/>
                      <a:pt x="55" y="90"/>
                      <a:pt x="56" y="91"/>
                    </a:cubicBezTo>
                    <a:cubicBezTo>
                      <a:pt x="59" y="93"/>
                      <a:pt x="59" y="94"/>
                      <a:pt x="61" y="93"/>
                    </a:cubicBezTo>
                    <a:cubicBezTo>
                      <a:pt x="63" y="92"/>
                      <a:pt x="64" y="91"/>
                      <a:pt x="65" y="92"/>
                    </a:cubicBezTo>
                    <a:cubicBezTo>
                      <a:pt x="67" y="93"/>
                      <a:pt x="69" y="91"/>
                      <a:pt x="71" y="89"/>
                    </a:cubicBezTo>
                    <a:cubicBezTo>
                      <a:pt x="73" y="87"/>
                      <a:pt x="76" y="89"/>
                      <a:pt x="76" y="87"/>
                    </a:cubicBezTo>
                    <a:cubicBezTo>
                      <a:pt x="77" y="84"/>
                      <a:pt x="78" y="83"/>
                      <a:pt x="81" y="82"/>
                    </a:cubicBezTo>
                    <a:cubicBezTo>
                      <a:pt x="84" y="82"/>
                      <a:pt x="84" y="79"/>
                      <a:pt x="82" y="79"/>
                    </a:cubicBezTo>
                    <a:cubicBezTo>
                      <a:pt x="80" y="79"/>
                      <a:pt x="78" y="81"/>
                      <a:pt x="78" y="78"/>
                    </a:cubicBezTo>
                    <a:cubicBezTo>
                      <a:pt x="78" y="75"/>
                      <a:pt x="76" y="76"/>
                      <a:pt x="76" y="73"/>
                    </a:cubicBezTo>
                    <a:cubicBezTo>
                      <a:pt x="76" y="70"/>
                      <a:pt x="75" y="69"/>
                      <a:pt x="72" y="67"/>
                    </a:cubicBezTo>
                    <a:cubicBezTo>
                      <a:pt x="70" y="65"/>
                      <a:pt x="76" y="65"/>
                      <a:pt x="78" y="66"/>
                    </a:cubicBezTo>
                    <a:cubicBezTo>
                      <a:pt x="79" y="67"/>
                      <a:pt x="84" y="66"/>
                      <a:pt x="85" y="68"/>
                    </a:cubicBezTo>
                    <a:cubicBezTo>
                      <a:pt x="85" y="71"/>
                      <a:pt x="88" y="71"/>
                      <a:pt x="88" y="69"/>
                    </a:cubicBezTo>
                    <a:cubicBezTo>
                      <a:pt x="88" y="66"/>
                      <a:pt x="91" y="65"/>
                      <a:pt x="93" y="66"/>
                    </a:cubicBezTo>
                    <a:cubicBezTo>
                      <a:pt x="96" y="66"/>
                      <a:pt x="101" y="62"/>
                      <a:pt x="103" y="62"/>
                    </a:cubicBezTo>
                    <a:cubicBezTo>
                      <a:pt x="105" y="61"/>
                      <a:pt x="105" y="60"/>
                      <a:pt x="106" y="59"/>
                    </a:cubicBezTo>
                    <a:cubicBezTo>
                      <a:pt x="104" y="57"/>
                      <a:pt x="101" y="53"/>
                      <a:pt x="100" y="52"/>
                    </a:cubicBezTo>
                    <a:cubicBezTo>
                      <a:pt x="99" y="51"/>
                      <a:pt x="101" y="50"/>
                      <a:pt x="101" y="48"/>
                    </a:cubicBezTo>
                    <a:cubicBezTo>
                      <a:pt x="101" y="46"/>
                      <a:pt x="101" y="44"/>
                      <a:pt x="105" y="44"/>
                    </a:cubicBezTo>
                    <a:cubicBezTo>
                      <a:pt x="109" y="44"/>
                      <a:pt x="108" y="41"/>
                      <a:pt x="106" y="40"/>
                    </a:cubicBezTo>
                    <a:cubicBezTo>
                      <a:pt x="104" y="39"/>
                      <a:pt x="107" y="36"/>
                      <a:pt x="109" y="34"/>
                    </a:cubicBezTo>
                    <a:cubicBezTo>
                      <a:pt x="110" y="34"/>
                      <a:pt x="111" y="32"/>
                      <a:pt x="112" y="31"/>
                    </a:cubicBezTo>
                    <a:cubicBezTo>
                      <a:pt x="108" y="29"/>
                      <a:pt x="103" y="29"/>
                      <a:pt x="100" y="29"/>
                    </a:cubicBezTo>
                    <a:cubicBezTo>
                      <a:pt x="97" y="30"/>
                      <a:pt x="102" y="26"/>
                      <a:pt x="102" y="23"/>
                    </a:cubicBezTo>
                    <a:cubicBezTo>
                      <a:pt x="103" y="20"/>
                      <a:pt x="94" y="19"/>
                      <a:pt x="90" y="18"/>
                    </a:cubicBezTo>
                    <a:cubicBezTo>
                      <a:pt x="87" y="18"/>
                      <a:pt x="88" y="14"/>
                      <a:pt x="92" y="14"/>
                    </a:cubicBezTo>
                    <a:cubicBezTo>
                      <a:pt x="95" y="14"/>
                      <a:pt x="90" y="11"/>
                      <a:pt x="85" y="12"/>
                    </a:cubicBezTo>
                    <a:cubicBezTo>
                      <a:pt x="80" y="13"/>
                      <a:pt x="73" y="15"/>
                      <a:pt x="69" y="17"/>
                    </a:cubicBezTo>
                    <a:cubicBezTo>
                      <a:pt x="65" y="20"/>
                      <a:pt x="59" y="11"/>
                      <a:pt x="54" y="13"/>
                    </a:cubicBezTo>
                    <a:cubicBezTo>
                      <a:pt x="50" y="15"/>
                      <a:pt x="43" y="15"/>
                      <a:pt x="44" y="11"/>
                    </a:cubicBezTo>
                    <a:cubicBezTo>
                      <a:pt x="44" y="8"/>
                      <a:pt x="42" y="5"/>
                      <a:pt x="37" y="5"/>
                    </a:cubicBezTo>
                    <a:cubicBezTo>
                      <a:pt x="33" y="5"/>
                      <a:pt x="34" y="0"/>
                      <a:pt x="31" y="0"/>
                    </a:cubicBezTo>
                    <a:cubicBezTo>
                      <a:pt x="27" y="0"/>
                      <a:pt x="31" y="5"/>
                      <a:pt x="28" y="6"/>
                    </a:cubicBezTo>
                    <a:cubicBezTo>
                      <a:pt x="26" y="7"/>
                      <a:pt x="18" y="9"/>
                      <a:pt x="17" y="12"/>
                    </a:cubicBezTo>
                    <a:cubicBezTo>
                      <a:pt x="17" y="15"/>
                      <a:pt x="22" y="20"/>
                      <a:pt x="20" y="24"/>
                    </a:cubicBezTo>
                    <a:cubicBezTo>
                      <a:pt x="18" y="27"/>
                      <a:pt x="13" y="24"/>
                      <a:pt x="11" y="21"/>
                    </a:cubicBezTo>
                    <a:cubicBezTo>
                      <a:pt x="10" y="17"/>
                      <a:pt x="16" y="12"/>
                      <a:pt x="15" y="10"/>
                    </a:cubicBezTo>
                    <a:cubicBezTo>
                      <a:pt x="14" y="9"/>
                      <a:pt x="13" y="6"/>
                      <a:pt x="14" y="5"/>
                    </a:cubicBezTo>
                    <a:cubicBezTo>
                      <a:pt x="13" y="5"/>
                      <a:pt x="12" y="5"/>
                      <a:pt x="11" y="6"/>
                    </a:cubicBezTo>
                    <a:close/>
                  </a:path>
                </a:pathLst>
              </a:custGeom>
              <a:grpFill/>
              <a:ln w="3175"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45" name="Freeform 118">
                <a:extLst>
                  <a:ext uri="{FF2B5EF4-FFF2-40B4-BE49-F238E27FC236}">
                    <a16:creationId xmlns:a16="http://schemas.microsoft.com/office/drawing/2014/main" id="{2F716064-8337-4A5F-B5CB-4A17B3B9E50F}"/>
                  </a:ext>
                </a:extLst>
              </p:cNvPr>
              <p:cNvSpPr>
                <a:spLocks/>
              </p:cNvSpPr>
              <p:nvPr/>
            </p:nvSpPr>
            <p:spPr bwMode="auto">
              <a:xfrm>
                <a:off x="3834376" y="3970599"/>
                <a:ext cx="81557" cy="85321"/>
              </a:xfrm>
              <a:custGeom>
                <a:avLst/>
                <a:gdLst>
                  <a:gd name="T0" fmla="*/ 9 w 35"/>
                  <a:gd name="T1" fmla="*/ 8 h 37"/>
                  <a:gd name="T2" fmla="*/ 5 w 35"/>
                  <a:gd name="T3" fmla="*/ 12 h 37"/>
                  <a:gd name="T4" fmla="*/ 2 w 35"/>
                  <a:gd name="T5" fmla="*/ 18 h 37"/>
                  <a:gd name="T6" fmla="*/ 8 w 35"/>
                  <a:gd name="T7" fmla="*/ 27 h 37"/>
                  <a:gd name="T8" fmla="*/ 13 w 35"/>
                  <a:gd name="T9" fmla="*/ 36 h 37"/>
                  <a:gd name="T10" fmla="*/ 17 w 35"/>
                  <a:gd name="T11" fmla="*/ 36 h 37"/>
                  <a:gd name="T12" fmla="*/ 20 w 35"/>
                  <a:gd name="T13" fmla="*/ 31 h 37"/>
                  <a:gd name="T14" fmla="*/ 29 w 35"/>
                  <a:gd name="T15" fmla="*/ 31 h 37"/>
                  <a:gd name="T16" fmla="*/ 30 w 35"/>
                  <a:gd name="T17" fmla="*/ 32 h 37"/>
                  <a:gd name="T18" fmla="*/ 33 w 35"/>
                  <a:gd name="T19" fmla="*/ 29 h 37"/>
                  <a:gd name="T20" fmla="*/ 32 w 35"/>
                  <a:gd name="T21" fmla="*/ 18 h 37"/>
                  <a:gd name="T22" fmla="*/ 33 w 35"/>
                  <a:gd name="T23" fmla="*/ 8 h 37"/>
                  <a:gd name="T24" fmla="*/ 35 w 35"/>
                  <a:gd name="T25" fmla="*/ 4 h 37"/>
                  <a:gd name="T26" fmla="*/ 27 w 35"/>
                  <a:gd name="T27" fmla="*/ 2 h 37"/>
                  <a:gd name="T28" fmla="*/ 16 w 35"/>
                  <a:gd name="T29" fmla="*/ 3 h 37"/>
                  <a:gd name="T30" fmla="*/ 10 w 35"/>
                  <a:gd name="T31" fmla="*/ 2 h 37"/>
                  <a:gd name="T32" fmla="*/ 9 w 35"/>
                  <a:gd name="T33" fmla="*/ 3 h 37"/>
                  <a:gd name="T34" fmla="*/ 9 w 35"/>
                  <a:gd name="T35" fmla="*/ 8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5" h="37">
                    <a:moveTo>
                      <a:pt x="9" y="8"/>
                    </a:moveTo>
                    <a:cubicBezTo>
                      <a:pt x="10" y="10"/>
                      <a:pt x="7" y="11"/>
                      <a:pt x="5" y="12"/>
                    </a:cubicBezTo>
                    <a:cubicBezTo>
                      <a:pt x="2" y="12"/>
                      <a:pt x="3" y="17"/>
                      <a:pt x="2" y="18"/>
                    </a:cubicBezTo>
                    <a:cubicBezTo>
                      <a:pt x="0" y="20"/>
                      <a:pt x="7" y="24"/>
                      <a:pt x="8" y="27"/>
                    </a:cubicBezTo>
                    <a:cubicBezTo>
                      <a:pt x="9" y="29"/>
                      <a:pt x="11" y="33"/>
                      <a:pt x="13" y="36"/>
                    </a:cubicBezTo>
                    <a:cubicBezTo>
                      <a:pt x="15" y="36"/>
                      <a:pt x="16" y="37"/>
                      <a:pt x="17" y="36"/>
                    </a:cubicBezTo>
                    <a:cubicBezTo>
                      <a:pt x="19" y="35"/>
                      <a:pt x="17" y="31"/>
                      <a:pt x="20" y="31"/>
                    </a:cubicBezTo>
                    <a:cubicBezTo>
                      <a:pt x="24" y="31"/>
                      <a:pt x="28" y="29"/>
                      <a:pt x="29" y="31"/>
                    </a:cubicBezTo>
                    <a:cubicBezTo>
                      <a:pt x="30" y="32"/>
                      <a:pt x="30" y="32"/>
                      <a:pt x="30" y="32"/>
                    </a:cubicBezTo>
                    <a:cubicBezTo>
                      <a:pt x="31" y="31"/>
                      <a:pt x="32" y="29"/>
                      <a:pt x="33" y="29"/>
                    </a:cubicBezTo>
                    <a:cubicBezTo>
                      <a:pt x="33" y="27"/>
                      <a:pt x="33" y="21"/>
                      <a:pt x="32" y="18"/>
                    </a:cubicBezTo>
                    <a:cubicBezTo>
                      <a:pt x="30" y="14"/>
                      <a:pt x="31" y="10"/>
                      <a:pt x="33" y="8"/>
                    </a:cubicBezTo>
                    <a:cubicBezTo>
                      <a:pt x="33" y="8"/>
                      <a:pt x="34" y="6"/>
                      <a:pt x="35" y="4"/>
                    </a:cubicBezTo>
                    <a:cubicBezTo>
                      <a:pt x="32" y="3"/>
                      <a:pt x="29" y="2"/>
                      <a:pt x="27" y="2"/>
                    </a:cubicBezTo>
                    <a:cubicBezTo>
                      <a:pt x="22" y="3"/>
                      <a:pt x="18" y="5"/>
                      <a:pt x="16" y="3"/>
                    </a:cubicBezTo>
                    <a:cubicBezTo>
                      <a:pt x="15" y="0"/>
                      <a:pt x="12" y="1"/>
                      <a:pt x="10" y="2"/>
                    </a:cubicBezTo>
                    <a:cubicBezTo>
                      <a:pt x="10" y="3"/>
                      <a:pt x="10" y="3"/>
                      <a:pt x="9" y="3"/>
                    </a:cubicBezTo>
                    <a:cubicBezTo>
                      <a:pt x="9" y="5"/>
                      <a:pt x="8" y="7"/>
                      <a:pt x="9" y="8"/>
                    </a:cubicBezTo>
                    <a:close/>
                  </a:path>
                </a:pathLst>
              </a:custGeom>
              <a:grpFill/>
              <a:ln w="3175"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46" name="Freeform 119">
                <a:extLst>
                  <a:ext uri="{FF2B5EF4-FFF2-40B4-BE49-F238E27FC236}">
                    <a16:creationId xmlns:a16="http://schemas.microsoft.com/office/drawing/2014/main" id="{5BB7F68A-8FC8-4C34-8ADC-585C0866E522}"/>
                  </a:ext>
                </a:extLst>
              </p:cNvPr>
              <p:cNvSpPr>
                <a:spLocks/>
              </p:cNvSpPr>
              <p:nvPr/>
            </p:nvSpPr>
            <p:spPr bwMode="auto">
              <a:xfrm>
                <a:off x="3775404" y="3931703"/>
                <a:ext cx="89086" cy="136765"/>
              </a:xfrm>
              <a:custGeom>
                <a:avLst/>
                <a:gdLst>
                  <a:gd name="T0" fmla="*/ 10 w 39"/>
                  <a:gd name="T1" fmla="*/ 3 h 59"/>
                  <a:gd name="T2" fmla="*/ 7 w 39"/>
                  <a:gd name="T3" fmla="*/ 9 h 59"/>
                  <a:gd name="T4" fmla="*/ 6 w 39"/>
                  <a:gd name="T5" fmla="*/ 13 h 59"/>
                  <a:gd name="T6" fmla="*/ 2 w 39"/>
                  <a:gd name="T7" fmla="*/ 17 h 59"/>
                  <a:gd name="T8" fmla="*/ 1 w 39"/>
                  <a:gd name="T9" fmla="*/ 21 h 59"/>
                  <a:gd name="T10" fmla="*/ 7 w 39"/>
                  <a:gd name="T11" fmla="*/ 28 h 59"/>
                  <a:gd name="T12" fmla="*/ 9 w 39"/>
                  <a:gd name="T13" fmla="*/ 26 h 59"/>
                  <a:gd name="T14" fmla="*/ 13 w 39"/>
                  <a:gd name="T15" fmla="*/ 33 h 59"/>
                  <a:gd name="T16" fmla="*/ 14 w 39"/>
                  <a:gd name="T17" fmla="*/ 40 h 59"/>
                  <a:gd name="T18" fmla="*/ 15 w 39"/>
                  <a:gd name="T19" fmla="*/ 54 h 59"/>
                  <a:gd name="T20" fmla="*/ 24 w 39"/>
                  <a:gd name="T21" fmla="*/ 57 h 59"/>
                  <a:gd name="T22" fmla="*/ 29 w 39"/>
                  <a:gd name="T23" fmla="*/ 55 h 59"/>
                  <a:gd name="T24" fmla="*/ 33 w 39"/>
                  <a:gd name="T25" fmla="*/ 53 h 59"/>
                  <a:gd name="T26" fmla="*/ 39 w 39"/>
                  <a:gd name="T27" fmla="*/ 53 h 59"/>
                  <a:gd name="T28" fmla="*/ 34 w 39"/>
                  <a:gd name="T29" fmla="*/ 44 h 59"/>
                  <a:gd name="T30" fmla="*/ 28 w 39"/>
                  <a:gd name="T31" fmla="*/ 35 h 59"/>
                  <a:gd name="T32" fmla="*/ 31 w 39"/>
                  <a:gd name="T33" fmla="*/ 29 h 59"/>
                  <a:gd name="T34" fmla="*/ 35 w 39"/>
                  <a:gd name="T35" fmla="*/ 25 h 59"/>
                  <a:gd name="T36" fmla="*/ 35 w 39"/>
                  <a:gd name="T37" fmla="*/ 20 h 59"/>
                  <a:gd name="T38" fmla="*/ 28 w 39"/>
                  <a:gd name="T39" fmla="*/ 13 h 59"/>
                  <a:gd name="T40" fmla="*/ 24 w 39"/>
                  <a:gd name="T41" fmla="*/ 8 h 59"/>
                  <a:gd name="T42" fmla="*/ 16 w 39"/>
                  <a:gd name="T43" fmla="*/ 1 h 59"/>
                  <a:gd name="T44" fmla="*/ 13 w 39"/>
                  <a:gd name="T45" fmla="*/ 0 h 59"/>
                  <a:gd name="T46" fmla="*/ 10 w 39"/>
                  <a:gd name="T47" fmla="*/ 3 h 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39" h="59">
                    <a:moveTo>
                      <a:pt x="10" y="3"/>
                    </a:moveTo>
                    <a:cubicBezTo>
                      <a:pt x="8" y="5"/>
                      <a:pt x="5" y="8"/>
                      <a:pt x="7" y="9"/>
                    </a:cubicBezTo>
                    <a:cubicBezTo>
                      <a:pt x="9" y="10"/>
                      <a:pt x="10" y="13"/>
                      <a:pt x="6" y="13"/>
                    </a:cubicBezTo>
                    <a:cubicBezTo>
                      <a:pt x="2" y="13"/>
                      <a:pt x="2" y="15"/>
                      <a:pt x="2" y="17"/>
                    </a:cubicBezTo>
                    <a:cubicBezTo>
                      <a:pt x="2" y="19"/>
                      <a:pt x="0" y="20"/>
                      <a:pt x="1" y="21"/>
                    </a:cubicBezTo>
                    <a:cubicBezTo>
                      <a:pt x="2" y="22"/>
                      <a:pt x="5" y="26"/>
                      <a:pt x="7" y="28"/>
                    </a:cubicBezTo>
                    <a:cubicBezTo>
                      <a:pt x="7" y="27"/>
                      <a:pt x="8" y="26"/>
                      <a:pt x="9" y="26"/>
                    </a:cubicBezTo>
                    <a:cubicBezTo>
                      <a:pt x="13" y="27"/>
                      <a:pt x="10" y="32"/>
                      <a:pt x="13" y="33"/>
                    </a:cubicBezTo>
                    <a:cubicBezTo>
                      <a:pt x="16" y="34"/>
                      <a:pt x="16" y="38"/>
                      <a:pt x="14" y="40"/>
                    </a:cubicBezTo>
                    <a:cubicBezTo>
                      <a:pt x="12" y="41"/>
                      <a:pt x="11" y="49"/>
                      <a:pt x="15" y="54"/>
                    </a:cubicBezTo>
                    <a:cubicBezTo>
                      <a:pt x="20" y="59"/>
                      <a:pt x="23" y="58"/>
                      <a:pt x="24" y="57"/>
                    </a:cubicBezTo>
                    <a:cubicBezTo>
                      <a:pt x="25" y="56"/>
                      <a:pt x="28" y="57"/>
                      <a:pt x="29" y="55"/>
                    </a:cubicBezTo>
                    <a:cubicBezTo>
                      <a:pt x="30" y="53"/>
                      <a:pt x="31" y="55"/>
                      <a:pt x="33" y="53"/>
                    </a:cubicBezTo>
                    <a:cubicBezTo>
                      <a:pt x="34" y="52"/>
                      <a:pt x="37" y="52"/>
                      <a:pt x="39" y="53"/>
                    </a:cubicBezTo>
                    <a:cubicBezTo>
                      <a:pt x="37" y="50"/>
                      <a:pt x="35" y="46"/>
                      <a:pt x="34" y="44"/>
                    </a:cubicBezTo>
                    <a:cubicBezTo>
                      <a:pt x="33" y="41"/>
                      <a:pt x="26" y="37"/>
                      <a:pt x="28" y="35"/>
                    </a:cubicBezTo>
                    <a:cubicBezTo>
                      <a:pt x="29" y="34"/>
                      <a:pt x="28" y="29"/>
                      <a:pt x="31" y="29"/>
                    </a:cubicBezTo>
                    <a:cubicBezTo>
                      <a:pt x="33" y="28"/>
                      <a:pt x="36" y="27"/>
                      <a:pt x="35" y="25"/>
                    </a:cubicBezTo>
                    <a:cubicBezTo>
                      <a:pt x="34" y="24"/>
                      <a:pt x="35" y="22"/>
                      <a:pt x="35" y="20"/>
                    </a:cubicBezTo>
                    <a:cubicBezTo>
                      <a:pt x="33" y="19"/>
                      <a:pt x="30" y="13"/>
                      <a:pt x="28" y="13"/>
                    </a:cubicBezTo>
                    <a:cubicBezTo>
                      <a:pt x="26" y="13"/>
                      <a:pt x="23" y="11"/>
                      <a:pt x="24" y="8"/>
                    </a:cubicBezTo>
                    <a:cubicBezTo>
                      <a:pt x="24" y="5"/>
                      <a:pt x="19" y="5"/>
                      <a:pt x="16" y="1"/>
                    </a:cubicBezTo>
                    <a:cubicBezTo>
                      <a:pt x="15" y="1"/>
                      <a:pt x="14" y="0"/>
                      <a:pt x="13" y="0"/>
                    </a:cubicBezTo>
                    <a:cubicBezTo>
                      <a:pt x="12" y="1"/>
                      <a:pt x="11" y="3"/>
                      <a:pt x="10" y="3"/>
                    </a:cubicBezTo>
                    <a:close/>
                  </a:path>
                </a:pathLst>
              </a:custGeom>
              <a:grpFill/>
              <a:ln w="3175"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47" name="Freeform 120">
                <a:extLst>
                  <a:ext uri="{FF2B5EF4-FFF2-40B4-BE49-F238E27FC236}">
                    <a16:creationId xmlns:a16="http://schemas.microsoft.com/office/drawing/2014/main" id="{D3A769B6-F2F7-4309-AE69-256CD8B9B0F3}"/>
                  </a:ext>
                </a:extLst>
              </p:cNvPr>
              <p:cNvSpPr>
                <a:spLocks/>
              </p:cNvSpPr>
              <p:nvPr/>
            </p:nvSpPr>
            <p:spPr bwMode="auto">
              <a:xfrm>
                <a:off x="3904641" y="3980637"/>
                <a:ext cx="56463" cy="71519"/>
              </a:xfrm>
              <a:custGeom>
                <a:avLst/>
                <a:gdLst>
                  <a:gd name="T0" fmla="*/ 2 w 25"/>
                  <a:gd name="T1" fmla="*/ 14 h 31"/>
                  <a:gd name="T2" fmla="*/ 3 w 25"/>
                  <a:gd name="T3" fmla="*/ 25 h 31"/>
                  <a:gd name="T4" fmla="*/ 0 w 25"/>
                  <a:gd name="T5" fmla="*/ 28 h 31"/>
                  <a:gd name="T6" fmla="*/ 7 w 25"/>
                  <a:gd name="T7" fmla="*/ 30 h 31"/>
                  <a:gd name="T8" fmla="*/ 16 w 25"/>
                  <a:gd name="T9" fmla="*/ 26 h 31"/>
                  <a:gd name="T10" fmla="*/ 25 w 25"/>
                  <a:gd name="T11" fmla="*/ 13 h 31"/>
                  <a:gd name="T12" fmla="*/ 25 w 25"/>
                  <a:gd name="T13" fmla="*/ 13 h 31"/>
                  <a:gd name="T14" fmla="*/ 11 w 25"/>
                  <a:gd name="T15" fmla="*/ 2 h 31"/>
                  <a:gd name="T16" fmla="*/ 5 w 25"/>
                  <a:gd name="T17" fmla="*/ 0 h 31"/>
                  <a:gd name="T18" fmla="*/ 3 w 25"/>
                  <a:gd name="T19" fmla="*/ 4 h 31"/>
                  <a:gd name="T20" fmla="*/ 2 w 25"/>
                  <a:gd name="T21" fmla="*/ 14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5" h="31">
                    <a:moveTo>
                      <a:pt x="2" y="14"/>
                    </a:moveTo>
                    <a:cubicBezTo>
                      <a:pt x="3" y="17"/>
                      <a:pt x="3" y="23"/>
                      <a:pt x="3" y="25"/>
                    </a:cubicBezTo>
                    <a:cubicBezTo>
                      <a:pt x="2" y="25"/>
                      <a:pt x="1" y="27"/>
                      <a:pt x="0" y="28"/>
                    </a:cubicBezTo>
                    <a:cubicBezTo>
                      <a:pt x="1" y="30"/>
                      <a:pt x="4" y="31"/>
                      <a:pt x="7" y="30"/>
                    </a:cubicBezTo>
                    <a:cubicBezTo>
                      <a:pt x="12" y="28"/>
                      <a:pt x="14" y="31"/>
                      <a:pt x="16" y="26"/>
                    </a:cubicBezTo>
                    <a:cubicBezTo>
                      <a:pt x="17" y="22"/>
                      <a:pt x="22" y="17"/>
                      <a:pt x="25" y="13"/>
                    </a:cubicBezTo>
                    <a:cubicBezTo>
                      <a:pt x="25" y="13"/>
                      <a:pt x="25" y="13"/>
                      <a:pt x="25" y="13"/>
                    </a:cubicBezTo>
                    <a:cubicBezTo>
                      <a:pt x="22" y="12"/>
                      <a:pt x="17" y="4"/>
                      <a:pt x="11" y="2"/>
                    </a:cubicBezTo>
                    <a:cubicBezTo>
                      <a:pt x="9" y="2"/>
                      <a:pt x="7" y="1"/>
                      <a:pt x="5" y="0"/>
                    </a:cubicBezTo>
                    <a:cubicBezTo>
                      <a:pt x="4" y="2"/>
                      <a:pt x="3" y="4"/>
                      <a:pt x="3" y="4"/>
                    </a:cubicBezTo>
                    <a:cubicBezTo>
                      <a:pt x="1" y="6"/>
                      <a:pt x="0" y="10"/>
                      <a:pt x="2" y="14"/>
                    </a:cubicBezTo>
                    <a:close/>
                  </a:path>
                </a:pathLst>
              </a:custGeom>
              <a:grpFill/>
              <a:ln w="3175"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48" name="Freeform 121">
                <a:extLst>
                  <a:ext uri="{FF2B5EF4-FFF2-40B4-BE49-F238E27FC236}">
                    <a16:creationId xmlns:a16="http://schemas.microsoft.com/office/drawing/2014/main" id="{D20E26EF-D345-4F2D-BD1F-411700C014BA}"/>
                  </a:ext>
                </a:extLst>
              </p:cNvPr>
              <p:cNvSpPr>
                <a:spLocks/>
              </p:cNvSpPr>
              <p:nvPr/>
            </p:nvSpPr>
            <p:spPr bwMode="auto">
              <a:xfrm>
                <a:off x="3338760" y="3641861"/>
                <a:ext cx="196992" cy="69010"/>
              </a:xfrm>
              <a:custGeom>
                <a:avLst/>
                <a:gdLst>
                  <a:gd name="T0" fmla="*/ 69 w 85"/>
                  <a:gd name="T1" fmla="*/ 19 h 30"/>
                  <a:gd name="T2" fmla="*/ 30 w 85"/>
                  <a:gd name="T3" fmla="*/ 4 h 30"/>
                  <a:gd name="T4" fmla="*/ 1 w 85"/>
                  <a:gd name="T5" fmla="*/ 14 h 30"/>
                  <a:gd name="T6" fmla="*/ 15 w 85"/>
                  <a:gd name="T7" fmla="*/ 7 h 30"/>
                  <a:gd name="T8" fmla="*/ 23 w 85"/>
                  <a:gd name="T9" fmla="*/ 10 h 30"/>
                  <a:gd name="T10" fmla="*/ 37 w 85"/>
                  <a:gd name="T11" fmla="*/ 14 h 30"/>
                  <a:gd name="T12" fmla="*/ 54 w 85"/>
                  <a:gd name="T13" fmla="*/ 23 h 30"/>
                  <a:gd name="T14" fmla="*/ 58 w 85"/>
                  <a:gd name="T15" fmla="*/ 29 h 30"/>
                  <a:gd name="T16" fmla="*/ 84 w 85"/>
                  <a:gd name="T17" fmla="*/ 28 h 30"/>
                  <a:gd name="T18" fmla="*/ 69 w 85"/>
                  <a:gd name="T19" fmla="*/ 19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5" h="30">
                    <a:moveTo>
                      <a:pt x="69" y="19"/>
                    </a:moveTo>
                    <a:cubicBezTo>
                      <a:pt x="63" y="19"/>
                      <a:pt x="46" y="7"/>
                      <a:pt x="30" y="4"/>
                    </a:cubicBezTo>
                    <a:cubicBezTo>
                      <a:pt x="14" y="0"/>
                      <a:pt x="0" y="12"/>
                      <a:pt x="1" y="14"/>
                    </a:cubicBezTo>
                    <a:cubicBezTo>
                      <a:pt x="3" y="16"/>
                      <a:pt x="11" y="10"/>
                      <a:pt x="15" y="7"/>
                    </a:cubicBezTo>
                    <a:cubicBezTo>
                      <a:pt x="19" y="4"/>
                      <a:pt x="23" y="9"/>
                      <a:pt x="23" y="10"/>
                    </a:cubicBezTo>
                    <a:cubicBezTo>
                      <a:pt x="23" y="12"/>
                      <a:pt x="28" y="13"/>
                      <a:pt x="37" y="14"/>
                    </a:cubicBezTo>
                    <a:cubicBezTo>
                      <a:pt x="45" y="14"/>
                      <a:pt x="46" y="21"/>
                      <a:pt x="54" y="23"/>
                    </a:cubicBezTo>
                    <a:cubicBezTo>
                      <a:pt x="61" y="24"/>
                      <a:pt x="54" y="27"/>
                      <a:pt x="58" y="29"/>
                    </a:cubicBezTo>
                    <a:cubicBezTo>
                      <a:pt x="61" y="30"/>
                      <a:pt x="82" y="30"/>
                      <a:pt x="84" y="28"/>
                    </a:cubicBezTo>
                    <a:cubicBezTo>
                      <a:pt x="85" y="26"/>
                      <a:pt x="74" y="19"/>
                      <a:pt x="69" y="19"/>
                    </a:cubicBezTo>
                    <a:close/>
                  </a:path>
                </a:pathLst>
              </a:custGeom>
              <a:grpFill/>
              <a:ln w="3175"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49" name="Freeform 122">
                <a:extLst>
                  <a:ext uri="{FF2B5EF4-FFF2-40B4-BE49-F238E27FC236}">
                    <a16:creationId xmlns:a16="http://schemas.microsoft.com/office/drawing/2014/main" id="{9F971173-E5A1-4CDA-B4E5-700915534AE6}"/>
                  </a:ext>
                </a:extLst>
              </p:cNvPr>
              <p:cNvSpPr>
                <a:spLocks/>
              </p:cNvSpPr>
              <p:nvPr/>
            </p:nvSpPr>
            <p:spPr bwMode="auto">
              <a:xfrm>
                <a:off x="3451685" y="3735965"/>
                <a:ext cx="43915" cy="21330"/>
              </a:xfrm>
              <a:custGeom>
                <a:avLst/>
                <a:gdLst>
                  <a:gd name="T0" fmla="*/ 1 w 19"/>
                  <a:gd name="T1" fmla="*/ 3 h 9"/>
                  <a:gd name="T2" fmla="*/ 18 w 19"/>
                  <a:gd name="T3" fmla="*/ 6 h 9"/>
                  <a:gd name="T4" fmla="*/ 1 w 19"/>
                  <a:gd name="T5" fmla="*/ 3 h 9"/>
                </a:gdLst>
                <a:ahLst/>
                <a:cxnLst>
                  <a:cxn ang="0">
                    <a:pos x="T0" y="T1"/>
                  </a:cxn>
                  <a:cxn ang="0">
                    <a:pos x="T2" y="T3"/>
                  </a:cxn>
                  <a:cxn ang="0">
                    <a:pos x="T4" y="T5"/>
                  </a:cxn>
                </a:cxnLst>
                <a:rect l="0" t="0" r="r" b="b"/>
                <a:pathLst>
                  <a:path w="19" h="9">
                    <a:moveTo>
                      <a:pt x="1" y="3"/>
                    </a:moveTo>
                    <a:cubicBezTo>
                      <a:pt x="3" y="5"/>
                      <a:pt x="16" y="9"/>
                      <a:pt x="18" y="6"/>
                    </a:cubicBezTo>
                    <a:cubicBezTo>
                      <a:pt x="19" y="3"/>
                      <a:pt x="0" y="0"/>
                      <a:pt x="1" y="3"/>
                    </a:cubicBezTo>
                    <a:close/>
                  </a:path>
                </a:pathLst>
              </a:custGeom>
              <a:grpFill/>
              <a:ln w="3175"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50" name="Freeform 123">
                <a:extLst>
                  <a:ext uri="{FF2B5EF4-FFF2-40B4-BE49-F238E27FC236}">
                    <a16:creationId xmlns:a16="http://schemas.microsoft.com/office/drawing/2014/main" id="{AB7D340D-7836-44F9-8927-233B03A5443E}"/>
                  </a:ext>
                </a:extLst>
              </p:cNvPr>
              <p:cNvSpPr>
                <a:spLocks/>
              </p:cNvSpPr>
              <p:nvPr/>
            </p:nvSpPr>
            <p:spPr bwMode="auto">
              <a:xfrm>
                <a:off x="3659970" y="3733456"/>
                <a:ext cx="41406" cy="23840"/>
              </a:xfrm>
              <a:custGeom>
                <a:avLst/>
                <a:gdLst>
                  <a:gd name="T0" fmla="*/ 3 w 18"/>
                  <a:gd name="T1" fmla="*/ 5 h 10"/>
                  <a:gd name="T2" fmla="*/ 16 w 18"/>
                  <a:gd name="T3" fmla="*/ 5 h 10"/>
                  <a:gd name="T4" fmla="*/ 3 w 18"/>
                  <a:gd name="T5" fmla="*/ 5 h 10"/>
                </a:gdLst>
                <a:ahLst/>
                <a:cxnLst>
                  <a:cxn ang="0">
                    <a:pos x="T0" y="T1"/>
                  </a:cxn>
                  <a:cxn ang="0">
                    <a:pos x="T2" y="T3"/>
                  </a:cxn>
                  <a:cxn ang="0">
                    <a:pos x="T4" y="T5"/>
                  </a:cxn>
                </a:cxnLst>
                <a:rect l="0" t="0" r="r" b="b"/>
                <a:pathLst>
                  <a:path w="18" h="10">
                    <a:moveTo>
                      <a:pt x="3" y="5"/>
                    </a:moveTo>
                    <a:cubicBezTo>
                      <a:pt x="6" y="10"/>
                      <a:pt x="15" y="7"/>
                      <a:pt x="16" y="5"/>
                    </a:cubicBezTo>
                    <a:cubicBezTo>
                      <a:pt x="18" y="1"/>
                      <a:pt x="0" y="0"/>
                      <a:pt x="3" y="5"/>
                    </a:cubicBezTo>
                    <a:close/>
                  </a:path>
                </a:pathLst>
              </a:custGeom>
              <a:grpFill/>
              <a:ln w="3175"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51" name="Freeform 124">
                <a:extLst>
                  <a:ext uri="{FF2B5EF4-FFF2-40B4-BE49-F238E27FC236}">
                    <a16:creationId xmlns:a16="http://schemas.microsoft.com/office/drawing/2014/main" id="{B3FC93D9-9E68-40B1-B9B6-9676B67A188A}"/>
                  </a:ext>
                </a:extLst>
              </p:cNvPr>
              <p:cNvSpPr>
                <a:spLocks/>
              </p:cNvSpPr>
              <p:nvPr/>
            </p:nvSpPr>
            <p:spPr bwMode="auto">
              <a:xfrm>
                <a:off x="3404005" y="4060939"/>
                <a:ext cx="112925" cy="124218"/>
              </a:xfrm>
              <a:custGeom>
                <a:avLst/>
                <a:gdLst>
                  <a:gd name="T0" fmla="*/ 44 w 49"/>
                  <a:gd name="T1" fmla="*/ 14 h 54"/>
                  <a:gd name="T2" fmla="*/ 39 w 49"/>
                  <a:gd name="T3" fmla="*/ 9 h 54"/>
                  <a:gd name="T4" fmla="*/ 33 w 49"/>
                  <a:gd name="T5" fmla="*/ 9 h 54"/>
                  <a:gd name="T6" fmla="*/ 28 w 49"/>
                  <a:gd name="T7" fmla="*/ 5 h 54"/>
                  <a:gd name="T8" fmla="*/ 18 w 49"/>
                  <a:gd name="T9" fmla="*/ 0 h 54"/>
                  <a:gd name="T10" fmla="*/ 18 w 49"/>
                  <a:gd name="T11" fmla="*/ 1 h 54"/>
                  <a:gd name="T12" fmla="*/ 12 w 49"/>
                  <a:gd name="T13" fmla="*/ 4 h 54"/>
                  <a:gd name="T14" fmla="*/ 9 w 49"/>
                  <a:gd name="T15" fmla="*/ 10 h 54"/>
                  <a:gd name="T16" fmla="*/ 6 w 49"/>
                  <a:gd name="T17" fmla="*/ 15 h 54"/>
                  <a:gd name="T18" fmla="*/ 4 w 49"/>
                  <a:gd name="T19" fmla="*/ 19 h 54"/>
                  <a:gd name="T20" fmla="*/ 2 w 49"/>
                  <a:gd name="T21" fmla="*/ 24 h 54"/>
                  <a:gd name="T22" fmla="*/ 1 w 49"/>
                  <a:gd name="T23" fmla="*/ 30 h 54"/>
                  <a:gd name="T24" fmla="*/ 6 w 49"/>
                  <a:gd name="T25" fmla="*/ 34 h 54"/>
                  <a:gd name="T26" fmla="*/ 10 w 49"/>
                  <a:gd name="T27" fmla="*/ 35 h 54"/>
                  <a:gd name="T28" fmla="*/ 6 w 49"/>
                  <a:gd name="T29" fmla="*/ 40 h 54"/>
                  <a:gd name="T30" fmla="*/ 6 w 49"/>
                  <a:gd name="T31" fmla="*/ 40 h 54"/>
                  <a:gd name="T32" fmla="*/ 7 w 49"/>
                  <a:gd name="T33" fmla="*/ 44 h 54"/>
                  <a:gd name="T34" fmla="*/ 7 w 49"/>
                  <a:gd name="T35" fmla="*/ 48 h 54"/>
                  <a:gd name="T36" fmla="*/ 13 w 49"/>
                  <a:gd name="T37" fmla="*/ 50 h 54"/>
                  <a:gd name="T38" fmla="*/ 19 w 49"/>
                  <a:gd name="T39" fmla="*/ 49 h 54"/>
                  <a:gd name="T40" fmla="*/ 26 w 49"/>
                  <a:gd name="T41" fmla="*/ 37 h 54"/>
                  <a:gd name="T42" fmla="*/ 42 w 49"/>
                  <a:gd name="T43" fmla="*/ 28 h 54"/>
                  <a:gd name="T44" fmla="*/ 47 w 49"/>
                  <a:gd name="T45" fmla="*/ 20 h 54"/>
                  <a:gd name="T46" fmla="*/ 44 w 49"/>
                  <a:gd name="T47" fmla="*/ 14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49" h="54">
                    <a:moveTo>
                      <a:pt x="44" y="14"/>
                    </a:moveTo>
                    <a:cubicBezTo>
                      <a:pt x="41" y="10"/>
                      <a:pt x="39" y="8"/>
                      <a:pt x="39" y="9"/>
                    </a:cubicBezTo>
                    <a:cubicBezTo>
                      <a:pt x="38" y="10"/>
                      <a:pt x="35" y="11"/>
                      <a:pt x="33" y="9"/>
                    </a:cubicBezTo>
                    <a:cubicBezTo>
                      <a:pt x="30" y="8"/>
                      <a:pt x="29" y="5"/>
                      <a:pt x="28" y="5"/>
                    </a:cubicBezTo>
                    <a:cubicBezTo>
                      <a:pt x="26" y="5"/>
                      <a:pt x="21" y="2"/>
                      <a:pt x="18" y="0"/>
                    </a:cubicBezTo>
                    <a:cubicBezTo>
                      <a:pt x="18" y="0"/>
                      <a:pt x="18" y="1"/>
                      <a:pt x="18" y="1"/>
                    </a:cubicBezTo>
                    <a:cubicBezTo>
                      <a:pt x="18" y="3"/>
                      <a:pt x="15" y="4"/>
                      <a:pt x="12" y="4"/>
                    </a:cubicBezTo>
                    <a:cubicBezTo>
                      <a:pt x="9" y="4"/>
                      <a:pt x="9" y="7"/>
                      <a:pt x="9" y="10"/>
                    </a:cubicBezTo>
                    <a:cubicBezTo>
                      <a:pt x="9" y="12"/>
                      <a:pt x="7" y="12"/>
                      <a:pt x="6" y="15"/>
                    </a:cubicBezTo>
                    <a:cubicBezTo>
                      <a:pt x="5" y="17"/>
                      <a:pt x="6" y="18"/>
                      <a:pt x="4" y="19"/>
                    </a:cubicBezTo>
                    <a:cubicBezTo>
                      <a:pt x="1" y="20"/>
                      <a:pt x="0" y="22"/>
                      <a:pt x="2" y="24"/>
                    </a:cubicBezTo>
                    <a:cubicBezTo>
                      <a:pt x="3" y="27"/>
                      <a:pt x="2" y="28"/>
                      <a:pt x="1" y="30"/>
                    </a:cubicBezTo>
                    <a:cubicBezTo>
                      <a:pt x="1" y="31"/>
                      <a:pt x="4" y="32"/>
                      <a:pt x="6" y="34"/>
                    </a:cubicBezTo>
                    <a:cubicBezTo>
                      <a:pt x="9" y="36"/>
                      <a:pt x="9" y="33"/>
                      <a:pt x="10" y="35"/>
                    </a:cubicBezTo>
                    <a:cubicBezTo>
                      <a:pt x="11" y="37"/>
                      <a:pt x="9" y="40"/>
                      <a:pt x="6" y="40"/>
                    </a:cubicBezTo>
                    <a:cubicBezTo>
                      <a:pt x="6" y="40"/>
                      <a:pt x="6" y="40"/>
                      <a:pt x="6" y="40"/>
                    </a:cubicBezTo>
                    <a:cubicBezTo>
                      <a:pt x="7" y="41"/>
                      <a:pt x="8" y="43"/>
                      <a:pt x="7" y="44"/>
                    </a:cubicBezTo>
                    <a:cubicBezTo>
                      <a:pt x="6" y="46"/>
                      <a:pt x="5" y="46"/>
                      <a:pt x="7" y="48"/>
                    </a:cubicBezTo>
                    <a:cubicBezTo>
                      <a:pt x="10" y="50"/>
                      <a:pt x="11" y="47"/>
                      <a:pt x="13" y="50"/>
                    </a:cubicBezTo>
                    <a:cubicBezTo>
                      <a:pt x="15" y="53"/>
                      <a:pt x="17" y="54"/>
                      <a:pt x="19" y="49"/>
                    </a:cubicBezTo>
                    <a:cubicBezTo>
                      <a:pt x="21" y="45"/>
                      <a:pt x="23" y="38"/>
                      <a:pt x="26" y="37"/>
                    </a:cubicBezTo>
                    <a:cubicBezTo>
                      <a:pt x="30" y="35"/>
                      <a:pt x="38" y="34"/>
                      <a:pt x="42" y="28"/>
                    </a:cubicBezTo>
                    <a:cubicBezTo>
                      <a:pt x="47" y="22"/>
                      <a:pt x="44" y="22"/>
                      <a:pt x="47" y="20"/>
                    </a:cubicBezTo>
                    <a:cubicBezTo>
                      <a:pt x="49" y="18"/>
                      <a:pt x="47" y="17"/>
                      <a:pt x="44" y="14"/>
                    </a:cubicBezTo>
                    <a:close/>
                  </a:path>
                </a:pathLst>
              </a:custGeom>
              <a:grpFill/>
              <a:ln w="3175"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52" name="Freeform 125">
                <a:extLst>
                  <a:ext uri="{FF2B5EF4-FFF2-40B4-BE49-F238E27FC236}">
                    <a16:creationId xmlns:a16="http://schemas.microsoft.com/office/drawing/2014/main" id="{3615268B-60DD-409D-AFA3-C0ECC44ED457}"/>
                  </a:ext>
                </a:extLst>
              </p:cNvPr>
              <p:cNvSpPr>
                <a:spLocks noEditPoints="1"/>
              </p:cNvSpPr>
              <p:nvPr/>
            </p:nvSpPr>
            <p:spPr bwMode="auto">
              <a:xfrm>
                <a:off x="3563356" y="1960529"/>
                <a:ext cx="1135527" cy="848194"/>
              </a:xfrm>
              <a:custGeom>
                <a:avLst/>
                <a:gdLst>
                  <a:gd name="T0" fmla="*/ 432 w 493"/>
                  <a:gd name="T1" fmla="*/ 42 h 368"/>
                  <a:gd name="T2" fmla="*/ 396 w 493"/>
                  <a:gd name="T3" fmla="*/ 59 h 368"/>
                  <a:gd name="T4" fmla="*/ 394 w 493"/>
                  <a:gd name="T5" fmla="*/ 37 h 368"/>
                  <a:gd name="T6" fmla="*/ 352 w 493"/>
                  <a:gd name="T7" fmla="*/ 34 h 368"/>
                  <a:gd name="T8" fmla="*/ 393 w 493"/>
                  <a:gd name="T9" fmla="*/ 27 h 368"/>
                  <a:gd name="T10" fmla="*/ 390 w 493"/>
                  <a:gd name="T11" fmla="*/ 12 h 368"/>
                  <a:gd name="T12" fmla="*/ 333 w 493"/>
                  <a:gd name="T13" fmla="*/ 0 h 368"/>
                  <a:gd name="T14" fmla="*/ 280 w 493"/>
                  <a:gd name="T15" fmla="*/ 7 h 368"/>
                  <a:gd name="T16" fmla="*/ 240 w 493"/>
                  <a:gd name="T17" fmla="*/ 7 h 368"/>
                  <a:gd name="T18" fmla="*/ 207 w 493"/>
                  <a:gd name="T19" fmla="*/ 22 h 368"/>
                  <a:gd name="T20" fmla="*/ 199 w 493"/>
                  <a:gd name="T21" fmla="*/ 26 h 368"/>
                  <a:gd name="T22" fmla="*/ 176 w 493"/>
                  <a:gd name="T23" fmla="*/ 33 h 368"/>
                  <a:gd name="T24" fmla="*/ 154 w 493"/>
                  <a:gd name="T25" fmla="*/ 41 h 368"/>
                  <a:gd name="T26" fmla="*/ 116 w 493"/>
                  <a:gd name="T27" fmla="*/ 34 h 368"/>
                  <a:gd name="T28" fmla="*/ 95 w 493"/>
                  <a:gd name="T29" fmla="*/ 50 h 368"/>
                  <a:gd name="T30" fmla="*/ 63 w 493"/>
                  <a:gd name="T31" fmla="*/ 70 h 368"/>
                  <a:gd name="T32" fmla="*/ 0 w 493"/>
                  <a:gd name="T33" fmla="*/ 101 h 368"/>
                  <a:gd name="T34" fmla="*/ 40 w 493"/>
                  <a:gd name="T35" fmla="*/ 113 h 368"/>
                  <a:gd name="T36" fmla="*/ 11 w 493"/>
                  <a:gd name="T37" fmla="*/ 123 h 368"/>
                  <a:gd name="T38" fmla="*/ 36 w 493"/>
                  <a:gd name="T39" fmla="*/ 138 h 368"/>
                  <a:gd name="T40" fmla="*/ 67 w 493"/>
                  <a:gd name="T41" fmla="*/ 137 h 368"/>
                  <a:gd name="T42" fmla="*/ 116 w 493"/>
                  <a:gd name="T43" fmla="*/ 150 h 368"/>
                  <a:gd name="T44" fmla="*/ 140 w 493"/>
                  <a:gd name="T45" fmla="*/ 183 h 368"/>
                  <a:gd name="T46" fmla="*/ 144 w 493"/>
                  <a:gd name="T47" fmla="*/ 212 h 368"/>
                  <a:gd name="T48" fmla="*/ 174 w 493"/>
                  <a:gd name="T49" fmla="*/ 222 h 368"/>
                  <a:gd name="T50" fmla="*/ 171 w 493"/>
                  <a:gd name="T51" fmla="*/ 234 h 368"/>
                  <a:gd name="T52" fmla="*/ 167 w 493"/>
                  <a:gd name="T53" fmla="*/ 254 h 368"/>
                  <a:gd name="T54" fmla="*/ 161 w 493"/>
                  <a:gd name="T55" fmla="*/ 278 h 368"/>
                  <a:gd name="T56" fmla="*/ 168 w 493"/>
                  <a:gd name="T57" fmla="*/ 311 h 368"/>
                  <a:gd name="T58" fmla="*/ 183 w 493"/>
                  <a:gd name="T59" fmla="*/ 330 h 368"/>
                  <a:gd name="T60" fmla="*/ 205 w 493"/>
                  <a:gd name="T61" fmla="*/ 355 h 368"/>
                  <a:gd name="T62" fmla="*/ 236 w 493"/>
                  <a:gd name="T63" fmla="*/ 367 h 368"/>
                  <a:gd name="T64" fmla="*/ 245 w 493"/>
                  <a:gd name="T65" fmla="*/ 336 h 368"/>
                  <a:gd name="T66" fmla="*/ 259 w 493"/>
                  <a:gd name="T67" fmla="*/ 320 h 368"/>
                  <a:gd name="T68" fmla="*/ 261 w 493"/>
                  <a:gd name="T69" fmla="*/ 305 h 368"/>
                  <a:gd name="T70" fmla="*/ 274 w 493"/>
                  <a:gd name="T71" fmla="*/ 295 h 368"/>
                  <a:gd name="T72" fmla="*/ 286 w 493"/>
                  <a:gd name="T73" fmla="*/ 292 h 368"/>
                  <a:gd name="T74" fmla="*/ 329 w 493"/>
                  <a:gd name="T75" fmla="*/ 263 h 368"/>
                  <a:gd name="T76" fmla="*/ 356 w 493"/>
                  <a:gd name="T77" fmla="*/ 256 h 368"/>
                  <a:gd name="T78" fmla="*/ 411 w 493"/>
                  <a:gd name="T79" fmla="*/ 232 h 368"/>
                  <a:gd name="T80" fmla="*/ 381 w 493"/>
                  <a:gd name="T81" fmla="*/ 225 h 368"/>
                  <a:gd name="T82" fmla="*/ 412 w 493"/>
                  <a:gd name="T83" fmla="*/ 227 h 368"/>
                  <a:gd name="T84" fmla="*/ 406 w 493"/>
                  <a:gd name="T85" fmla="*/ 200 h 368"/>
                  <a:gd name="T86" fmla="*/ 390 w 493"/>
                  <a:gd name="T87" fmla="*/ 186 h 368"/>
                  <a:gd name="T88" fmla="*/ 425 w 493"/>
                  <a:gd name="T89" fmla="*/ 181 h 368"/>
                  <a:gd name="T90" fmla="*/ 434 w 493"/>
                  <a:gd name="T91" fmla="*/ 164 h 368"/>
                  <a:gd name="T92" fmla="*/ 430 w 493"/>
                  <a:gd name="T93" fmla="*/ 138 h 368"/>
                  <a:gd name="T94" fmla="*/ 421 w 493"/>
                  <a:gd name="T95" fmla="*/ 127 h 368"/>
                  <a:gd name="T96" fmla="*/ 424 w 493"/>
                  <a:gd name="T97" fmla="*/ 115 h 368"/>
                  <a:gd name="T98" fmla="*/ 412 w 493"/>
                  <a:gd name="T99" fmla="*/ 110 h 368"/>
                  <a:gd name="T100" fmla="*/ 445 w 493"/>
                  <a:gd name="T101" fmla="*/ 76 h 368"/>
                  <a:gd name="T102" fmla="*/ 437 w 493"/>
                  <a:gd name="T103" fmla="*/ 67 h 368"/>
                  <a:gd name="T104" fmla="*/ 446 w 493"/>
                  <a:gd name="T105" fmla="*/ 58 h 368"/>
                  <a:gd name="T106" fmla="*/ 493 w 493"/>
                  <a:gd name="T107" fmla="*/ 41 h 368"/>
                  <a:gd name="T108" fmla="*/ 162 w 493"/>
                  <a:gd name="T109" fmla="*/ 235 h 368"/>
                  <a:gd name="T110" fmla="*/ 154 w 493"/>
                  <a:gd name="T111" fmla="*/ 244 h 3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493" h="368">
                    <a:moveTo>
                      <a:pt x="465" y="34"/>
                    </a:moveTo>
                    <a:cubicBezTo>
                      <a:pt x="456" y="34"/>
                      <a:pt x="449" y="35"/>
                      <a:pt x="449" y="41"/>
                    </a:cubicBezTo>
                    <a:cubicBezTo>
                      <a:pt x="448" y="47"/>
                      <a:pt x="437" y="40"/>
                      <a:pt x="432" y="42"/>
                    </a:cubicBezTo>
                    <a:cubicBezTo>
                      <a:pt x="427" y="44"/>
                      <a:pt x="430" y="37"/>
                      <a:pt x="425" y="40"/>
                    </a:cubicBezTo>
                    <a:cubicBezTo>
                      <a:pt x="420" y="42"/>
                      <a:pt x="415" y="48"/>
                      <a:pt x="409" y="50"/>
                    </a:cubicBezTo>
                    <a:cubicBezTo>
                      <a:pt x="404" y="52"/>
                      <a:pt x="399" y="58"/>
                      <a:pt x="396" y="59"/>
                    </a:cubicBezTo>
                    <a:cubicBezTo>
                      <a:pt x="392" y="59"/>
                      <a:pt x="403" y="48"/>
                      <a:pt x="409" y="42"/>
                    </a:cubicBezTo>
                    <a:cubicBezTo>
                      <a:pt x="415" y="36"/>
                      <a:pt x="412" y="30"/>
                      <a:pt x="404" y="31"/>
                    </a:cubicBezTo>
                    <a:cubicBezTo>
                      <a:pt x="397" y="31"/>
                      <a:pt x="398" y="36"/>
                      <a:pt x="394" y="37"/>
                    </a:cubicBezTo>
                    <a:cubicBezTo>
                      <a:pt x="390" y="38"/>
                      <a:pt x="369" y="48"/>
                      <a:pt x="368" y="45"/>
                    </a:cubicBezTo>
                    <a:cubicBezTo>
                      <a:pt x="367" y="42"/>
                      <a:pt x="385" y="37"/>
                      <a:pt x="385" y="35"/>
                    </a:cubicBezTo>
                    <a:cubicBezTo>
                      <a:pt x="385" y="32"/>
                      <a:pt x="362" y="32"/>
                      <a:pt x="352" y="34"/>
                    </a:cubicBezTo>
                    <a:cubicBezTo>
                      <a:pt x="342" y="35"/>
                      <a:pt x="325" y="41"/>
                      <a:pt x="325" y="38"/>
                    </a:cubicBezTo>
                    <a:cubicBezTo>
                      <a:pt x="324" y="35"/>
                      <a:pt x="345" y="31"/>
                      <a:pt x="355" y="30"/>
                    </a:cubicBezTo>
                    <a:cubicBezTo>
                      <a:pt x="366" y="29"/>
                      <a:pt x="385" y="31"/>
                      <a:pt x="393" y="27"/>
                    </a:cubicBezTo>
                    <a:cubicBezTo>
                      <a:pt x="401" y="24"/>
                      <a:pt x="413" y="24"/>
                      <a:pt x="416" y="21"/>
                    </a:cubicBezTo>
                    <a:cubicBezTo>
                      <a:pt x="418" y="18"/>
                      <a:pt x="406" y="15"/>
                      <a:pt x="401" y="15"/>
                    </a:cubicBezTo>
                    <a:cubicBezTo>
                      <a:pt x="395" y="15"/>
                      <a:pt x="389" y="15"/>
                      <a:pt x="390" y="12"/>
                    </a:cubicBezTo>
                    <a:cubicBezTo>
                      <a:pt x="390" y="9"/>
                      <a:pt x="381" y="8"/>
                      <a:pt x="380" y="6"/>
                    </a:cubicBezTo>
                    <a:cubicBezTo>
                      <a:pt x="379" y="4"/>
                      <a:pt x="361" y="6"/>
                      <a:pt x="357" y="3"/>
                    </a:cubicBezTo>
                    <a:cubicBezTo>
                      <a:pt x="354" y="1"/>
                      <a:pt x="342" y="0"/>
                      <a:pt x="333" y="0"/>
                    </a:cubicBezTo>
                    <a:cubicBezTo>
                      <a:pt x="323" y="1"/>
                      <a:pt x="304" y="1"/>
                      <a:pt x="299" y="1"/>
                    </a:cubicBezTo>
                    <a:cubicBezTo>
                      <a:pt x="295" y="2"/>
                      <a:pt x="292" y="3"/>
                      <a:pt x="288" y="3"/>
                    </a:cubicBezTo>
                    <a:cubicBezTo>
                      <a:pt x="284" y="3"/>
                      <a:pt x="278" y="4"/>
                      <a:pt x="280" y="7"/>
                    </a:cubicBezTo>
                    <a:cubicBezTo>
                      <a:pt x="284" y="12"/>
                      <a:pt x="274" y="14"/>
                      <a:pt x="274" y="10"/>
                    </a:cubicBezTo>
                    <a:cubicBezTo>
                      <a:pt x="275" y="6"/>
                      <a:pt x="265" y="5"/>
                      <a:pt x="262" y="7"/>
                    </a:cubicBezTo>
                    <a:cubicBezTo>
                      <a:pt x="258" y="10"/>
                      <a:pt x="242" y="4"/>
                      <a:pt x="240" y="7"/>
                    </a:cubicBezTo>
                    <a:cubicBezTo>
                      <a:pt x="238" y="11"/>
                      <a:pt x="219" y="10"/>
                      <a:pt x="213" y="11"/>
                    </a:cubicBezTo>
                    <a:cubicBezTo>
                      <a:pt x="208" y="11"/>
                      <a:pt x="222" y="16"/>
                      <a:pt x="222" y="18"/>
                    </a:cubicBezTo>
                    <a:cubicBezTo>
                      <a:pt x="221" y="20"/>
                      <a:pt x="204" y="18"/>
                      <a:pt x="207" y="22"/>
                    </a:cubicBezTo>
                    <a:cubicBezTo>
                      <a:pt x="211" y="26"/>
                      <a:pt x="222" y="30"/>
                      <a:pt x="228" y="35"/>
                    </a:cubicBezTo>
                    <a:cubicBezTo>
                      <a:pt x="233" y="40"/>
                      <a:pt x="223" y="37"/>
                      <a:pt x="217" y="33"/>
                    </a:cubicBezTo>
                    <a:cubicBezTo>
                      <a:pt x="211" y="29"/>
                      <a:pt x="203" y="31"/>
                      <a:pt x="199" y="26"/>
                    </a:cubicBezTo>
                    <a:cubicBezTo>
                      <a:pt x="196" y="22"/>
                      <a:pt x="181" y="19"/>
                      <a:pt x="178" y="22"/>
                    </a:cubicBezTo>
                    <a:cubicBezTo>
                      <a:pt x="174" y="25"/>
                      <a:pt x="188" y="30"/>
                      <a:pt x="188" y="33"/>
                    </a:cubicBezTo>
                    <a:cubicBezTo>
                      <a:pt x="188" y="36"/>
                      <a:pt x="178" y="32"/>
                      <a:pt x="176" y="33"/>
                    </a:cubicBezTo>
                    <a:cubicBezTo>
                      <a:pt x="175" y="35"/>
                      <a:pt x="166" y="25"/>
                      <a:pt x="162" y="25"/>
                    </a:cubicBezTo>
                    <a:cubicBezTo>
                      <a:pt x="157" y="25"/>
                      <a:pt x="161" y="30"/>
                      <a:pt x="161" y="36"/>
                    </a:cubicBezTo>
                    <a:cubicBezTo>
                      <a:pt x="161" y="41"/>
                      <a:pt x="152" y="45"/>
                      <a:pt x="154" y="41"/>
                    </a:cubicBezTo>
                    <a:cubicBezTo>
                      <a:pt x="157" y="37"/>
                      <a:pt x="155" y="26"/>
                      <a:pt x="150" y="25"/>
                    </a:cubicBezTo>
                    <a:cubicBezTo>
                      <a:pt x="145" y="23"/>
                      <a:pt x="132" y="29"/>
                      <a:pt x="125" y="28"/>
                    </a:cubicBezTo>
                    <a:cubicBezTo>
                      <a:pt x="119" y="28"/>
                      <a:pt x="110" y="30"/>
                      <a:pt x="116" y="34"/>
                    </a:cubicBezTo>
                    <a:cubicBezTo>
                      <a:pt x="121" y="37"/>
                      <a:pt x="115" y="39"/>
                      <a:pt x="110" y="35"/>
                    </a:cubicBezTo>
                    <a:cubicBezTo>
                      <a:pt x="105" y="32"/>
                      <a:pt x="89" y="35"/>
                      <a:pt x="92" y="38"/>
                    </a:cubicBezTo>
                    <a:cubicBezTo>
                      <a:pt x="96" y="40"/>
                      <a:pt x="97" y="47"/>
                      <a:pt x="95" y="50"/>
                    </a:cubicBezTo>
                    <a:cubicBezTo>
                      <a:pt x="93" y="53"/>
                      <a:pt x="86" y="47"/>
                      <a:pt x="79" y="47"/>
                    </a:cubicBezTo>
                    <a:cubicBezTo>
                      <a:pt x="73" y="48"/>
                      <a:pt x="41" y="63"/>
                      <a:pt x="43" y="67"/>
                    </a:cubicBezTo>
                    <a:cubicBezTo>
                      <a:pt x="45" y="71"/>
                      <a:pt x="58" y="68"/>
                      <a:pt x="63" y="70"/>
                    </a:cubicBezTo>
                    <a:cubicBezTo>
                      <a:pt x="67" y="73"/>
                      <a:pt x="61" y="81"/>
                      <a:pt x="56" y="85"/>
                    </a:cubicBezTo>
                    <a:cubicBezTo>
                      <a:pt x="51" y="89"/>
                      <a:pt x="31" y="85"/>
                      <a:pt x="31" y="89"/>
                    </a:cubicBezTo>
                    <a:cubicBezTo>
                      <a:pt x="30" y="94"/>
                      <a:pt x="0" y="94"/>
                      <a:pt x="0" y="101"/>
                    </a:cubicBezTo>
                    <a:cubicBezTo>
                      <a:pt x="0" y="104"/>
                      <a:pt x="2" y="107"/>
                      <a:pt x="5" y="107"/>
                    </a:cubicBezTo>
                    <a:cubicBezTo>
                      <a:pt x="9" y="108"/>
                      <a:pt x="14" y="107"/>
                      <a:pt x="18" y="111"/>
                    </a:cubicBezTo>
                    <a:cubicBezTo>
                      <a:pt x="22" y="115"/>
                      <a:pt x="33" y="116"/>
                      <a:pt x="40" y="113"/>
                    </a:cubicBezTo>
                    <a:cubicBezTo>
                      <a:pt x="47" y="110"/>
                      <a:pt x="53" y="113"/>
                      <a:pt x="53" y="118"/>
                    </a:cubicBezTo>
                    <a:cubicBezTo>
                      <a:pt x="52" y="122"/>
                      <a:pt x="36" y="116"/>
                      <a:pt x="31" y="119"/>
                    </a:cubicBezTo>
                    <a:cubicBezTo>
                      <a:pt x="26" y="122"/>
                      <a:pt x="11" y="119"/>
                      <a:pt x="11" y="123"/>
                    </a:cubicBezTo>
                    <a:cubicBezTo>
                      <a:pt x="12" y="126"/>
                      <a:pt x="20" y="125"/>
                      <a:pt x="26" y="127"/>
                    </a:cubicBezTo>
                    <a:cubicBezTo>
                      <a:pt x="32" y="128"/>
                      <a:pt x="26" y="130"/>
                      <a:pt x="26" y="133"/>
                    </a:cubicBezTo>
                    <a:cubicBezTo>
                      <a:pt x="26" y="136"/>
                      <a:pt x="29" y="135"/>
                      <a:pt x="36" y="138"/>
                    </a:cubicBezTo>
                    <a:cubicBezTo>
                      <a:pt x="42" y="141"/>
                      <a:pt x="52" y="143"/>
                      <a:pt x="49" y="140"/>
                    </a:cubicBezTo>
                    <a:cubicBezTo>
                      <a:pt x="45" y="136"/>
                      <a:pt x="55" y="137"/>
                      <a:pt x="57" y="139"/>
                    </a:cubicBezTo>
                    <a:cubicBezTo>
                      <a:pt x="58" y="141"/>
                      <a:pt x="63" y="136"/>
                      <a:pt x="67" y="137"/>
                    </a:cubicBezTo>
                    <a:cubicBezTo>
                      <a:pt x="72" y="138"/>
                      <a:pt x="74" y="133"/>
                      <a:pt x="77" y="135"/>
                    </a:cubicBezTo>
                    <a:cubicBezTo>
                      <a:pt x="81" y="137"/>
                      <a:pt x="97" y="139"/>
                      <a:pt x="103" y="142"/>
                    </a:cubicBezTo>
                    <a:cubicBezTo>
                      <a:pt x="109" y="145"/>
                      <a:pt x="117" y="146"/>
                      <a:pt x="116" y="150"/>
                    </a:cubicBezTo>
                    <a:cubicBezTo>
                      <a:pt x="115" y="155"/>
                      <a:pt x="121" y="158"/>
                      <a:pt x="127" y="161"/>
                    </a:cubicBezTo>
                    <a:cubicBezTo>
                      <a:pt x="134" y="164"/>
                      <a:pt x="135" y="170"/>
                      <a:pt x="135" y="174"/>
                    </a:cubicBezTo>
                    <a:cubicBezTo>
                      <a:pt x="134" y="178"/>
                      <a:pt x="141" y="181"/>
                      <a:pt x="140" y="183"/>
                    </a:cubicBezTo>
                    <a:cubicBezTo>
                      <a:pt x="139" y="185"/>
                      <a:pt x="140" y="187"/>
                      <a:pt x="144" y="191"/>
                    </a:cubicBezTo>
                    <a:cubicBezTo>
                      <a:pt x="149" y="195"/>
                      <a:pt x="138" y="198"/>
                      <a:pt x="140" y="201"/>
                    </a:cubicBezTo>
                    <a:cubicBezTo>
                      <a:pt x="143" y="204"/>
                      <a:pt x="136" y="211"/>
                      <a:pt x="144" y="212"/>
                    </a:cubicBezTo>
                    <a:cubicBezTo>
                      <a:pt x="152" y="213"/>
                      <a:pt x="150" y="207"/>
                      <a:pt x="156" y="207"/>
                    </a:cubicBezTo>
                    <a:cubicBezTo>
                      <a:pt x="162" y="207"/>
                      <a:pt x="156" y="212"/>
                      <a:pt x="159" y="215"/>
                    </a:cubicBezTo>
                    <a:cubicBezTo>
                      <a:pt x="162" y="218"/>
                      <a:pt x="169" y="217"/>
                      <a:pt x="174" y="222"/>
                    </a:cubicBezTo>
                    <a:cubicBezTo>
                      <a:pt x="180" y="227"/>
                      <a:pt x="177" y="230"/>
                      <a:pt x="171" y="226"/>
                    </a:cubicBezTo>
                    <a:cubicBezTo>
                      <a:pt x="166" y="221"/>
                      <a:pt x="150" y="222"/>
                      <a:pt x="150" y="224"/>
                    </a:cubicBezTo>
                    <a:cubicBezTo>
                      <a:pt x="150" y="225"/>
                      <a:pt x="167" y="235"/>
                      <a:pt x="171" y="234"/>
                    </a:cubicBezTo>
                    <a:cubicBezTo>
                      <a:pt x="175" y="232"/>
                      <a:pt x="181" y="240"/>
                      <a:pt x="178" y="242"/>
                    </a:cubicBezTo>
                    <a:cubicBezTo>
                      <a:pt x="176" y="245"/>
                      <a:pt x="177" y="250"/>
                      <a:pt x="177" y="253"/>
                    </a:cubicBezTo>
                    <a:cubicBezTo>
                      <a:pt x="176" y="256"/>
                      <a:pt x="170" y="253"/>
                      <a:pt x="167" y="254"/>
                    </a:cubicBezTo>
                    <a:cubicBezTo>
                      <a:pt x="163" y="254"/>
                      <a:pt x="160" y="255"/>
                      <a:pt x="160" y="260"/>
                    </a:cubicBezTo>
                    <a:cubicBezTo>
                      <a:pt x="160" y="264"/>
                      <a:pt x="154" y="266"/>
                      <a:pt x="154" y="271"/>
                    </a:cubicBezTo>
                    <a:cubicBezTo>
                      <a:pt x="153" y="276"/>
                      <a:pt x="158" y="276"/>
                      <a:pt x="161" y="278"/>
                    </a:cubicBezTo>
                    <a:cubicBezTo>
                      <a:pt x="164" y="280"/>
                      <a:pt x="156" y="282"/>
                      <a:pt x="155" y="285"/>
                    </a:cubicBezTo>
                    <a:cubicBezTo>
                      <a:pt x="155" y="289"/>
                      <a:pt x="163" y="295"/>
                      <a:pt x="166" y="297"/>
                    </a:cubicBezTo>
                    <a:cubicBezTo>
                      <a:pt x="169" y="299"/>
                      <a:pt x="167" y="307"/>
                      <a:pt x="168" y="311"/>
                    </a:cubicBezTo>
                    <a:cubicBezTo>
                      <a:pt x="169" y="315"/>
                      <a:pt x="173" y="310"/>
                      <a:pt x="173" y="315"/>
                    </a:cubicBezTo>
                    <a:cubicBezTo>
                      <a:pt x="172" y="320"/>
                      <a:pt x="176" y="320"/>
                      <a:pt x="177" y="323"/>
                    </a:cubicBezTo>
                    <a:cubicBezTo>
                      <a:pt x="177" y="326"/>
                      <a:pt x="184" y="326"/>
                      <a:pt x="183" y="330"/>
                    </a:cubicBezTo>
                    <a:cubicBezTo>
                      <a:pt x="181" y="334"/>
                      <a:pt x="185" y="338"/>
                      <a:pt x="187" y="340"/>
                    </a:cubicBezTo>
                    <a:cubicBezTo>
                      <a:pt x="188" y="342"/>
                      <a:pt x="194" y="346"/>
                      <a:pt x="196" y="349"/>
                    </a:cubicBezTo>
                    <a:cubicBezTo>
                      <a:pt x="197" y="352"/>
                      <a:pt x="200" y="357"/>
                      <a:pt x="205" y="355"/>
                    </a:cubicBezTo>
                    <a:cubicBezTo>
                      <a:pt x="209" y="354"/>
                      <a:pt x="209" y="358"/>
                      <a:pt x="213" y="358"/>
                    </a:cubicBezTo>
                    <a:cubicBezTo>
                      <a:pt x="216" y="357"/>
                      <a:pt x="221" y="359"/>
                      <a:pt x="222" y="362"/>
                    </a:cubicBezTo>
                    <a:cubicBezTo>
                      <a:pt x="223" y="364"/>
                      <a:pt x="233" y="367"/>
                      <a:pt x="236" y="367"/>
                    </a:cubicBezTo>
                    <a:cubicBezTo>
                      <a:pt x="239" y="368"/>
                      <a:pt x="239" y="362"/>
                      <a:pt x="242" y="361"/>
                    </a:cubicBezTo>
                    <a:cubicBezTo>
                      <a:pt x="245" y="360"/>
                      <a:pt x="244" y="349"/>
                      <a:pt x="246" y="348"/>
                    </a:cubicBezTo>
                    <a:cubicBezTo>
                      <a:pt x="248" y="348"/>
                      <a:pt x="248" y="337"/>
                      <a:pt x="245" y="336"/>
                    </a:cubicBezTo>
                    <a:cubicBezTo>
                      <a:pt x="243" y="335"/>
                      <a:pt x="244" y="331"/>
                      <a:pt x="249" y="332"/>
                    </a:cubicBezTo>
                    <a:cubicBezTo>
                      <a:pt x="255" y="333"/>
                      <a:pt x="253" y="327"/>
                      <a:pt x="256" y="326"/>
                    </a:cubicBezTo>
                    <a:cubicBezTo>
                      <a:pt x="258" y="326"/>
                      <a:pt x="257" y="321"/>
                      <a:pt x="259" y="320"/>
                    </a:cubicBezTo>
                    <a:cubicBezTo>
                      <a:pt x="261" y="320"/>
                      <a:pt x="261" y="316"/>
                      <a:pt x="259" y="314"/>
                    </a:cubicBezTo>
                    <a:cubicBezTo>
                      <a:pt x="258" y="313"/>
                      <a:pt x="259" y="311"/>
                      <a:pt x="262" y="311"/>
                    </a:cubicBezTo>
                    <a:cubicBezTo>
                      <a:pt x="265" y="310"/>
                      <a:pt x="264" y="306"/>
                      <a:pt x="261" y="305"/>
                    </a:cubicBezTo>
                    <a:cubicBezTo>
                      <a:pt x="257" y="303"/>
                      <a:pt x="258" y="299"/>
                      <a:pt x="262" y="302"/>
                    </a:cubicBezTo>
                    <a:cubicBezTo>
                      <a:pt x="266" y="304"/>
                      <a:pt x="268" y="302"/>
                      <a:pt x="266" y="299"/>
                    </a:cubicBezTo>
                    <a:cubicBezTo>
                      <a:pt x="264" y="297"/>
                      <a:pt x="269" y="295"/>
                      <a:pt x="274" y="295"/>
                    </a:cubicBezTo>
                    <a:cubicBezTo>
                      <a:pt x="279" y="294"/>
                      <a:pt x="281" y="292"/>
                      <a:pt x="281" y="288"/>
                    </a:cubicBezTo>
                    <a:cubicBezTo>
                      <a:pt x="280" y="284"/>
                      <a:pt x="286" y="284"/>
                      <a:pt x="285" y="288"/>
                    </a:cubicBezTo>
                    <a:cubicBezTo>
                      <a:pt x="283" y="291"/>
                      <a:pt x="284" y="294"/>
                      <a:pt x="286" y="292"/>
                    </a:cubicBezTo>
                    <a:cubicBezTo>
                      <a:pt x="289" y="289"/>
                      <a:pt x="293" y="291"/>
                      <a:pt x="301" y="289"/>
                    </a:cubicBezTo>
                    <a:cubicBezTo>
                      <a:pt x="309" y="286"/>
                      <a:pt x="317" y="280"/>
                      <a:pt x="319" y="273"/>
                    </a:cubicBezTo>
                    <a:cubicBezTo>
                      <a:pt x="321" y="267"/>
                      <a:pt x="330" y="268"/>
                      <a:pt x="329" y="263"/>
                    </a:cubicBezTo>
                    <a:cubicBezTo>
                      <a:pt x="328" y="259"/>
                      <a:pt x="331" y="257"/>
                      <a:pt x="337" y="260"/>
                    </a:cubicBezTo>
                    <a:cubicBezTo>
                      <a:pt x="343" y="263"/>
                      <a:pt x="338" y="258"/>
                      <a:pt x="344" y="258"/>
                    </a:cubicBezTo>
                    <a:cubicBezTo>
                      <a:pt x="351" y="258"/>
                      <a:pt x="350" y="256"/>
                      <a:pt x="356" y="256"/>
                    </a:cubicBezTo>
                    <a:cubicBezTo>
                      <a:pt x="363" y="255"/>
                      <a:pt x="379" y="253"/>
                      <a:pt x="385" y="248"/>
                    </a:cubicBezTo>
                    <a:cubicBezTo>
                      <a:pt x="391" y="243"/>
                      <a:pt x="403" y="239"/>
                      <a:pt x="408" y="236"/>
                    </a:cubicBezTo>
                    <a:cubicBezTo>
                      <a:pt x="413" y="233"/>
                      <a:pt x="414" y="230"/>
                      <a:pt x="411" y="232"/>
                    </a:cubicBezTo>
                    <a:cubicBezTo>
                      <a:pt x="408" y="234"/>
                      <a:pt x="402" y="234"/>
                      <a:pt x="397" y="233"/>
                    </a:cubicBezTo>
                    <a:cubicBezTo>
                      <a:pt x="392" y="231"/>
                      <a:pt x="384" y="227"/>
                      <a:pt x="379" y="230"/>
                    </a:cubicBezTo>
                    <a:cubicBezTo>
                      <a:pt x="373" y="234"/>
                      <a:pt x="377" y="226"/>
                      <a:pt x="381" y="225"/>
                    </a:cubicBezTo>
                    <a:cubicBezTo>
                      <a:pt x="386" y="225"/>
                      <a:pt x="384" y="222"/>
                      <a:pt x="383" y="218"/>
                    </a:cubicBezTo>
                    <a:cubicBezTo>
                      <a:pt x="382" y="213"/>
                      <a:pt x="390" y="216"/>
                      <a:pt x="394" y="221"/>
                    </a:cubicBezTo>
                    <a:cubicBezTo>
                      <a:pt x="398" y="227"/>
                      <a:pt x="405" y="229"/>
                      <a:pt x="412" y="227"/>
                    </a:cubicBezTo>
                    <a:cubicBezTo>
                      <a:pt x="418" y="226"/>
                      <a:pt x="412" y="220"/>
                      <a:pt x="415" y="217"/>
                    </a:cubicBezTo>
                    <a:cubicBezTo>
                      <a:pt x="417" y="213"/>
                      <a:pt x="395" y="202"/>
                      <a:pt x="394" y="198"/>
                    </a:cubicBezTo>
                    <a:cubicBezTo>
                      <a:pt x="393" y="194"/>
                      <a:pt x="399" y="197"/>
                      <a:pt x="406" y="200"/>
                    </a:cubicBezTo>
                    <a:cubicBezTo>
                      <a:pt x="412" y="202"/>
                      <a:pt x="413" y="195"/>
                      <a:pt x="413" y="191"/>
                    </a:cubicBezTo>
                    <a:cubicBezTo>
                      <a:pt x="413" y="188"/>
                      <a:pt x="400" y="188"/>
                      <a:pt x="394" y="191"/>
                    </a:cubicBezTo>
                    <a:cubicBezTo>
                      <a:pt x="388" y="194"/>
                      <a:pt x="382" y="187"/>
                      <a:pt x="390" y="186"/>
                    </a:cubicBezTo>
                    <a:cubicBezTo>
                      <a:pt x="398" y="185"/>
                      <a:pt x="391" y="182"/>
                      <a:pt x="393" y="179"/>
                    </a:cubicBezTo>
                    <a:cubicBezTo>
                      <a:pt x="396" y="177"/>
                      <a:pt x="406" y="186"/>
                      <a:pt x="411" y="184"/>
                    </a:cubicBezTo>
                    <a:cubicBezTo>
                      <a:pt x="417" y="183"/>
                      <a:pt x="420" y="185"/>
                      <a:pt x="425" y="181"/>
                    </a:cubicBezTo>
                    <a:cubicBezTo>
                      <a:pt x="429" y="177"/>
                      <a:pt x="417" y="174"/>
                      <a:pt x="414" y="171"/>
                    </a:cubicBezTo>
                    <a:cubicBezTo>
                      <a:pt x="412" y="168"/>
                      <a:pt x="427" y="169"/>
                      <a:pt x="432" y="169"/>
                    </a:cubicBezTo>
                    <a:cubicBezTo>
                      <a:pt x="437" y="170"/>
                      <a:pt x="438" y="162"/>
                      <a:pt x="434" y="164"/>
                    </a:cubicBezTo>
                    <a:cubicBezTo>
                      <a:pt x="430" y="165"/>
                      <a:pt x="417" y="159"/>
                      <a:pt x="420" y="155"/>
                    </a:cubicBezTo>
                    <a:cubicBezTo>
                      <a:pt x="422" y="151"/>
                      <a:pt x="428" y="156"/>
                      <a:pt x="434" y="152"/>
                    </a:cubicBezTo>
                    <a:cubicBezTo>
                      <a:pt x="440" y="149"/>
                      <a:pt x="434" y="138"/>
                      <a:pt x="430" y="138"/>
                    </a:cubicBezTo>
                    <a:cubicBezTo>
                      <a:pt x="426" y="138"/>
                      <a:pt x="416" y="136"/>
                      <a:pt x="416" y="134"/>
                    </a:cubicBezTo>
                    <a:cubicBezTo>
                      <a:pt x="416" y="132"/>
                      <a:pt x="407" y="130"/>
                      <a:pt x="410" y="128"/>
                    </a:cubicBezTo>
                    <a:cubicBezTo>
                      <a:pt x="412" y="126"/>
                      <a:pt x="415" y="131"/>
                      <a:pt x="421" y="127"/>
                    </a:cubicBezTo>
                    <a:cubicBezTo>
                      <a:pt x="426" y="123"/>
                      <a:pt x="437" y="128"/>
                      <a:pt x="442" y="127"/>
                    </a:cubicBezTo>
                    <a:cubicBezTo>
                      <a:pt x="447" y="126"/>
                      <a:pt x="440" y="116"/>
                      <a:pt x="437" y="118"/>
                    </a:cubicBezTo>
                    <a:cubicBezTo>
                      <a:pt x="435" y="120"/>
                      <a:pt x="425" y="120"/>
                      <a:pt x="424" y="115"/>
                    </a:cubicBezTo>
                    <a:cubicBezTo>
                      <a:pt x="423" y="110"/>
                      <a:pt x="433" y="115"/>
                      <a:pt x="435" y="113"/>
                    </a:cubicBezTo>
                    <a:cubicBezTo>
                      <a:pt x="437" y="110"/>
                      <a:pt x="421" y="104"/>
                      <a:pt x="419" y="109"/>
                    </a:cubicBezTo>
                    <a:cubicBezTo>
                      <a:pt x="417" y="114"/>
                      <a:pt x="408" y="113"/>
                      <a:pt x="412" y="110"/>
                    </a:cubicBezTo>
                    <a:cubicBezTo>
                      <a:pt x="417" y="107"/>
                      <a:pt x="418" y="99"/>
                      <a:pt x="417" y="95"/>
                    </a:cubicBezTo>
                    <a:cubicBezTo>
                      <a:pt x="417" y="91"/>
                      <a:pt x="434" y="90"/>
                      <a:pt x="432" y="84"/>
                    </a:cubicBezTo>
                    <a:cubicBezTo>
                      <a:pt x="430" y="77"/>
                      <a:pt x="440" y="76"/>
                      <a:pt x="445" y="76"/>
                    </a:cubicBezTo>
                    <a:cubicBezTo>
                      <a:pt x="451" y="76"/>
                      <a:pt x="445" y="69"/>
                      <a:pt x="440" y="69"/>
                    </a:cubicBezTo>
                    <a:cubicBezTo>
                      <a:pt x="434" y="70"/>
                      <a:pt x="429" y="76"/>
                      <a:pt x="426" y="74"/>
                    </a:cubicBezTo>
                    <a:cubicBezTo>
                      <a:pt x="424" y="71"/>
                      <a:pt x="432" y="67"/>
                      <a:pt x="437" y="67"/>
                    </a:cubicBezTo>
                    <a:cubicBezTo>
                      <a:pt x="442" y="67"/>
                      <a:pt x="453" y="66"/>
                      <a:pt x="457" y="64"/>
                    </a:cubicBezTo>
                    <a:cubicBezTo>
                      <a:pt x="461" y="62"/>
                      <a:pt x="450" y="60"/>
                      <a:pt x="443" y="60"/>
                    </a:cubicBezTo>
                    <a:cubicBezTo>
                      <a:pt x="435" y="61"/>
                      <a:pt x="435" y="58"/>
                      <a:pt x="446" y="58"/>
                    </a:cubicBezTo>
                    <a:cubicBezTo>
                      <a:pt x="458" y="58"/>
                      <a:pt x="456" y="55"/>
                      <a:pt x="464" y="54"/>
                    </a:cubicBezTo>
                    <a:cubicBezTo>
                      <a:pt x="472" y="53"/>
                      <a:pt x="470" y="50"/>
                      <a:pt x="475" y="50"/>
                    </a:cubicBezTo>
                    <a:cubicBezTo>
                      <a:pt x="480" y="50"/>
                      <a:pt x="493" y="44"/>
                      <a:pt x="493" y="41"/>
                    </a:cubicBezTo>
                    <a:cubicBezTo>
                      <a:pt x="493" y="39"/>
                      <a:pt x="474" y="34"/>
                      <a:pt x="465" y="34"/>
                    </a:cubicBezTo>
                    <a:close/>
                    <a:moveTo>
                      <a:pt x="169" y="241"/>
                    </a:moveTo>
                    <a:cubicBezTo>
                      <a:pt x="169" y="237"/>
                      <a:pt x="165" y="239"/>
                      <a:pt x="162" y="235"/>
                    </a:cubicBezTo>
                    <a:cubicBezTo>
                      <a:pt x="160" y="230"/>
                      <a:pt x="148" y="228"/>
                      <a:pt x="147" y="232"/>
                    </a:cubicBezTo>
                    <a:cubicBezTo>
                      <a:pt x="146" y="233"/>
                      <a:pt x="142" y="235"/>
                      <a:pt x="145" y="239"/>
                    </a:cubicBezTo>
                    <a:cubicBezTo>
                      <a:pt x="149" y="242"/>
                      <a:pt x="151" y="241"/>
                      <a:pt x="154" y="244"/>
                    </a:cubicBezTo>
                    <a:cubicBezTo>
                      <a:pt x="158" y="247"/>
                      <a:pt x="169" y="245"/>
                      <a:pt x="169" y="241"/>
                    </a:cubicBezTo>
                    <a:close/>
                  </a:path>
                </a:pathLst>
              </a:custGeom>
              <a:grpFill/>
              <a:ln w="3175"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53" name="Freeform 127">
                <a:extLst>
                  <a:ext uri="{FF2B5EF4-FFF2-40B4-BE49-F238E27FC236}">
                    <a16:creationId xmlns:a16="http://schemas.microsoft.com/office/drawing/2014/main" id="{B854320E-869A-4D3E-A4E5-D216EC37DDB6}"/>
                  </a:ext>
                </a:extLst>
              </p:cNvPr>
              <p:cNvSpPr>
                <a:spLocks/>
              </p:cNvSpPr>
              <p:nvPr/>
            </p:nvSpPr>
            <p:spPr bwMode="auto">
              <a:xfrm>
                <a:off x="1785409" y="2456146"/>
                <a:ext cx="718958" cy="495617"/>
              </a:xfrm>
              <a:custGeom>
                <a:avLst/>
                <a:gdLst>
                  <a:gd name="T0" fmla="*/ 285 w 312"/>
                  <a:gd name="T1" fmla="*/ 178 h 215"/>
                  <a:gd name="T2" fmla="*/ 249 w 312"/>
                  <a:gd name="T3" fmla="*/ 163 h 215"/>
                  <a:gd name="T4" fmla="*/ 230 w 312"/>
                  <a:gd name="T5" fmla="*/ 147 h 215"/>
                  <a:gd name="T6" fmla="*/ 218 w 312"/>
                  <a:gd name="T7" fmla="*/ 25 h 215"/>
                  <a:gd name="T8" fmla="*/ 182 w 312"/>
                  <a:gd name="T9" fmla="*/ 20 h 215"/>
                  <a:gd name="T10" fmla="*/ 132 w 312"/>
                  <a:gd name="T11" fmla="*/ 14 h 215"/>
                  <a:gd name="T12" fmla="*/ 110 w 312"/>
                  <a:gd name="T13" fmla="*/ 8 h 215"/>
                  <a:gd name="T14" fmla="*/ 96 w 312"/>
                  <a:gd name="T15" fmla="*/ 7 h 215"/>
                  <a:gd name="T16" fmla="*/ 85 w 312"/>
                  <a:gd name="T17" fmla="*/ 6 h 215"/>
                  <a:gd name="T18" fmla="*/ 66 w 312"/>
                  <a:gd name="T19" fmla="*/ 15 h 215"/>
                  <a:gd name="T20" fmla="*/ 39 w 312"/>
                  <a:gd name="T21" fmla="*/ 24 h 215"/>
                  <a:gd name="T22" fmla="*/ 13 w 312"/>
                  <a:gd name="T23" fmla="*/ 42 h 215"/>
                  <a:gd name="T24" fmla="*/ 49 w 312"/>
                  <a:gd name="T25" fmla="*/ 62 h 215"/>
                  <a:gd name="T26" fmla="*/ 50 w 312"/>
                  <a:gd name="T27" fmla="*/ 73 h 215"/>
                  <a:gd name="T28" fmla="*/ 33 w 312"/>
                  <a:gd name="T29" fmla="*/ 69 h 215"/>
                  <a:gd name="T30" fmla="*/ 12 w 312"/>
                  <a:gd name="T31" fmla="*/ 75 h 215"/>
                  <a:gd name="T32" fmla="*/ 11 w 312"/>
                  <a:gd name="T33" fmla="*/ 90 h 215"/>
                  <a:gd name="T34" fmla="*/ 42 w 312"/>
                  <a:gd name="T35" fmla="*/ 97 h 215"/>
                  <a:gd name="T36" fmla="*/ 55 w 312"/>
                  <a:gd name="T37" fmla="*/ 108 h 215"/>
                  <a:gd name="T38" fmla="*/ 30 w 312"/>
                  <a:gd name="T39" fmla="*/ 112 h 215"/>
                  <a:gd name="T40" fmla="*/ 15 w 312"/>
                  <a:gd name="T41" fmla="*/ 134 h 215"/>
                  <a:gd name="T42" fmla="*/ 32 w 312"/>
                  <a:gd name="T43" fmla="*/ 156 h 215"/>
                  <a:gd name="T44" fmla="*/ 49 w 312"/>
                  <a:gd name="T45" fmla="*/ 160 h 215"/>
                  <a:gd name="T46" fmla="*/ 68 w 312"/>
                  <a:gd name="T47" fmla="*/ 168 h 215"/>
                  <a:gd name="T48" fmla="*/ 85 w 312"/>
                  <a:gd name="T49" fmla="*/ 166 h 215"/>
                  <a:gd name="T50" fmla="*/ 73 w 312"/>
                  <a:gd name="T51" fmla="*/ 191 h 215"/>
                  <a:gd name="T52" fmla="*/ 41 w 312"/>
                  <a:gd name="T53" fmla="*/ 212 h 215"/>
                  <a:gd name="T54" fmla="*/ 60 w 312"/>
                  <a:gd name="T55" fmla="*/ 204 h 215"/>
                  <a:gd name="T56" fmla="*/ 78 w 312"/>
                  <a:gd name="T57" fmla="*/ 196 h 215"/>
                  <a:gd name="T58" fmla="*/ 104 w 312"/>
                  <a:gd name="T59" fmla="*/ 178 h 215"/>
                  <a:gd name="T60" fmla="*/ 117 w 312"/>
                  <a:gd name="T61" fmla="*/ 166 h 215"/>
                  <a:gd name="T62" fmla="*/ 123 w 312"/>
                  <a:gd name="T63" fmla="*/ 152 h 215"/>
                  <a:gd name="T64" fmla="*/ 139 w 312"/>
                  <a:gd name="T65" fmla="*/ 136 h 215"/>
                  <a:gd name="T66" fmla="*/ 136 w 312"/>
                  <a:gd name="T67" fmla="*/ 143 h 215"/>
                  <a:gd name="T68" fmla="*/ 130 w 312"/>
                  <a:gd name="T69" fmla="*/ 160 h 215"/>
                  <a:gd name="T70" fmla="*/ 161 w 312"/>
                  <a:gd name="T71" fmla="*/ 153 h 215"/>
                  <a:gd name="T72" fmla="*/ 160 w 312"/>
                  <a:gd name="T73" fmla="*/ 140 h 215"/>
                  <a:gd name="T74" fmla="*/ 177 w 312"/>
                  <a:gd name="T75" fmla="*/ 143 h 215"/>
                  <a:gd name="T76" fmla="*/ 181 w 312"/>
                  <a:gd name="T77" fmla="*/ 148 h 215"/>
                  <a:gd name="T78" fmla="*/ 196 w 312"/>
                  <a:gd name="T79" fmla="*/ 151 h 215"/>
                  <a:gd name="T80" fmla="*/ 231 w 312"/>
                  <a:gd name="T81" fmla="*/ 153 h 215"/>
                  <a:gd name="T82" fmla="*/ 243 w 312"/>
                  <a:gd name="T83" fmla="*/ 165 h 215"/>
                  <a:gd name="T84" fmla="*/ 263 w 312"/>
                  <a:gd name="T85" fmla="*/ 172 h 215"/>
                  <a:gd name="T86" fmla="*/ 268 w 312"/>
                  <a:gd name="T87" fmla="*/ 177 h 215"/>
                  <a:gd name="T88" fmla="*/ 263 w 312"/>
                  <a:gd name="T89" fmla="*/ 185 h 215"/>
                  <a:gd name="T90" fmla="*/ 268 w 312"/>
                  <a:gd name="T91" fmla="*/ 186 h 215"/>
                  <a:gd name="T92" fmla="*/ 275 w 312"/>
                  <a:gd name="T93" fmla="*/ 184 h 215"/>
                  <a:gd name="T94" fmla="*/ 277 w 312"/>
                  <a:gd name="T95" fmla="*/ 187 h 215"/>
                  <a:gd name="T96" fmla="*/ 277 w 312"/>
                  <a:gd name="T97" fmla="*/ 195 h 215"/>
                  <a:gd name="T98" fmla="*/ 286 w 312"/>
                  <a:gd name="T99" fmla="*/ 195 h 215"/>
                  <a:gd name="T100" fmla="*/ 288 w 312"/>
                  <a:gd name="T101" fmla="*/ 203 h 215"/>
                  <a:gd name="T102" fmla="*/ 282 w 312"/>
                  <a:gd name="T103" fmla="*/ 214 h 215"/>
                  <a:gd name="T104" fmla="*/ 291 w 312"/>
                  <a:gd name="T105" fmla="*/ 208 h 215"/>
                  <a:gd name="T106" fmla="*/ 300 w 312"/>
                  <a:gd name="T107" fmla="*/ 213 h 215"/>
                  <a:gd name="T108" fmla="*/ 309 w 312"/>
                  <a:gd name="T109" fmla="*/ 211 h 2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12" h="215">
                    <a:moveTo>
                      <a:pt x="307" y="203"/>
                    </a:moveTo>
                    <a:cubicBezTo>
                      <a:pt x="308" y="200"/>
                      <a:pt x="308" y="198"/>
                      <a:pt x="299" y="195"/>
                    </a:cubicBezTo>
                    <a:cubicBezTo>
                      <a:pt x="290" y="191"/>
                      <a:pt x="291" y="189"/>
                      <a:pt x="285" y="178"/>
                    </a:cubicBezTo>
                    <a:cubicBezTo>
                      <a:pt x="279" y="167"/>
                      <a:pt x="268" y="162"/>
                      <a:pt x="268" y="158"/>
                    </a:cubicBezTo>
                    <a:cubicBezTo>
                      <a:pt x="268" y="154"/>
                      <a:pt x="257" y="155"/>
                      <a:pt x="257" y="158"/>
                    </a:cubicBezTo>
                    <a:cubicBezTo>
                      <a:pt x="257" y="161"/>
                      <a:pt x="252" y="162"/>
                      <a:pt x="249" y="163"/>
                    </a:cubicBezTo>
                    <a:cubicBezTo>
                      <a:pt x="247" y="165"/>
                      <a:pt x="246" y="162"/>
                      <a:pt x="243" y="159"/>
                    </a:cubicBezTo>
                    <a:cubicBezTo>
                      <a:pt x="241" y="156"/>
                      <a:pt x="235" y="153"/>
                      <a:pt x="235" y="151"/>
                    </a:cubicBezTo>
                    <a:cubicBezTo>
                      <a:pt x="235" y="149"/>
                      <a:pt x="234" y="145"/>
                      <a:pt x="230" y="147"/>
                    </a:cubicBezTo>
                    <a:cubicBezTo>
                      <a:pt x="226" y="149"/>
                      <a:pt x="224" y="147"/>
                      <a:pt x="222" y="149"/>
                    </a:cubicBezTo>
                    <a:cubicBezTo>
                      <a:pt x="221" y="150"/>
                      <a:pt x="218" y="148"/>
                      <a:pt x="218" y="148"/>
                    </a:cubicBezTo>
                    <a:cubicBezTo>
                      <a:pt x="218" y="25"/>
                      <a:pt x="218" y="25"/>
                      <a:pt x="218" y="25"/>
                    </a:cubicBezTo>
                    <a:cubicBezTo>
                      <a:pt x="217" y="24"/>
                      <a:pt x="215" y="24"/>
                      <a:pt x="214" y="24"/>
                    </a:cubicBezTo>
                    <a:cubicBezTo>
                      <a:pt x="209" y="22"/>
                      <a:pt x="202" y="18"/>
                      <a:pt x="197" y="19"/>
                    </a:cubicBezTo>
                    <a:cubicBezTo>
                      <a:pt x="193" y="20"/>
                      <a:pt x="185" y="21"/>
                      <a:pt x="182" y="20"/>
                    </a:cubicBezTo>
                    <a:cubicBezTo>
                      <a:pt x="179" y="18"/>
                      <a:pt x="175" y="17"/>
                      <a:pt x="170" y="18"/>
                    </a:cubicBezTo>
                    <a:cubicBezTo>
                      <a:pt x="164" y="19"/>
                      <a:pt x="160" y="15"/>
                      <a:pt x="152" y="13"/>
                    </a:cubicBezTo>
                    <a:cubicBezTo>
                      <a:pt x="145" y="11"/>
                      <a:pt x="134" y="13"/>
                      <a:pt x="132" y="14"/>
                    </a:cubicBezTo>
                    <a:cubicBezTo>
                      <a:pt x="129" y="15"/>
                      <a:pt x="130" y="12"/>
                      <a:pt x="127" y="12"/>
                    </a:cubicBezTo>
                    <a:cubicBezTo>
                      <a:pt x="124" y="12"/>
                      <a:pt x="126" y="11"/>
                      <a:pt x="124" y="8"/>
                    </a:cubicBezTo>
                    <a:cubicBezTo>
                      <a:pt x="123" y="5"/>
                      <a:pt x="114" y="8"/>
                      <a:pt x="110" y="8"/>
                    </a:cubicBezTo>
                    <a:cubicBezTo>
                      <a:pt x="107" y="8"/>
                      <a:pt x="106" y="6"/>
                      <a:pt x="106" y="5"/>
                    </a:cubicBezTo>
                    <a:cubicBezTo>
                      <a:pt x="107" y="3"/>
                      <a:pt x="104" y="4"/>
                      <a:pt x="102" y="6"/>
                    </a:cubicBezTo>
                    <a:cubicBezTo>
                      <a:pt x="101" y="8"/>
                      <a:pt x="98" y="8"/>
                      <a:pt x="96" y="7"/>
                    </a:cubicBezTo>
                    <a:cubicBezTo>
                      <a:pt x="95" y="6"/>
                      <a:pt x="99" y="5"/>
                      <a:pt x="99" y="3"/>
                    </a:cubicBezTo>
                    <a:cubicBezTo>
                      <a:pt x="100" y="2"/>
                      <a:pt x="95" y="1"/>
                      <a:pt x="93" y="0"/>
                    </a:cubicBezTo>
                    <a:cubicBezTo>
                      <a:pt x="91" y="0"/>
                      <a:pt x="88" y="2"/>
                      <a:pt x="85" y="6"/>
                    </a:cubicBezTo>
                    <a:cubicBezTo>
                      <a:pt x="81" y="9"/>
                      <a:pt x="75" y="9"/>
                      <a:pt x="72" y="8"/>
                    </a:cubicBezTo>
                    <a:cubicBezTo>
                      <a:pt x="68" y="8"/>
                      <a:pt x="64" y="9"/>
                      <a:pt x="64" y="11"/>
                    </a:cubicBezTo>
                    <a:cubicBezTo>
                      <a:pt x="65" y="13"/>
                      <a:pt x="69" y="12"/>
                      <a:pt x="66" y="15"/>
                    </a:cubicBezTo>
                    <a:cubicBezTo>
                      <a:pt x="64" y="17"/>
                      <a:pt x="63" y="11"/>
                      <a:pt x="60" y="14"/>
                    </a:cubicBezTo>
                    <a:cubicBezTo>
                      <a:pt x="58" y="17"/>
                      <a:pt x="50" y="17"/>
                      <a:pt x="48" y="16"/>
                    </a:cubicBezTo>
                    <a:cubicBezTo>
                      <a:pt x="47" y="16"/>
                      <a:pt x="41" y="22"/>
                      <a:pt x="39" y="24"/>
                    </a:cubicBezTo>
                    <a:cubicBezTo>
                      <a:pt x="37" y="26"/>
                      <a:pt x="40" y="28"/>
                      <a:pt x="36" y="33"/>
                    </a:cubicBezTo>
                    <a:cubicBezTo>
                      <a:pt x="31" y="38"/>
                      <a:pt x="18" y="37"/>
                      <a:pt x="15" y="37"/>
                    </a:cubicBezTo>
                    <a:cubicBezTo>
                      <a:pt x="13" y="37"/>
                      <a:pt x="15" y="40"/>
                      <a:pt x="13" y="42"/>
                    </a:cubicBezTo>
                    <a:cubicBezTo>
                      <a:pt x="12" y="44"/>
                      <a:pt x="15" y="46"/>
                      <a:pt x="22" y="47"/>
                    </a:cubicBezTo>
                    <a:cubicBezTo>
                      <a:pt x="29" y="49"/>
                      <a:pt x="34" y="59"/>
                      <a:pt x="35" y="61"/>
                    </a:cubicBezTo>
                    <a:cubicBezTo>
                      <a:pt x="36" y="64"/>
                      <a:pt x="45" y="61"/>
                      <a:pt x="49" y="62"/>
                    </a:cubicBezTo>
                    <a:cubicBezTo>
                      <a:pt x="52" y="62"/>
                      <a:pt x="48" y="67"/>
                      <a:pt x="52" y="69"/>
                    </a:cubicBezTo>
                    <a:cubicBezTo>
                      <a:pt x="55" y="70"/>
                      <a:pt x="59" y="68"/>
                      <a:pt x="60" y="70"/>
                    </a:cubicBezTo>
                    <a:cubicBezTo>
                      <a:pt x="61" y="73"/>
                      <a:pt x="54" y="70"/>
                      <a:pt x="50" y="73"/>
                    </a:cubicBezTo>
                    <a:cubicBezTo>
                      <a:pt x="47" y="76"/>
                      <a:pt x="45" y="77"/>
                      <a:pt x="44" y="75"/>
                    </a:cubicBezTo>
                    <a:cubicBezTo>
                      <a:pt x="42" y="73"/>
                      <a:pt x="36" y="74"/>
                      <a:pt x="33" y="75"/>
                    </a:cubicBezTo>
                    <a:cubicBezTo>
                      <a:pt x="30" y="75"/>
                      <a:pt x="33" y="71"/>
                      <a:pt x="33" y="69"/>
                    </a:cubicBezTo>
                    <a:cubicBezTo>
                      <a:pt x="34" y="67"/>
                      <a:pt x="29" y="66"/>
                      <a:pt x="23" y="70"/>
                    </a:cubicBezTo>
                    <a:cubicBezTo>
                      <a:pt x="17" y="73"/>
                      <a:pt x="20" y="72"/>
                      <a:pt x="19" y="74"/>
                    </a:cubicBezTo>
                    <a:cubicBezTo>
                      <a:pt x="18" y="77"/>
                      <a:pt x="16" y="73"/>
                      <a:pt x="12" y="75"/>
                    </a:cubicBezTo>
                    <a:cubicBezTo>
                      <a:pt x="8" y="77"/>
                      <a:pt x="2" y="79"/>
                      <a:pt x="1" y="81"/>
                    </a:cubicBezTo>
                    <a:cubicBezTo>
                      <a:pt x="0" y="84"/>
                      <a:pt x="9" y="85"/>
                      <a:pt x="13" y="86"/>
                    </a:cubicBezTo>
                    <a:cubicBezTo>
                      <a:pt x="16" y="87"/>
                      <a:pt x="8" y="89"/>
                      <a:pt x="11" y="90"/>
                    </a:cubicBezTo>
                    <a:cubicBezTo>
                      <a:pt x="14" y="91"/>
                      <a:pt x="13" y="93"/>
                      <a:pt x="17" y="96"/>
                    </a:cubicBezTo>
                    <a:cubicBezTo>
                      <a:pt x="22" y="98"/>
                      <a:pt x="32" y="96"/>
                      <a:pt x="34" y="96"/>
                    </a:cubicBezTo>
                    <a:cubicBezTo>
                      <a:pt x="37" y="96"/>
                      <a:pt x="40" y="99"/>
                      <a:pt x="42" y="97"/>
                    </a:cubicBezTo>
                    <a:cubicBezTo>
                      <a:pt x="44" y="94"/>
                      <a:pt x="52" y="88"/>
                      <a:pt x="56" y="92"/>
                    </a:cubicBezTo>
                    <a:cubicBezTo>
                      <a:pt x="60" y="95"/>
                      <a:pt x="52" y="95"/>
                      <a:pt x="54" y="97"/>
                    </a:cubicBezTo>
                    <a:cubicBezTo>
                      <a:pt x="56" y="100"/>
                      <a:pt x="58" y="105"/>
                      <a:pt x="55" y="108"/>
                    </a:cubicBezTo>
                    <a:cubicBezTo>
                      <a:pt x="51" y="111"/>
                      <a:pt x="47" y="109"/>
                      <a:pt x="45" y="109"/>
                    </a:cubicBezTo>
                    <a:cubicBezTo>
                      <a:pt x="43" y="108"/>
                      <a:pt x="44" y="113"/>
                      <a:pt x="40" y="115"/>
                    </a:cubicBezTo>
                    <a:cubicBezTo>
                      <a:pt x="37" y="118"/>
                      <a:pt x="35" y="112"/>
                      <a:pt x="30" y="112"/>
                    </a:cubicBezTo>
                    <a:cubicBezTo>
                      <a:pt x="26" y="112"/>
                      <a:pt x="27" y="118"/>
                      <a:pt x="27" y="121"/>
                    </a:cubicBezTo>
                    <a:cubicBezTo>
                      <a:pt x="27" y="123"/>
                      <a:pt x="21" y="120"/>
                      <a:pt x="19" y="126"/>
                    </a:cubicBezTo>
                    <a:cubicBezTo>
                      <a:pt x="17" y="133"/>
                      <a:pt x="11" y="127"/>
                      <a:pt x="15" y="134"/>
                    </a:cubicBezTo>
                    <a:cubicBezTo>
                      <a:pt x="20" y="140"/>
                      <a:pt x="19" y="136"/>
                      <a:pt x="22" y="138"/>
                    </a:cubicBezTo>
                    <a:cubicBezTo>
                      <a:pt x="26" y="141"/>
                      <a:pt x="19" y="145"/>
                      <a:pt x="22" y="146"/>
                    </a:cubicBezTo>
                    <a:cubicBezTo>
                      <a:pt x="26" y="147"/>
                      <a:pt x="30" y="153"/>
                      <a:pt x="32" y="156"/>
                    </a:cubicBezTo>
                    <a:cubicBezTo>
                      <a:pt x="35" y="158"/>
                      <a:pt x="38" y="154"/>
                      <a:pt x="42" y="154"/>
                    </a:cubicBezTo>
                    <a:cubicBezTo>
                      <a:pt x="45" y="154"/>
                      <a:pt x="44" y="149"/>
                      <a:pt x="46" y="151"/>
                    </a:cubicBezTo>
                    <a:cubicBezTo>
                      <a:pt x="48" y="153"/>
                      <a:pt x="51" y="158"/>
                      <a:pt x="49" y="160"/>
                    </a:cubicBezTo>
                    <a:cubicBezTo>
                      <a:pt x="47" y="161"/>
                      <a:pt x="48" y="166"/>
                      <a:pt x="48" y="168"/>
                    </a:cubicBezTo>
                    <a:cubicBezTo>
                      <a:pt x="48" y="170"/>
                      <a:pt x="56" y="169"/>
                      <a:pt x="57" y="167"/>
                    </a:cubicBezTo>
                    <a:cubicBezTo>
                      <a:pt x="57" y="164"/>
                      <a:pt x="64" y="164"/>
                      <a:pt x="68" y="168"/>
                    </a:cubicBezTo>
                    <a:cubicBezTo>
                      <a:pt x="72" y="172"/>
                      <a:pt x="73" y="172"/>
                      <a:pt x="73" y="169"/>
                    </a:cubicBezTo>
                    <a:cubicBezTo>
                      <a:pt x="73" y="166"/>
                      <a:pt x="76" y="163"/>
                      <a:pt x="76" y="165"/>
                    </a:cubicBezTo>
                    <a:cubicBezTo>
                      <a:pt x="76" y="168"/>
                      <a:pt x="80" y="169"/>
                      <a:pt x="85" y="166"/>
                    </a:cubicBezTo>
                    <a:cubicBezTo>
                      <a:pt x="91" y="164"/>
                      <a:pt x="88" y="166"/>
                      <a:pt x="85" y="170"/>
                    </a:cubicBezTo>
                    <a:cubicBezTo>
                      <a:pt x="81" y="175"/>
                      <a:pt x="85" y="182"/>
                      <a:pt x="82" y="183"/>
                    </a:cubicBezTo>
                    <a:cubicBezTo>
                      <a:pt x="80" y="183"/>
                      <a:pt x="77" y="191"/>
                      <a:pt x="73" y="191"/>
                    </a:cubicBezTo>
                    <a:cubicBezTo>
                      <a:pt x="68" y="192"/>
                      <a:pt x="60" y="201"/>
                      <a:pt x="59" y="202"/>
                    </a:cubicBezTo>
                    <a:cubicBezTo>
                      <a:pt x="58" y="203"/>
                      <a:pt x="48" y="199"/>
                      <a:pt x="47" y="203"/>
                    </a:cubicBezTo>
                    <a:cubicBezTo>
                      <a:pt x="45" y="207"/>
                      <a:pt x="39" y="210"/>
                      <a:pt x="41" y="212"/>
                    </a:cubicBezTo>
                    <a:cubicBezTo>
                      <a:pt x="42" y="213"/>
                      <a:pt x="50" y="209"/>
                      <a:pt x="50" y="207"/>
                    </a:cubicBezTo>
                    <a:cubicBezTo>
                      <a:pt x="51" y="205"/>
                      <a:pt x="52" y="205"/>
                      <a:pt x="53" y="207"/>
                    </a:cubicBezTo>
                    <a:cubicBezTo>
                      <a:pt x="55" y="208"/>
                      <a:pt x="58" y="206"/>
                      <a:pt x="60" y="204"/>
                    </a:cubicBezTo>
                    <a:cubicBezTo>
                      <a:pt x="61" y="203"/>
                      <a:pt x="64" y="204"/>
                      <a:pt x="66" y="204"/>
                    </a:cubicBezTo>
                    <a:cubicBezTo>
                      <a:pt x="67" y="204"/>
                      <a:pt x="68" y="202"/>
                      <a:pt x="73" y="201"/>
                    </a:cubicBezTo>
                    <a:cubicBezTo>
                      <a:pt x="78" y="200"/>
                      <a:pt x="76" y="199"/>
                      <a:pt x="78" y="196"/>
                    </a:cubicBezTo>
                    <a:cubicBezTo>
                      <a:pt x="79" y="194"/>
                      <a:pt x="90" y="188"/>
                      <a:pt x="92" y="188"/>
                    </a:cubicBezTo>
                    <a:cubicBezTo>
                      <a:pt x="94" y="187"/>
                      <a:pt x="93" y="184"/>
                      <a:pt x="95" y="183"/>
                    </a:cubicBezTo>
                    <a:cubicBezTo>
                      <a:pt x="98" y="183"/>
                      <a:pt x="101" y="180"/>
                      <a:pt x="104" y="178"/>
                    </a:cubicBezTo>
                    <a:cubicBezTo>
                      <a:pt x="107" y="175"/>
                      <a:pt x="108" y="176"/>
                      <a:pt x="110" y="176"/>
                    </a:cubicBezTo>
                    <a:cubicBezTo>
                      <a:pt x="113" y="175"/>
                      <a:pt x="111" y="170"/>
                      <a:pt x="113" y="170"/>
                    </a:cubicBezTo>
                    <a:cubicBezTo>
                      <a:pt x="116" y="169"/>
                      <a:pt x="117" y="168"/>
                      <a:pt x="117" y="166"/>
                    </a:cubicBezTo>
                    <a:cubicBezTo>
                      <a:pt x="117" y="164"/>
                      <a:pt x="111" y="164"/>
                      <a:pt x="111" y="162"/>
                    </a:cubicBezTo>
                    <a:cubicBezTo>
                      <a:pt x="110" y="161"/>
                      <a:pt x="116" y="156"/>
                      <a:pt x="118" y="157"/>
                    </a:cubicBezTo>
                    <a:cubicBezTo>
                      <a:pt x="119" y="157"/>
                      <a:pt x="123" y="155"/>
                      <a:pt x="123" y="152"/>
                    </a:cubicBezTo>
                    <a:cubicBezTo>
                      <a:pt x="123" y="149"/>
                      <a:pt x="126" y="148"/>
                      <a:pt x="128" y="146"/>
                    </a:cubicBezTo>
                    <a:cubicBezTo>
                      <a:pt x="131" y="143"/>
                      <a:pt x="130" y="141"/>
                      <a:pt x="132" y="141"/>
                    </a:cubicBezTo>
                    <a:cubicBezTo>
                      <a:pt x="135" y="141"/>
                      <a:pt x="137" y="138"/>
                      <a:pt x="139" y="136"/>
                    </a:cubicBezTo>
                    <a:cubicBezTo>
                      <a:pt x="142" y="135"/>
                      <a:pt x="139" y="138"/>
                      <a:pt x="144" y="138"/>
                    </a:cubicBezTo>
                    <a:cubicBezTo>
                      <a:pt x="149" y="138"/>
                      <a:pt x="148" y="143"/>
                      <a:pt x="144" y="141"/>
                    </a:cubicBezTo>
                    <a:cubicBezTo>
                      <a:pt x="141" y="140"/>
                      <a:pt x="139" y="140"/>
                      <a:pt x="136" y="143"/>
                    </a:cubicBezTo>
                    <a:cubicBezTo>
                      <a:pt x="133" y="146"/>
                      <a:pt x="135" y="147"/>
                      <a:pt x="133" y="150"/>
                    </a:cubicBezTo>
                    <a:cubicBezTo>
                      <a:pt x="130" y="154"/>
                      <a:pt x="130" y="156"/>
                      <a:pt x="133" y="156"/>
                    </a:cubicBezTo>
                    <a:cubicBezTo>
                      <a:pt x="136" y="156"/>
                      <a:pt x="133" y="159"/>
                      <a:pt x="130" y="160"/>
                    </a:cubicBezTo>
                    <a:cubicBezTo>
                      <a:pt x="127" y="161"/>
                      <a:pt x="129" y="162"/>
                      <a:pt x="134" y="162"/>
                    </a:cubicBezTo>
                    <a:cubicBezTo>
                      <a:pt x="138" y="162"/>
                      <a:pt x="144" y="156"/>
                      <a:pt x="149" y="154"/>
                    </a:cubicBezTo>
                    <a:cubicBezTo>
                      <a:pt x="155" y="151"/>
                      <a:pt x="159" y="154"/>
                      <a:pt x="161" y="153"/>
                    </a:cubicBezTo>
                    <a:cubicBezTo>
                      <a:pt x="163" y="153"/>
                      <a:pt x="159" y="150"/>
                      <a:pt x="161" y="149"/>
                    </a:cubicBezTo>
                    <a:cubicBezTo>
                      <a:pt x="163" y="148"/>
                      <a:pt x="159" y="148"/>
                      <a:pt x="158" y="144"/>
                    </a:cubicBezTo>
                    <a:cubicBezTo>
                      <a:pt x="156" y="141"/>
                      <a:pt x="160" y="143"/>
                      <a:pt x="160" y="140"/>
                    </a:cubicBezTo>
                    <a:cubicBezTo>
                      <a:pt x="161" y="138"/>
                      <a:pt x="163" y="139"/>
                      <a:pt x="165" y="140"/>
                    </a:cubicBezTo>
                    <a:cubicBezTo>
                      <a:pt x="167" y="141"/>
                      <a:pt x="169" y="139"/>
                      <a:pt x="171" y="142"/>
                    </a:cubicBezTo>
                    <a:cubicBezTo>
                      <a:pt x="172" y="145"/>
                      <a:pt x="174" y="141"/>
                      <a:pt x="177" y="143"/>
                    </a:cubicBezTo>
                    <a:cubicBezTo>
                      <a:pt x="180" y="146"/>
                      <a:pt x="176" y="145"/>
                      <a:pt x="173" y="146"/>
                    </a:cubicBezTo>
                    <a:cubicBezTo>
                      <a:pt x="170" y="147"/>
                      <a:pt x="172" y="151"/>
                      <a:pt x="174" y="149"/>
                    </a:cubicBezTo>
                    <a:cubicBezTo>
                      <a:pt x="177" y="147"/>
                      <a:pt x="179" y="146"/>
                      <a:pt x="181" y="148"/>
                    </a:cubicBezTo>
                    <a:cubicBezTo>
                      <a:pt x="183" y="150"/>
                      <a:pt x="184" y="149"/>
                      <a:pt x="185" y="147"/>
                    </a:cubicBezTo>
                    <a:cubicBezTo>
                      <a:pt x="187" y="145"/>
                      <a:pt x="187" y="147"/>
                      <a:pt x="187" y="149"/>
                    </a:cubicBezTo>
                    <a:cubicBezTo>
                      <a:pt x="187" y="150"/>
                      <a:pt x="191" y="151"/>
                      <a:pt x="196" y="151"/>
                    </a:cubicBezTo>
                    <a:cubicBezTo>
                      <a:pt x="202" y="152"/>
                      <a:pt x="211" y="151"/>
                      <a:pt x="214" y="151"/>
                    </a:cubicBezTo>
                    <a:cubicBezTo>
                      <a:pt x="216" y="151"/>
                      <a:pt x="215" y="155"/>
                      <a:pt x="221" y="156"/>
                    </a:cubicBezTo>
                    <a:cubicBezTo>
                      <a:pt x="226" y="157"/>
                      <a:pt x="228" y="150"/>
                      <a:pt x="231" y="153"/>
                    </a:cubicBezTo>
                    <a:cubicBezTo>
                      <a:pt x="234" y="155"/>
                      <a:pt x="231" y="156"/>
                      <a:pt x="229" y="158"/>
                    </a:cubicBezTo>
                    <a:cubicBezTo>
                      <a:pt x="228" y="159"/>
                      <a:pt x="231" y="159"/>
                      <a:pt x="233" y="160"/>
                    </a:cubicBezTo>
                    <a:cubicBezTo>
                      <a:pt x="235" y="161"/>
                      <a:pt x="240" y="163"/>
                      <a:pt x="243" y="165"/>
                    </a:cubicBezTo>
                    <a:cubicBezTo>
                      <a:pt x="245" y="167"/>
                      <a:pt x="246" y="170"/>
                      <a:pt x="252" y="173"/>
                    </a:cubicBezTo>
                    <a:cubicBezTo>
                      <a:pt x="258" y="176"/>
                      <a:pt x="252" y="166"/>
                      <a:pt x="257" y="169"/>
                    </a:cubicBezTo>
                    <a:cubicBezTo>
                      <a:pt x="261" y="172"/>
                      <a:pt x="259" y="169"/>
                      <a:pt x="263" y="172"/>
                    </a:cubicBezTo>
                    <a:cubicBezTo>
                      <a:pt x="267" y="175"/>
                      <a:pt x="265" y="171"/>
                      <a:pt x="264" y="165"/>
                    </a:cubicBezTo>
                    <a:cubicBezTo>
                      <a:pt x="262" y="160"/>
                      <a:pt x="265" y="164"/>
                      <a:pt x="267" y="166"/>
                    </a:cubicBezTo>
                    <a:cubicBezTo>
                      <a:pt x="269" y="169"/>
                      <a:pt x="269" y="173"/>
                      <a:pt x="268" y="177"/>
                    </a:cubicBezTo>
                    <a:cubicBezTo>
                      <a:pt x="266" y="180"/>
                      <a:pt x="261" y="177"/>
                      <a:pt x="262" y="175"/>
                    </a:cubicBezTo>
                    <a:cubicBezTo>
                      <a:pt x="262" y="174"/>
                      <a:pt x="256" y="174"/>
                      <a:pt x="256" y="177"/>
                    </a:cubicBezTo>
                    <a:cubicBezTo>
                      <a:pt x="256" y="179"/>
                      <a:pt x="260" y="184"/>
                      <a:pt x="263" y="185"/>
                    </a:cubicBezTo>
                    <a:cubicBezTo>
                      <a:pt x="266" y="185"/>
                      <a:pt x="263" y="190"/>
                      <a:pt x="265" y="190"/>
                    </a:cubicBezTo>
                    <a:cubicBezTo>
                      <a:pt x="268" y="191"/>
                      <a:pt x="268" y="196"/>
                      <a:pt x="269" y="195"/>
                    </a:cubicBezTo>
                    <a:cubicBezTo>
                      <a:pt x="270" y="194"/>
                      <a:pt x="270" y="189"/>
                      <a:pt x="268" y="186"/>
                    </a:cubicBezTo>
                    <a:cubicBezTo>
                      <a:pt x="267" y="184"/>
                      <a:pt x="267" y="180"/>
                      <a:pt x="269" y="181"/>
                    </a:cubicBezTo>
                    <a:cubicBezTo>
                      <a:pt x="272" y="181"/>
                      <a:pt x="269" y="185"/>
                      <a:pt x="271" y="186"/>
                    </a:cubicBezTo>
                    <a:cubicBezTo>
                      <a:pt x="272" y="188"/>
                      <a:pt x="273" y="185"/>
                      <a:pt x="275" y="184"/>
                    </a:cubicBezTo>
                    <a:cubicBezTo>
                      <a:pt x="278" y="182"/>
                      <a:pt x="274" y="178"/>
                      <a:pt x="275" y="176"/>
                    </a:cubicBezTo>
                    <a:cubicBezTo>
                      <a:pt x="276" y="174"/>
                      <a:pt x="279" y="178"/>
                      <a:pt x="280" y="182"/>
                    </a:cubicBezTo>
                    <a:cubicBezTo>
                      <a:pt x="281" y="185"/>
                      <a:pt x="277" y="185"/>
                      <a:pt x="277" y="187"/>
                    </a:cubicBezTo>
                    <a:cubicBezTo>
                      <a:pt x="277" y="189"/>
                      <a:pt x="274" y="188"/>
                      <a:pt x="273" y="189"/>
                    </a:cubicBezTo>
                    <a:cubicBezTo>
                      <a:pt x="272" y="190"/>
                      <a:pt x="272" y="197"/>
                      <a:pt x="274" y="198"/>
                    </a:cubicBezTo>
                    <a:cubicBezTo>
                      <a:pt x="275" y="198"/>
                      <a:pt x="276" y="192"/>
                      <a:pt x="277" y="195"/>
                    </a:cubicBezTo>
                    <a:cubicBezTo>
                      <a:pt x="278" y="198"/>
                      <a:pt x="281" y="191"/>
                      <a:pt x="282" y="194"/>
                    </a:cubicBezTo>
                    <a:cubicBezTo>
                      <a:pt x="283" y="197"/>
                      <a:pt x="287" y="200"/>
                      <a:pt x="289" y="199"/>
                    </a:cubicBezTo>
                    <a:cubicBezTo>
                      <a:pt x="291" y="198"/>
                      <a:pt x="288" y="195"/>
                      <a:pt x="286" y="195"/>
                    </a:cubicBezTo>
                    <a:cubicBezTo>
                      <a:pt x="283" y="195"/>
                      <a:pt x="284" y="191"/>
                      <a:pt x="286" y="191"/>
                    </a:cubicBezTo>
                    <a:cubicBezTo>
                      <a:pt x="288" y="191"/>
                      <a:pt x="292" y="197"/>
                      <a:pt x="292" y="199"/>
                    </a:cubicBezTo>
                    <a:cubicBezTo>
                      <a:pt x="292" y="201"/>
                      <a:pt x="290" y="201"/>
                      <a:pt x="288" y="203"/>
                    </a:cubicBezTo>
                    <a:cubicBezTo>
                      <a:pt x="286" y="205"/>
                      <a:pt x="283" y="199"/>
                      <a:pt x="281" y="199"/>
                    </a:cubicBezTo>
                    <a:cubicBezTo>
                      <a:pt x="279" y="200"/>
                      <a:pt x="281" y="203"/>
                      <a:pt x="282" y="206"/>
                    </a:cubicBezTo>
                    <a:cubicBezTo>
                      <a:pt x="283" y="208"/>
                      <a:pt x="279" y="212"/>
                      <a:pt x="282" y="214"/>
                    </a:cubicBezTo>
                    <a:cubicBezTo>
                      <a:pt x="285" y="215"/>
                      <a:pt x="284" y="212"/>
                      <a:pt x="285" y="211"/>
                    </a:cubicBezTo>
                    <a:cubicBezTo>
                      <a:pt x="286" y="209"/>
                      <a:pt x="288" y="211"/>
                      <a:pt x="289" y="212"/>
                    </a:cubicBezTo>
                    <a:cubicBezTo>
                      <a:pt x="291" y="214"/>
                      <a:pt x="291" y="210"/>
                      <a:pt x="291" y="208"/>
                    </a:cubicBezTo>
                    <a:cubicBezTo>
                      <a:pt x="291" y="206"/>
                      <a:pt x="294" y="207"/>
                      <a:pt x="295" y="209"/>
                    </a:cubicBezTo>
                    <a:cubicBezTo>
                      <a:pt x="297" y="212"/>
                      <a:pt x="297" y="207"/>
                      <a:pt x="299" y="207"/>
                    </a:cubicBezTo>
                    <a:cubicBezTo>
                      <a:pt x="301" y="208"/>
                      <a:pt x="300" y="211"/>
                      <a:pt x="300" y="213"/>
                    </a:cubicBezTo>
                    <a:cubicBezTo>
                      <a:pt x="300" y="215"/>
                      <a:pt x="304" y="212"/>
                      <a:pt x="303" y="214"/>
                    </a:cubicBezTo>
                    <a:cubicBezTo>
                      <a:pt x="303" y="214"/>
                      <a:pt x="303" y="214"/>
                      <a:pt x="303" y="215"/>
                    </a:cubicBezTo>
                    <a:cubicBezTo>
                      <a:pt x="305" y="213"/>
                      <a:pt x="307" y="212"/>
                      <a:pt x="309" y="211"/>
                    </a:cubicBezTo>
                    <a:cubicBezTo>
                      <a:pt x="312" y="208"/>
                      <a:pt x="306" y="206"/>
                      <a:pt x="307" y="203"/>
                    </a:cubicBezTo>
                    <a:close/>
                  </a:path>
                </a:pathLst>
              </a:custGeom>
              <a:grpFill/>
              <a:ln w="3175"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54" name="Freeform 128">
                <a:extLst>
                  <a:ext uri="{FF2B5EF4-FFF2-40B4-BE49-F238E27FC236}">
                    <a16:creationId xmlns:a16="http://schemas.microsoft.com/office/drawing/2014/main" id="{C5756188-8FC8-4C25-848D-E96D6256B4DD}"/>
                  </a:ext>
                </a:extLst>
              </p:cNvPr>
              <p:cNvSpPr>
                <a:spLocks/>
              </p:cNvSpPr>
              <p:nvPr/>
            </p:nvSpPr>
            <p:spPr bwMode="auto">
              <a:xfrm>
                <a:off x="1792937" y="2963055"/>
                <a:ext cx="20076" cy="23840"/>
              </a:xfrm>
              <a:custGeom>
                <a:avLst/>
                <a:gdLst>
                  <a:gd name="T0" fmla="*/ 3 w 9"/>
                  <a:gd name="T1" fmla="*/ 9 h 10"/>
                  <a:gd name="T2" fmla="*/ 7 w 9"/>
                  <a:gd name="T3" fmla="*/ 3 h 10"/>
                  <a:gd name="T4" fmla="*/ 3 w 9"/>
                  <a:gd name="T5" fmla="*/ 9 h 10"/>
                </a:gdLst>
                <a:ahLst/>
                <a:cxnLst>
                  <a:cxn ang="0">
                    <a:pos x="T0" y="T1"/>
                  </a:cxn>
                  <a:cxn ang="0">
                    <a:pos x="T2" y="T3"/>
                  </a:cxn>
                  <a:cxn ang="0">
                    <a:pos x="T4" y="T5"/>
                  </a:cxn>
                </a:cxnLst>
                <a:rect l="0" t="0" r="r" b="b"/>
                <a:pathLst>
                  <a:path w="9" h="10">
                    <a:moveTo>
                      <a:pt x="3" y="9"/>
                    </a:moveTo>
                    <a:cubicBezTo>
                      <a:pt x="7" y="7"/>
                      <a:pt x="9" y="5"/>
                      <a:pt x="7" y="3"/>
                    </a:cubicBezTo>
                    <a:cubicBezTo>
                      <a:pt x="6" y="0"/>
                      <a:pt x="0" y="10"/>
                      <a:pt x="3" y="9"/>
                    </a:cubicBezTo>
                    <a:close/>
                  </a:path>
                </a:pathLst>
              </a:custGeom>
              <a:grpFill/>
              <a:ln w="3175"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55" name="Freeform 129">
                <a:extLst>
                  <a:ext uri="{FF2B5EF4-FFF2-40B4-BE49-F238E27FC236}">
                    <a16:creationId xmlns:a16="http://schemas.microsoft.com/office/drawing/2014/main" id="{23E3022C-7389-4858-8D15-FA12CE4EE539}"/>
                  </a:ext>
                </a:extLst>
              </p:cNvPr>
              <p:cNvSpPr>
                <a:spLocks/>
              </p:cNvSpPr>
              <p:nvPr/>
            </p:nvSpPr>
            <p:spPr bwMode="auto">
              <a:xfrm>
                <a:off x="1836853" y="2942979"/>
                <a:ext cx="41406" cy="16311"/>
              </a:xfrm>
              <a:custGeom>
                <a:avLst/>
                <a:gdLst>
                  <a:gd name="T0" fmla="*/ 14 w 18"/>
                  <a:gd name="T1" fmla="*/ 2 h 7"/>
                  <a:gd name="T2" fmla="*/ 4 w 18"/>
                  <a:gd name="T3" fmla="*/ 7 h 7"/>
                  <a:gd name="T4" fmla="*/ 10 w 18"/>
                  <a:gd name="T5" fmla="*/ 5 h 7"/>
                  <a:gd name="T6" fmla="*/ 14 w 18"/>
                  <a:gd name="T7" fmla="*/ 2 h 7"/>
                </a:gdLst>
                <a:ahLst/>
                <a:cxnLst>
                  <a:cxn ang="0">
                    <a:pos x="T0" y="T1"/>
                  </a:cxn>
                  <a:cxn ang="0">
                    <a:pos x="T2" y="T3"/>
                  </a:cxn>
                  <a:cxn ang="0">
                    <a:pos x="T4" y="T5"/>
                  </a:cxn>
                  <a:cxn ang="0">
                    <a:pos x="T6" y="T7"/>
                  </a:cxn>
                </a:cxnLst>
                <a:rect l="0" t="0" r="r" b="b"/>
                <a:pathLst>
                  <a:path w="18" h="7">
                    <a:moveTo>
                      <a:pt x="14" y="2"/>
                    </a:moveTo>
                    <a:cubicBezTo>
                      <a:pt x="10" y="0"/>
                      <a:pt x="0" y="6"/>
                      <a:pt x="4" y="7"/>
                    </a:cubicBezTo>
                    <a:cubicBezTo>
                      <a:pt x="6" y="7"/>
                      <a:pt x="7" y="5"/>
                      <a:pt x="10" y="5"/>
                    </a:cubicBezTo>
                    <a:cubicBezTo>
                      <a:pt x="13" y="5"/>
                      <a:pt x="18" y="3"/>
                      <a:pt x="14" y="2"/>
                    </a:cubicBezTo>
                    <a:close/>
                  </a:path>
                </a:pathLst>
              </a:custGeom>
              <a:grpFill/>
              <a:ln w="3175"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56" name="Freeform 130">
                <a:extLst>
                  <a:ext uri="{FF2B5EF4-FFF2-40B4-BE49-F238E27FC236}">
                    <a16:creationId xmlns:a16="http://schemas.microsoft.com/office/drawing/2014/main" id="{70A79249-3A58-4E21-99E4-3B6CC8152FB7}"/>
                  </a:ext>
                </a:extLst>
              </p:cNvPr>
              <p:cNvSpPr>
                <a:spLocks/>
              </p:cNvSpPr>
              <p:nvPr/>
            </p:nvSpPr>
            <p:spPr bwMode="auto">
              <a:xfrm>
                <a:off x="2030081" y="2846365"/>
                <a:ext cx="55208" cy="50189"/>
              </a:xfrm>
              <a:custGeom>
                <a:avLst/>
                <a:gdLst>
                  <a:gd name="T0" fmla="*/ 21 w 24"/>
                  <a:gd name="T1" fmla="*/ 2 h 22"/>
                  <a:gd name="T2" fmla="*/ 15 w 24"/>
                  <a:gd name="T3" fmla="*/ 4 h 22"/>
                  <a:gd name="T4" fmla="*/ 7 w 24"/>
                  <a:gd name="T5" fmla="*/ 12 h 22"/>
                  <a:gd name="T6" fmla="*/ 2 w 24"/>
                  <a:gd name="T7" fmla="*/ 14 h 22"/>
                  <a:gd name="T8" fmla="*/ 5 w 24"/>
                  <a:gd name="T9" fmla="*/ 21 h 22"/>
                  <a:gd name="T10" fmla="*/ 9 w 24"/>
                  <a:gd name="T11" fmla="*/ 21 h 22"/>
                  <a:gd name="T12" fmla="*/ 20 w 24"/>
                  <a:gd name="T13" fmla="*/ 13 h 22"/>
                  <a:gd name="T14" fmla="*/ 17 w 24"/>
                  <a:gd name="T15" fmla="*/ 8 h 22"/>
                  <a:gd name="T16" fmla="*/ 22 w 24"/>
                  <a:gd name="T17" fmla="*/ 6 h 22"/>
                  <a:gd name="T18" fmla="*/ 21 w 24"/>
                  <a:gd name="T19" fmla="*/ 2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4" h="22">
                    <a:moveTo>
                      <a:pt x="21" y="2"/>
                    </a:moveTo>
                    <a:cubicBezTo>
                      <a:pt x="21" y="0"/>
                      <a:pt x="18" y="0"/>
                      <a:pt x="15" y="4"/>
                    </a:cubicBezTo>
                    <a:cubicBezTo>
                      <a:pt x="11" y="8"/>
                      <a:pt x="8" y="10"/>
                      <a:pt x="7" y="12"/>
                    </a:cubicBezTo>
                    <a:cubicBezTo>
                      <a:pt x="7" y="14"/>
                      <a:pt x="3" y="12"/>
                      <a:pt x="2" y="14"/>
                    </a:cubicBezTo>
                    <a:cubicBezTo>
                      <a:pt x="0" y="17"/>
                      <a:pt x="2" y="22"/>
                      <a:pt x="5" y="21"/>
                    </a:cubicBezTo>
                    <a:cubicBezTo>
                      <a:pt x="7" y="19"/>
                      <a:pt x="8" y="21"/>
                      <a:pt x="9" y="21"/>
                    </a:cubicBezTo>
                    <a:cubicBezTo>
                      <a:pt x="11" y="21"/>
                      <a:pt x="18" y="16"/>
                      <a:pt x="20" y="13"/>
                    </a:cubicBezTo>
                    <a:cubicBezTo>
                      <a:pt x="21" y="11"/>
                      <a:pt x="17" y="10"/>
                      <a:pt x="17" y="8"/>
                    </a:cubicBezTo>
                    <a:cubicBezTo>
                      <a:pt x="17" y="7"/>
                      <a:pt x="20" y="7"/>
                      <a:pt x="22" y="6"/>
                    </a:cubicBezTo>
                    <a:cubicBezTo>
                      <a:pt x="24" y="5"/>
                      <a:pt x="21" y="4"/>
                      <a:pt x="21" y="2"/>
                    </a:cubicBezTo>
                    <a:close/>
                  </a:path>
                </a:pathLst>
              </a:custGeom>
              <a:grpFill/>
              <a:ln w="3175"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57" name="Freeform 131">
                <a:extLst>
                  <a:ext uri="{FF2B5EF4-FFF2-40B4-BE49-F238E27FC236}">
                    <a16:creationId xmlns:a16="http://schemas.microsoft.com/office/drawing/2014/main" id="{8BBC3B11-E425-46A6-ACD3-342300E3185A}"/>
                  </a:ext>
                </a:extLst>
              </p:cNvPr>
              <p:cNvSpPr>
                <a:spLocks/>
              </p:cNvSpPr>
              <p:nvPr/>
            </p:nvSpPr>
            <p:spPr bwMode="auto">
              <a:xfrm>
                <a:off x="1796702" y="2794921"/>
                <a:ext cx="37642" cy="23840"/>
              </a:xfrm>
              <a:custGeom>
                <a:avLst/>
                <a:gdLst>
                  <a:gd name="T0" fmla="*/ 8 w 16"/>
                  <a:gd name="T1" fmla="*/ 3 h 10"/>
                  <a:gd name="T2" fmla="*/ 1 w 16"/>
                  <a:gd name="T3" fmla="*/ 5 h 10"/>
                  <a:gd name="T4" fmla="*/ 12 w 16"/>
                  <a:gd name="T5" fmla="*/ 9 h 10"/>
                  <a:gd name="T6" fmla="*/ 14 w 16"/>
                  <a:gd name="T7" fmla="*/ 3 h 10"/>
                  <a:gd name="T8" fmla="*/ 8 w 16"/>
                  <a:gd name="T9" fmla="*/ 3 h 10"/>
                </a:gdLst>
                <a:ahLst/>
                <a:cxnLst>
                  <a:cxn ang="0">
                    <a:pos x="T0" y="T1"/>
                  </a:cxn>
                  <a:cxn ang="0">
                    <a:pos x="T2" y="T3"/>
                  </a:cxn>
                  <a:cxn ang="0">
                    <a:pos x="T4" y="T5"/>
                  </a:cxn>
                  <a:cxn ang="0">
                    <a:pos x="T6" y="T7"/>
                  </a:cxn>
                  <a:cxn ang="0">
                    <a:pos x="T8" y="T9"/>
                  </a:cxn>
                </a:cxnLst>
                <a:rect l="0" t="0" r="r" b="b"/>
                <a:pathLst>
                  <a:path w="16" h="10">
                    <a:moveTo>
                      <a:pt x="8" y="3"/>
                    </a:moveTo>
                    <a:cubicBezTo>
                      <a:pt x="8" y="0"/>
                      <a:pt x="0" y="2"/>
                      <a:pt x="1" y="5"/>
                    </a:cubicBezTo>
                    <a:cubicBezTo>
                      <a:pt x="2" y="8"/>
                      <a:pt x="9" y="10"/>
                      <a:pt x="12" y="9"/>
                    </a:cubicBezTo>
                    <a:cubicBezTo>
                      <a:pt x="15" y="8"/>
                      <a:pt x="16" y="5"/>
                      <a:pt x="14" y="3"/>
                    </a:cubicBezTo>
                    <a:cubicBezTo>
                      <a:pt x="12" y="1"/>
                      <a:pt x="9" y="6"/>
                      <a:pt x="8" y="3"/>
                    </a:cubicBezTo>
                    <a:close/>
                  </a:path>
                </a:pathLst>
              </a:custGeom>
              <a:grpFill/>
              <a:ln w="3175"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58" name="Freeform 132">
                <a:extLst>
                  <a:ext uri="{FF2B5EF4-FFF2-40B4-BE49-F238E27FC236}">
                    <a16:creationId xmlns:a16="http://schemas.microsoft.com/office/drawing/2014/main" id="{76557874-C6A4-4D64-BA0F-605130AF8F83}"/>
                  </a:ext>
                </a:extLst>
              </p:cNvPr>
              <p:cNvSpPr>
                <a:spLocks/>
              </p:cNvSpPr>
              <p:nvPr/>
            </p:nvSpPr>
            <p:spPr bwMode="auto">
              <a:xfrm>
                <a:off x="2594707" y="3077235"/>
                <a:ext cx="1076555" cy="537022"/>
              </a:xfrm>
              <a:custGeom>
                <a:avLst/>
                <a:gdLst>
                  <a:gd name="T0" fmla="*/ 439 w 467"/>
                  <a:gd name="T1" fmla="*/ 36 h 233"/>
                  <a:gd name="T2" fmla="*/ 391 w 467"/>
                  <a:gd name="T3" fmla="*/ 55 h 233"/>
                  <a:gd name="T4" fmla="*/ 369 w 467"/>
                  <a:gd name="T5" fmla="*/ 64 h 233"/>
                  <a:gd name="T6" fmla="*/ 348 w 467"/>
                  <a:gd name="T7" fmla="*/ 81 h 233"/>
                  <a:gd name="T8" fmla="*/ 342 w 467"/>
                  <a:gd name="T9" fmla="*/ 74 h 233"/>
                  <a:gd name="T10" fmla="*/ 329 w 467"/>
                  <a:gd name="T11" fmla="*/ 59 h 233"/>
                  <a:gd name="T12" fmla="*/ 311 w 467"/>
                  <a:gd name="T13" fmla="*/ 49 h 233"/>
                  <a:gd name="T14" fmla="*/ 297 w 467"/>
                  <a:gd name="T15" fmla="*/ 63 h 233"/>
                  <a:gd name="T16" fmla="*/ 328 w 467"/>
                  <a:gd name="T17" fmla="*/ 35 h 233"/>
                  <a:gd name="T18" fmla="*/ 323 w 467"/>
                  <a:gd name="T19" fmla="*/ 32 h 233"/>
                  <a:gd name="T20" fmla="*/ 295 w 467"/>
                  <a:gd name="T21" fmla="*/ 27 h 233"/>
                  <a:gd name="T22" fmla="*/ 264 w 467"/>
                  <a:gd name="T23" fmla="*/ 29 h 233"/>
                  <a:gd name="T24" fmla="*/ 272 w 467"/>
                  <a:gd name="T25" fmla="*/ 15 h 233"/>
                  <a:gd name="T26" fmla="*/ 251 w 467"/>
                  <a:gd name="T27" fmla="*/ 11 h 233"/>
                  <a:gd name="T28" fmla="*/ 238 w 467"/>
                  <a:gd name="T29" fmla="*/ 6 h 233"/>
                  <a:gd name="T30" fmla="*/ 19 w 467"/>
                  <a:gd name="T31" fmla="*/ 17 h 233"/>
                  <a:gd name="T32" fmla="*/ 14 w 467"/>
                  <a:gd name="T33" fmla="*/ 16 h 233"/>
                  <a:gd name="T34" fmla="*/ 0 w 467"/>
                  <a:gd name="T35" fmla="*/ 13 h 233"/>
                  <a:gd name="T36" fmla="*/ 8 w 467"/>
                  <a:gd name="T37" fmla="*/ 34 h 233"/>
                  <a:gd name="T38" fmla="*/ 3 w 467"/>
                  <a:gd name="T39" fmla="*/ 74 h 233"/>
                  <a:gd name="T40" fmla="*/ 9 w 467"/>
                  <a:gd name="T41" fmla="*/ 108 h 233"/>
                  <a:gd name="T42" fmla="*/ 22 w 467"/>
                  <a:gd name="T43" fmla="*/ 124 h 233"/>
                  <a:gd name="T44" fmla="*/ 36 w 467"/>
                  <a:gd name="T45" fmla="*/ 147 h 233"/>
                  <a:gd name="T46" fmla="*/ 60 w 467"/>
                  <a:gd name="T47" fmla="*/ 162 h 233"/>
                  <a:gd name="T48" fmla="*/ 89 w 467"/>
                  <a:gd name="T49" fmla="*/ 169 h 233"/>
                  <a:gd name="T50" fmla="*/ 136 w 467"/>
                  <a:gd name="T51" fmla="*/ 173 h 233"/>
                  <a:gd name="T52" fmla="*/ 162 w 467"/>
                  <a:gd name="T53" fmla="*/ 187 h 233"/>
                  <a:gd name="T54" fmla="*/ 181 w 467"/>
                  <a:gd name="T55" fmla="*/ 190 h 233"/>
                  <a:gd name="T56" fmla="*/ 205 w 467"/>
                  <a:gd name="T57" fmla="*/ 215 h 233"/>
                  <a:gd name="T58" fmla="*/ 222 w 467"/>
                  <a:gd name="T59" fmla="*/ 225 h 233"/>
                  <a:gd name="T60" fmla="*/ 227 w 467"/>
                  <a:gd name="T61" fmla="*/ 202 h 233"/>
                  <a:gd name="T62" fmla="*/ 244 w 467"/>
                  <a:gd name="T63" fmla="*/ 192 h 233"/>
                  <a:gd name="T64" fmla="*/ 257 w 467"/>
                  <a:gd name="T65" fmla="*/ 190 h 233"/>
                  <a:gd name="T66" fmla="*/ 276 w 467"/>
                  <a:gd name="T67" fmla="*/ 195 h 233"/>
                  <a:gd name="T68" fmla="*/ 284 w 467"/>
                  <a:gd name="T69" fmla="*/ 193 h 233"/>
                  <a:gd name="T70" fmla="*/ 295 w 467"/>
                  <a:gd name="T71" fmla="*/ 183 h 233"/>
                  <a:gd name="T72" fmla="*/ 317 w 467"/>
                  <a:gd name="T73" fmla="*/ 190 h 233"/>
                  <a:gd name="T74" fmla="*/ 338 w 467"/>
                  <a:gd name="T75" fmla="*/ 197 h 233"/>
                  <a:gd name="T76" fmla="*/ 345 w 467"/>
                  <a:gd name="T77" fmla="*/ 222 h 233"/>
                  <a:gd name="T78" fmla="*/ 360 w 467"/>
                  <a:gd name="T79" fmla="*/ 221 h 233"/>
                  <a:gd name="T80" fmla="*/ 349 w 467"/>
                  <a:gd name="T81" fmla="*/ 181 h 233"/>
                  <a:gd name="T82" fmla="*/ 372 w 467"/>
                  <a:gd name="T83" fmla="*/ 154 h 233"/>
                  <a:gd name="T84" fmla="*/ 386 w 467"/>
                  <a:gd name="T85" fmla="*/ 141 h 233"/>
                  <a:gd name="T86" fmla="*/ 395 w 467"/>
                  <a:gd name="T87" fmla="*/ 134 h 233"/>
                  <a:gd name="T88" fmla="*/ 390 w 467"/>
                  <a:gd name="T89" fmla="*/ 122 h 233"/>
                  <a:gd name="T90" fmla="*/ 389 w 467"/>
                  <a:gd name="T91" fmla="*/ 101 h 233"/>
                  <a:gd name="T92" fmla="*/ 393 w 467"/>
                  <a:gd name="T93" fmla="*/ 119 h 233"/>
                  <a:gd name="T94" fmla="*/ 398 w 467"/>
                  <a:gd name="T95" fmla="*/ 103 h 233"/>
                  <a:gd name="T96" fmla="*/ 413 w 467"/>
                  <a:gd name="T97" fmla="*/ 90 h 233"/>
                  <a:gd name="T98" fmla="*/ 425 w 467"/>
                  <a:gd name="T99" fmla="*/ 82 h 233"/>
                  <a:gd name="T100" fmla="*/ 434 w 467"/>
                  <a:gd name="T101" fmla="*/ 73 h 233"/>
                  <a:gd name="T102" fmla="*/ 445 w 467"/>
                  <a:gd name="T103" fmla="*/ 58 h 233"/>
                  <a:gd name="T104" fmla="*/ 467 w 467"/>
                  <a:gd name="T105" fmla="*/ 48 h 2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467" h="233">
                    <a:moveTo>
                      <a:pt x="460" y="25"/>
                    </a:moveTo>
                    <a:cubicBezTo>
                      <a:pt x="460" y="23"/>
                      <a:pt x="452" y="25"/>
                      <a:pt x="449" y="22"/>
                    </a:cubicBezTo>
                    <a:cubicBezTo>
                      <a:pt x="446" y="19"/>
                      <a:pt x="440" y="31"/>
                      <a:pt x="439" y="36"/>
                    </a:cubicBezTo>
                    <a:cubicBezTo>
                      <a:pt x="438" y="41"/>
                      <a:pt x="429" y="47"/>
                      <a:pt x="429" y="47"/>
                    </a:cubicBezTo>
                    <a:cubicBezTo>
                      <a:pt x="429" y="47"/>
                      <a:pt x="404" y="47"/>
                      <a:pt x="401" y="47"/>
                    </a:cubicBezTo>
                    <a:cubicBezTo>
                      <a:pt x="400" y="47"/>
                      <a:pt x="394" y="52"/>
                      <a:pt x="391" y="55"/>
                    </a:cubicBezTo>
                    <a:cubicBezTo>
                      <a:pt x="391" y="55"/>
                      <a:pt x="391" y="55"/>
                      <a:pt x="391" y="56"/>
                    </a:cubicBezTo>
                    <a:cubicBezTo>
                      <a:pt x="393" y="60"/>
                      <a:pt x="384" y="63"/>
                      <a:pt x="375" y="63"/>
                    </a:cubicBezTo>
                    <a:cubicBezTo>
                      <a:pt x="372" y="64"/>
                      <a:pt x="370" y="64"/>
                      <a:pt x="369" y="64"/>
                    </a:cubicBezTo>
                    <a:cubicBezTo>
                      <a:pt x="369" y="65"/>
                      <a:pt x="369" y="66"/>
                      <a:pt x="369" y="67"/>
                    </a:cubicBezTo>
                    <a:cubicBezTo>
                      <a:pt x="369" y="68"/>
                      <a:pt x="368" y="69"/>
                      <a:pt x="367" y="69"/>
                    </a:cubicBezTo>
                    <a:cubicBezTo>
                      <a:pt x="366" y="72"/>
                      <a:pt x="355" y="77"/>
                      <a:pt x="348" y="81"/>
                    </a:cubicBezTo>
                    <a:cubicBezTo>
                      <a:pt x="342" y="84"/>
                      <a:pt x="332" y="82"/>
                      <a:pt x="332" y="77"/>
                    </a:cubicBezTo>
                    <a:cubicBezTo>
                      <a:pt x="332" y="72"/>
                      <a:pt x="337" y="73"/>
                      <a:pt x="338" y="75"/>
                    </a:cubicBezTo>
                    <a:cubicBezTo>
                      <a:pt x="339" y="76"/>
                      <a:pt x="340" y="76"/>
                      <a:pt x="342" y="74"/>
                    </a:cubicBezTo>
                    <a:cubicBezTo>
                      <a:pt x="340" y="73"/>
                      <a:pt x="340" y="70"/>
                      <a:pt x="340" y="68"/>
                    </a:cubicBezTo>
                    <a:cubicBezTo>
                      <a:pt x="338" y="67"/>
                      <a:pt x="342" y="59"/>
                      <a:pt x="337" y="58"/>
                    </a:cubicBezTo>
                    <a:cubicBezTo>
                      <a:pt x="333" y="56"/>
                      <a:pt x="328" y="64"/>
                      <a:pt x="329" y="59"/>
                    </a:cubicBezTo>
                    <a:cubicBezTo>
                      <a:pt x="330" y="55"/>
                      <a:pt x="336" y="51"/>
                      <a:pt x="332" y="45"/>
                    </a:cubicBezTo>
                    <a:cubicBezTo>
                      <a:pt x="328" y="39"/>
                      <a:pt x="321" y="39"/>
                      <a:pt x="320" y="43"/>
                    </a:cubicBezTo>
                    <a:cubicBezTo>
                      <a:pt x="318" y="48"/>
                      <a:pt x="313" y="46"/>
                      <a:pt x="311" y="49"/>
                    </a:cubicBezTo>
                    <a:cubicBezTo>
                      <a:pt x="310" y="53"/>
                      <a:pt x="308" y="61"/>
                      <a:pt x="309" y="66"/>
                    </a:cubicBezTo>
                    <a:cubicBezTo>
                      <a:pt x="311" y="72"/>
                      <a:pt x="309" y="75"/>
                      <a:pt x="304" y="78"/>
                    </a:cubicBezTo>
                    <a:cubicBezTo>
                      <a:pt x="298" y="81"/>
                      <a:pt x="295" y="73"/>
                      <a:pt x="297" y="63"/>
                    </a:cubicBezTo>
                    <a:cubicBezTo>
                      <a:pt x="299" y="56"/>
                      <a:pt x="303" y="49"/>
                      <a:pt x="299" y="49"/>
                    </a:cubicBezTo>
                    <a:cubicBezTo>
                      <a:pt x="296" y="49"/>
                      <a:pt x="304" y="40"/>
                      <a:pt x="311" y="39"/>
                    </a:cubicBezTo>
                    <a:cubicBezTo>
                      <a:pt x="319" y="37"/>
                      <a:pt x="328" y="37"/>
                      <a:pt x="328" y="35"/>
                    </a:cubicBezTo>
                    <a:cubicBezTo>
                      <a:pt x="328" y="35"/>
                      <a:pt x="328" y="35"/>
                      <a:pt x="329" y="34"/>
                    </a:cubicBezTo>
                    <a:cubicBezTo>
                      <a:pt x="328" y="33"/>
                      <a:pt x="326" y="32"/>
                      <a:pt x="324" y="31"/>
                    </a:cubicBezTo>
                    <a:cubicBezTo>
                      <a:pt x="324" y="32"/>
                      <a:pt x="324" y="32"/>
                      <a:pt x="323" y="32"/>
                    </a:cubicBezTo>
                    <a:cubicBezTo>
                      <a:pt x="321" y="34"/>
                      <a:pt x="321" y="29"/>
                      <a:pt x="316" y="29"/>
                    </a:cubicBezTo>
                    <a:cubicBezTo>
                      <a:pt x="311" y="29"/>
                      <a:pt x="305" y="34"/>
                      <a:pt x="301" y="32"/>
                    </a:cubicBezTo>
                    <a:cubicBezTo>
                      <a:pt x="297" y="30"/>
                      <a:pt x="299" y="27"/>
                      <a:pt x="295" y="27"/>
                    </a:cubicBezTo>
                    <a:cubicBezTo>
                      <a:pt x="291" y="27"/>
                      <a:pt x="298" y="20"/>
                      <a:pt x="292" y="23"/>
                    </a:cubicBezTo>
                    <a:cubicBezTo>
                      <a:pt x="286" y="26"/>
                      <a:pt x="278" y="34"/>
                      <a:pt x="274" y="30"/>
                    </a:cubicBezTo>
                    <a:cubicBezTo>
                      <a:pt x="270" y="27"/>
                      <a:pt x="266" y="31"/>
                      <a:pt x="264" y="29"/>
                    </a:cubicBezTo>
                    <a:cubicBezTo>
                      <a:pt x="261" y="26"/>
                      <a:pt x="274" y="18"/>
                      <a:pt x="280" y="18"/>
                    </a:cubicBezTo>
                    <a:cubicBezTo>
                      <a:pt x="281" y="18"/>
                      <a:pt x="282" y="18"/>
                      <a:pt x="284" y="17"/>
                    </a:cubicBezTo>
                    <a:cubicBezTo>
                      <a:pt x="281" y="15"/>
                      <a:pt x="274" y="13"/>
                      <a:pt x="272" y="15"/>
                    </a:cubicBezTo>
                    <a:cubicBezTo>
                      <a:pt x="270" y="18"/>
                      <a:pt x="267" y="16"/>
                      <a:pt x="265" y="14"/>
                    </a:cubicBezTo>
                    <a:cubicBezTo>
                      <a:pt x="264" y="12"/>
                      <a:pt x="262" y="14"/>
                      <a:pt x="259" y="11"/>
                    </a:cubicBezTo>
                    <a:cubicBezTo>
                      <a:pt x="256" y="8"/>
                      <a:pt x="253" y="10"/>
                      <a:pt x="251" y="11"/>
                    </a:cubicBezTo>
                    <a:cubicBezTo>
                      <a:pt x="250" y="12"/>
                      <a:pt x="248" y="10"/>
                      <a:pt x="244" y="9"/>
                    </a:cubicBezTo>
                    <a:cubicBezTo>
                      <a:pt x="241" y="7"/>
                      <a:pt x="244" y="4"/>
                      <a:pt x="241" y="2"/>
                    </a:cubicBezTo>
                    <a:cubicBezTo>
                      <a:pt x="238" y="0"/>
                      <a:pt x="238" y="6"/>
                      <a:pt x="238" y="6"/>
                    </a:cubicBezTo>
                    <a:cubicBezTo>
                      <a:pt x="17" y="7"/>
                      <a:pt x="17" y="7"/>
                      <a:pt x="17" y="7"/>
                    </a:cubicBezTo>
                    <a:cubicBezTo>
                      <a:pt x="17" y="8"/>
                      <a:pt x="17" y="8"/>
                      <a:pt x="17" y="8"/>
                    </a:cubicBezTo>
                    <a:cubicBezTo>
                      <a:pt x="20" y="11"/>
                      <a:pt x="18" y="13"/>
                      <a:pt x="19" y="17"/>
                    </a:cubicBezTo>
                    <a:cubicBezTo>
                      <a:pt x="20" y="20"/>
                      <a:pt x="19" y="25"/>
                      <a:pt x="16" y="25"/>
                    </a:cubicBezTo>
                    <a:cubicBezTo>
                      <a:pt x="14" y="25"/>
                      <a:pt x="13" y="22"/>
                      <a:pt x="15" y="21"/>
                    </a:cubicBezTo>
                    <a:cubicBezTo>
                      <a:pt x="17" y="20"/>
                      <a:pt x="16" y="16"/>
                      <a:pt x="14" y="16"/>
                    </a:cubicBezTo>
                    <a:cubicBezTo>
                      <a:pt x="13" y="16"/>
                      <a:pt x="13" y="14"/>
                      <a:pt x="13" y="13"/>
                    </a:cubicBezTo>
                    <a:cubicBezTo>
                      <a:pt x="9" y="14"/>
                      <a:pt x="5" y="13"/>
                      <a:pt x="0" y="13"/>
                    </a:cubicBezTo>
                    <a:cubicBezTo>
                      <a:pt x="0" y="13"/>
                      <a:pt x="0" y="13"/>
                      <a:pt x="0" y="13"/>
                    </a:cubicBezTo>
                    <a:cubicBezTo>
                      <a:pt x="0" y="16"/>
                      <a:pt x="1" y="20"/>
                      <a:pt x="4" y="24"/>
                    </a:cubicBezTo>
                    <a:cubicBezTo>
                      <a:pt x="7" y="28"/>
                      <a:pt x="5" y="30"/>
                      <a:pt x="8" y="32"/>
                    </a:cubicBezTo>
                    <a:cubicBezTo>
                      <a:pt x="10" y="33"/>
                      <a:pt x="10" y="35"/>
                      <a:pt x="8" y="34"/>
                    </a:cubicBezTo>
                    <a:cubicBezTo>
                      <a:pt x="5" y="34"/>
                      <a:pt x="7" y="36"/>
                      <a:pt x="6" y="42"/>
                    </a:cubicBezTo>
                    <a:cubicBezTo>
                      <a:pt x="5" y="47"/>
                      <a:pt x="5" y="58"/>
                      <a:pt x="5" y="61"/>
                    </a:cubicBezTo>
                    <a:cubicBezTo>
                      <a:pt x="4" y="65"/>
                      <a:pt x="1" y="70"/>
                      <a:pt x="3" y="74"/>
                    </a:cubicBezTo>
                    <a:cubicBezTo>
                      <a:pt x="5" y="77"/>
                      <a:pt x="7" y="82"/>
                      <a:pt x="5" y="87"/>
                    </a:cubicBezTo>
                    <a:cubicBezTo>
                      <a:pt x="4" y="91"/>
                      <a:pt x="4" y="94"/>
                      <a:pt x="6" y="97"/>
                    </a:cubicBezTo>
                    <a:cubicBezTo>
                      <a:pt x="8" y="101"/>
                      <a:pt x="7" y="107"/>
                      <a:pt x="9" y="108"/>
                    </a:cubicBezTo>
                    <a:cubicBezTo>
                      <a:pt x="11" y="109"/>
                      <a:pt x="13" y="112"/>
                      <a:pt x="15" y="115"/>
                    </a:cubicBezTo>
                    <a:cubicBezTo>
                      <a:pt x="17" y="118"/>
                      <a:pt x="19" y="116"/>
                      <a:pt x="19" y="119"/>
                    </a:cubicBezTo>
                    <a:cubicBezTo>
                      <a:pt x="19" y="123"/>
                      <a:pt x="19" y="123"/>
                      <a:pt x="22" y="124"/>
                    </a:cubicBezTo>
                    <a:cubicBezTo>
                      <a:pt x="25" y="126"/>
                      <a:pt x="23" y="129"/>
                      <a:pt x="23" y="131"/>
                    </a:cubicBezTo>
                    <a:cubicBezTo>
                      <a:pt x="23" y="132"/>
                      <a:pt x="27" y="136"/>
                      <a:pt x="32" y="140"/>
                    </a:cubicBezTo>
                    <a:cubicBezTo>
                      <a:pt x="36" y="144"/>
                      <a:pt x="32" y="147"/>
                      <a:pt x="36" y="147"/>
                    </a:cubicBezTo>
                    <a:cubicBezTo>
                      <a:pt x="39" y="147"/>
                      <a:pt x="42" y="149"/>
                      <a:pt x="46" y="151"/>
                    </a:cubicBezTo>
                    <a:cubicBezTo>
                      <a:pt x="49" y="153"/>
                      <a:pt x="50" y="152"/>
                      <a:pt x="53" y="153"/>
                    </a:cubicBezTo>
                    <a:cubicBezTo>
                      <a:pt x="55" y="153"/>
                      <a:pt x="59" y="158"/>
                      <a:pt x="60" y="162"/>
                    </a:cubicBezTo>
                    <a:cubicBezTo>
                      <a:pt x="60" y="163"/>
                      <a:pt x="61" y="165"/>
                      <a:pt x="62" y="167"/>
                    </a:cubicBezTo>
                    <a:cubicBezTo>
                      <a:pt x="80" y="164"/>
                      <a:pt x="80" y="164"/>
                      <a:pt x="80" y="164"/>
                    </a:cubicBezTo>
                    <a:cubicBezTo>
                      <a:pt x="80" y="164"/>
                      <a:pt x="86" y="168"/>
                      <a:pt x="89" y="169"/>
                    </a:cubicBezTo>
                    <a:cubicBezTo>
                      <a:pt x="93" y="170"/>
                      <a:pt x="110" y="176"/>
                      <a:pt x="110" y="176"/>
                    </a:cubicBezTo>
                    <a:cubicBezTo>
                      <a:pt x="133" y="176"/>
                      <a:pt x="133" y="176"/>
                      <a:pt x="133" y="176"/>
                    </a:cubicBezTo>
                    <a:cubicBezTo>
                      <a:pt x="136" y="173"/>
                      <a:pt x="136" y="173"/>
                      <a:pt x="136" y="173"/>
                    </a:cubicBezTo>
                    <a:cubicBezTo>
                      <a:pt x="148" y="173"/>
                      <a:pt x="148" y="173"/>
                      <a:pt x="148" y="173"/>
                    </a:cubicBezTo>
                    <a:cubicBezTo>
                      <a:pt x="148" y="173"/>
                      <a:pt x="156" y="180"/>
                      <a:pt x="157" y="181"/>
                    </a:cubicBezTo>
                    <a:cubicBezTo>
                      <a:pt x="158" y="181"/>
                      <a:pt x="162" y="185"/>
                      <a:pt x="162" y="187"/>
                    </a:cubicBezTo>
                    <a:cubicBezTo>
                      <a:pt x="162" y="189"/>
                      <a:pt x="163" y="191"/>
                      <a:pt x="165" y="192"/>
                    </a:cubicBezTo>
                    <a:cubicBezTo>
                      <a:pt x="167" y="193"/>
                      <a:pt x="174" y="197"/>
                      <a:pt x="175" y="197"/>
                    </a:cubicBezTo>
                    <a:cubicBezTo>
                      <a:pt x="176" y="197"/>
                      <a:pt x="178" y="189"/>
                      <a:pt x="181" y="190"/>
                    </a:cubicBezTo>
                    <a:cubicBezTo>
                      <a:pt x="184" y="190"/>
                      <a:pt x="194" y="192"/>
                      <a:pt x="195" y="198"/>
                    </a:cubicBezTo>
                    <a:cubicBezTo>
                      <a:pt x="197" y="203"/>
                      <a:pt x="201" y="207"/>
                      <a:pt x="203" y="209"/>
                    </a:cubicBezTo>
                    <a:cubicBezTo>
                      <a:pt x="204" y="210"/>
                      <a:pt x="204" y="213"/>
                      <a:pt x="205" y="215"/>
                    </a:cubicBezTo>
                    <a:cubicBezTo>
                      <a:pt x="206" y="216"/>
                      <a:pt x="206" y="220"/>
                      <a:pt x="207" y="220"/>
                    </a:cubicBezTo>
                    <a:cubicBezTo>
                      <a:pt x="208" y="220"/>
                      <a:pt x="215" y="224"/>
                      <a:pt x="218" y="224"/>
                    </a:cubicBezTo>
                    <a:cubicBezTo>
                      <a:pt x="219" y="224"/>
                      <a:pt x="220" y="224"/>
                      <a:pt x="222" y="225"/>
                    </a:cubicBezTo>
                    <a:cubicBezTo>
                      <a:pt x="222" y="219"/>
                      <a:pt x="215" y="217"/>
                      <a:pt x="219" y="215"/>
                    </a:cubicBezTo>
                    <a:cubicBezTo>
                      <a:pt x="224" y="211"/>
                      <a:pt x="219" y="208"/>
                      <a:pt x="221" y="207"/>
                    </a:cubicBezTo>
                    <a:cubicBezTo>
                      <a:pt x="223" y="205"/>
                      <a:pt x="227" y="204"/>
                      <a:pt x="227" y="202"/>
                    </a:cubicBezTo>
                    <a:cubicBezTo>
                      <a:pt x="227" y="200"/>
                      <a:pt x="229" y="200"/>
                      <a:pt x="232" y="200"/>
                    </a:cubicBezTo>
                    <a:cubicBezTo>
                      <a:pt x="235" y="200"/>
                      <a:pt x="240" y="195"/>
                      <a:pt x="240" y="193"/>
                    </a:cubicBezTo>
                    <a:cubicBezTo>
                      <a:pt x="239" y="192"/>
                      <a:pt x="240" y="191"/>
                      <a:pt x="244" y="192"/>
                    </a:cubicBezTo>
                    <a:cubicBezTo>
                      <a:pt x="247" y="193"/>
                      <a:pt x="247" y="188"/>
                      <a:pt x="249" y="189"/>
                    </a:cubicBezTo>
                    <a:cubicBezTo>
                      <a:pt x="251" y="189"/>
                      <a:pt x="253" y="191"/>
                      <a:pt x="253" y="189"/>
                    </a:cubicBezTo>
                    <a:cubicBezTo>
                      <a:pt x="253" y="187"/>
                      <a:pt x="255" y="188"/>
                      <a:pt x="257" y="190"/>
                    </a:cubicBezTo>
                    <a:cubicBezTo>
                      <a:pt x="258" y="192"/>
                      <a:pt x="263" y="193"/>
                      <a:pt x="263" y="190"/>
                    </a:cubicBezTo>
                    <a:cubicBezTo>
                      <a:pt x="264" y="188"/>
                      <a:pt x="266" y="190"/>
                      <a:pt x="269" y="193"/>
                    </a:cubicBezTo>
                    <a:cubicBezTo>
                      <a:pt x="271" y="195"/>
                      <a:pt x="272" y="194"/>
                      <a:pt x="276" y="195"/>
                    </a:cubicBezTo>
                    <a:cubicBezTo>
                      <a:pt x="279" y="195"/>
                      <a:pt x="279" y="194"/>
                      <a:pt x="279" y="192"/>
                    </a:cubicBezTo>
                    <a:cubicBezTo>
                      <a:pt x="279" y="190"/>
                      <a:pt x="283" y="196"/>
                      <a:pt x="286" y="197"/>
                    </a:cubicBezTo>
                    <a:cubicBezTo>
                      <a:pt x="290" y="197"/>
                      <a:pt x="287" y="195"/>
                      <a:pt x="284" y="193"/>
                    </a:cubicBezTo>
                    <a:cubicBezTo>
                      <a:pt x="282" y="191"/>
                      <a:pt x="285" y="190"/>
                      <a:pt x="283" y="188"/>
                    </a:cubicBezTo>
                    <a:cubicBezTo>
                      <a:pt x="281" y="187"/>
                      <a:pt x="286" y="184"/>
                      <a:pt x="290" y="185"/>
                    </a:cubicBezTo>
                    <a:cubicBezTo>
                      <a:pt x="294" y="185"/>
                      <a:pt x="294" y="186"/>
                      <a:pt x="295" y="183"/>
                    </a:cubicBezTo>
                    <a:cubicBezTo>
                      <a:pt x="297" y="181"/>
                      <a:pt x="299" y="183"/>
                      <a:pt x="299" y="185"/>
                    </a:cubicBezTo>
                    <a:cubicBezTo>
                      <a:pt x="299" y="188"/>
                      <a:pt x="306" y="184"/>
                      <a:pt x="309" y="184"/>
                    </a:cubicBezTo>
                    <a:cubicBezTo>
                      <a:pt x="313" y="184"/>
                      <a:pt x="317" y="187"/>
                      <a:pt x="317" y="190"/>
                    </a:cubicBezTo>
                    <a:cubicBezTo>
                      <a:pt x="317" y="192"/>
                      <a:pt x="320" y="193"/>
                      <a:pt x="322" y="190"/>
                    </a:cubicBezTo>
                    <a:cubicBezTo>
                      <a:pt x="325" y="188"/>
                      <a:pt x="327" y="185"/>
                      <a:pt x="330" y="188"/>
                    </a:cubicBezTo>
                    <a:cubicBezTo>
                      <a:pt x="332" y="190"/>
                      <a:pt x="335" y="194"/>
                      <a:pt x="338" y="197"/>
                    </a:cubicBezTo>
                    <a:cubicBezTo>
                      <a:pt x="341" y="200"/>
                      <a:pt x="337" y="204"/>
                      <a:pt x="338" y="206"/>
                    </a:cubicBezTo>
                    <a:cubicBezTo>
                      <a:pt x="340" y="208"/>
                      <a:pt x="338" y="212"/>
                      <a:pt x="342" y="214"/>
                    </a:cubicBezTo>
                    <a:cubicBezTo>
                      <a:pt x="345" y="216"/>
                      <a:pt x="342" y="222"/>
                      <a:pt x="345" y="222"/>
                    </a:cubicBezTo>
                    <a:cubicBezTo>
                      <a:pt x="348" y="223"/>
                      <a:pt x="350" y="228"/>
                      <a:pt x="350" y="229"/>
                    </a:cubicBezTo>
                    <a:cubicBezTo>
                      <a:pt x="351" y="231"/>
                      <a:pt x="356" y="233"/>
                      <a:pt x="356" y="230"/>
                    </a:cubicBezTo>
                    <a:cubicBezTo>
                      <a:pt x="357" y="227"/>
                      <a:pt x="360" y="224"/>
                      <a:pt x="360" y="221"/>
                    </a:cubicBezTo>
                    <a:cubicBezTo>
                      <a:pt x="360" y="218"/>
                      <a:pt x="358" y="208"/>
                      <a:pt x="355" y="205"/>
                    </a:cubicBezTo>
                    <a:cubicBezTo>
                      <a:pt x="353" y="202"/>
                      <a:pt x="356" y="201"/>
                      <a:pt x="353" y="197"/>
                    </a:cubicBezTo>
                    <a:cubicBezTo>
                      <a:pt x="350" y="193"/>
                      <a:pt x="348" y="187"/>
                      <a:pt x="349" y="181"/>
                    </a:cubicBezTo>
                    <a:cubicBezTo>
                      <a:pt x="349" y="176"/>
                      <a:pt x="355" y="167"/>
                      <a:pt x="358" y="165"/>
                    </a:cubicBezTo>
                    <a:cubicBezTo>
                      <a:pt x="361" y="162"/>
                      <a:pt x="365" y="163"/>
                      <a:pt x="365" y="160"/>
                    </a:cubicBezTo>
                    <a:cubicBezTo>
                      <a:pt x="366" y="158"/>
                      <a:pt x="370" y="154"/>
                      <a:pt x="372" y="154"/>
                    </a:cubicBezTo>
                    <a:cubicBezTo>
                      <a:pt x="374" y="154"/>
                      <a:pt x="376" y="155"/>
                      <a:pt x="377" y="152"/>
                    </a:cubicBezTo>
                    <a:cubicBezTo>
                      <a:pt x="377" y="150"/>
                      <a:pt x="381" y="147"/>
                      <a:pt x="385" y="146"/>
                    </a:cubicBezTo>
                    <a:cubicBezTo>
                      <a:pt x="390" y="146"/>
                      <a:pt x="387" y="143"/>
                      <a:pt x="386" y="141"/>
                    </a:cubicBezTo>
                    <a:cubicBezTo>
                      <a:pt x="385" y="139"/>
                      <a:pt x="387" y="137"/>
                      <a:pt x="388" y="138"/>
                    </a:cubicBezTo>
                    <a:cubicBezTo>
                      <a:pt x="389" y="140"/>
                      <a:pt x="392" y="140"/>
                      <a:pt x="393" y="139"/>
                    </a:cubicBezTo>
                    <a:cubicBezTo>
                      <a:pt x="395" y="137"/>
                      <a:pt x="399" y="134"/>
                      <a:pt x="395" y="134"/>
                    </a:cubicBezTo>
                    <a:cubicBezTo>
                      <a:pt x="391" y="134"/>
                      <a:pt x="391" y="132"/>
                      <a:pt x="393" y="131"/>
                    </a:cubicBezTo>
                    <a:cubicBezTo>
                      <a:pt x="395" y="130"/>
                      <a:pt x="393" y="126"/>
                      <a:pt x="390" y="126"/>
                    </a:cubicBezTo>
                    <a:cubicBezTo>
                      <a:pt x="387" y="125"/>
                      <a:pt x="388" y="124"/>
                      <a:pt x="390" y="122"/>
                    </a:cubicBezTo>
                    <a:cubicBezTo>
                      <a:pt x="392" y="120"/>
                      <a:pt x="387" y="116"/>
                      <a:pt x="385" y="115"/>
                    </a:cubicBezTo>
                    <a:cubicBezTo>
                      <a:pt x="382" y="113"/>
                      <a:pt x="386" y="112"/>
                      <a:pt x="388" y="112"/>
                    </a:cubicBezTo>
                    <a:cubicBezTo>
                      <a:pt x="390" y="112"/>
                      <a:pt x="388" y="103"/>
                      <a:pt x="389" y="101"/>
                    </a:cubicBezTo>
                    <a:cubicBezTo>
                      <a:pt x="390" y="100"/>
                      <a:pt x="393" y="100"/>
                      <a:pt x="392" y="101"/>
                    </a:cubicBezTo>
                    <a:cubicBezTo>
                      <a:pt x="391" y="103"/>
                      <a:pt x="389" y="107"/>
                      <a:pt x="391" y="109"/>
                    </a:cubicBezTo>
                    <a:cubicBezTo>
                      <a:pt x="393" y="112"/>
                      <a:pt x="394" y="115"/>
                      <a:pt x="393" y="119"/>
                    </a:cubicBezTo>
                    <a:cubicBezTo>
                      <a:pt x="392" y="123"/>
                      <a:pt x="394" y="122"/>
                      <a:pt x="397" y="117"/>
                    </a:cubicBezTo>
                    <a:cubicBezTo>
                      <a:pt x="399" y="111"/>
                      <a:pt x="400" y="107"/>
                      <a:pt x="398" y="106"/>
                    </a:cubicBezTo>
                    <a:cubicBezTo>
                      <a:pt x="396" y="106"/>
                      <a:pt x="396" y="100"/>
                      <a:pt x="398" y="103"/>
                    </a:cubicBezTo>
                    <a:cubicBezTo>
                      <a:pt x="400" y="105"/>
                      <a:pt x="401" y="106"/>
                      <a:pt x="404" y="102"/>
                    </a:cubicBezTo>
                    <a:cubicBezTo>
                      <a:pt x="407" y="99"/>
                      <a:pt x="410" y="94"/>
                      <a:pt x="408" y="92"/>
                    </a:cubicBezTo>
                    <a:cubicBezTo>
                      <a:pt x="406" y="91"/>
                      <a:pt x="409" y="90"/>
                      <a:pt x="413" y="90"/>
                    </a:cubicBezTo>
                    <a:cubicBezTo>
                      <a:pt x="416" y="90"/>
                      <a:pt x="424" y="88"/>
                      <a:pt x="425" y="87"/>
                    </a:cubicBezTo>
                    <a:cubicBezTo>
                      <a:pt x="426" y="83"/>
                      <a:pt x="412" y="88"/>
                      <a:pt x="412" y="86"/>
                    </a:cubicBezTo>
                    <a:cubicBezTo>
                      <a:pt x="412" y="85"/>
                      <a:pt x="421" y="83"/>
                      <a:pt x="425" y="82"/>
                    </a:cubicBezTo>
                    <a:cubicBezTo>
                      <a:pt x="429" y="82"/>
                      <a:pt x="427" y="77"/>
                      <a:pt x="429" y="79"/>
                    </a:cubicBezTo>
                    <a:cubicBezTo>
                      <a:pt x="431" y="81"/>
                      <a:pt x="434" y="81"/>
                      <a:pt x="436" y="80"/>
                    </a:cubicBezTo>
                    <a:cubicBezTo>
                      <a:pt x="438" y="78"/>
                      <a:pt x="437" y="74"/>
                      <a:pt x="434" y="73"/>
                    </a:cubicBezTo>
                    <a:cubicBezTo>
                      <a:pt x="431" y="73"/>
                      <a:pt x="436" y="71"/>
                      <a:pt x="435" y="69"/>
                    </a:cubicBezTo>
                    <a:cubicBezTo>
                      <a:pt x="434" y="68"/>
                      <a:pt x="437" y="61"/>
                      <a:pt x="440" y="60"/>
                    </a:cubicBezTo>
                    <a:cubicBezTo>
                      <a:pt x="444" y="60"/>
                      <a:pt x="442" y="58"/>
                      <a:pt x="445" y="58"/>
                    </a:cubicBezTo>
                    <a:cubicBezTo>
                      <a:pt x="448" y="58"/>
                      <a:pt x="448" y="54"/>
                      <a:pt x="451" y="52"/>
                    </a:cubicBezTo>
                    <a:cubicBezTo>
                      <a:pt x="453" y="49"/>
                      <a:pt x="457" y="56"/>
                      <a:pt x="461" y="52"/>
                    </a:cubicBezTo>
                    <a:cubicBezTo>
                      <a:pt x="462" y="51"/>
                      <a:pt x="464" y="49"/>
                      <a:pt x="467" y="48"/>
                    </a:cubicBezTo>
                    <a:cubicBezTo>
                      <a:pt x="457" y="35"/>
                      <a:pt x="460" y="27"/>
                      <a:pt x="460" y="25"/>
                    </a:cubicBezTo>
                    <a:close/>
                  </a:path>
                </a:pathLst>
              </a:custGeom>
              <a:grpFill/>
              <a:ln w="3175"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59" name="Freeform 133">
                <a:extLst>
                  <a:ext uri="{FF2B5EF4-FFF2-40B4-BE49-F238E27FC236}">
                    <a16:creationId xmlns:a16="http://schemas.microsoft.com/office/drawing/2014/main" id="{9A7B86E2-5E9B-4427-9EF3-5EC9B138290D}"/>
                  </a:ext>
                </a:extLst>
              </p:cNvPr>
              <p:cNvSpPr>
                <a:spLocks noEditPoints="1"/>
              </p:cNvSpPr>
              <p:nvPr/>
            </p:nvSpPr>
            <p:spPr bwMode="auto">
              <a:xfrm>
                <a:off x="4747817" y="3212745"/>
                <a:ext cx="239653" cy="170643"/>
              </a:xfrm>
              <a:custGeom>
                <a:avLst/>
                <a:gdLst>
                  <a:gd name="T0" fmla="*/ 102 w 104"/>
                  <a:gd name="T1" fmla="*/ 13 h 74"/>
                  <a:gd name="T2" fmla="*/ 94 w 104"/>
                  <a:gd name="T3" fmla="*/ 13 h 74"/>
                  <a:gd name="T4" fmla="*/ 85 w 104"/>
                  <a:gd name="T5" fmla="*/ 11 h 74"/>
                  <a:gd name="T6" fmla="*/ 81 w 104"/>
                  <a:gd name="T7" fmla="*/ 10 h 74"/>
                  <a:gd name="T8" fmla="*/ 74 w 104"/>
                  <a:gd name="T9" fmla="*/ 11 h 74"/>
                  <a:gd name="T10" fmla="*/ 67 w 104"/>
                  <a:gd name="T11" fmla="*/ 7 h 74"/>
                  <a:gd name="T12" fmla="*/ 62 w 104"/>
                  <a:gd name="T13" fmla="*/ 5 h 74"/>
                  <a:gd name="T14" fmla="*/ 48 w 104"/>
                  <a:gd name="T15" fmla="*/ 3 h 74"/>
                  <a:gd name="T16" fmla="*/ 22 w 104"/>
                  <a:gd name="T17" fmla="*/ 3 h 74"/>
                  <a:gd name="T18" fmla="*/ 12 w 104"/>
                  <a:gd name="T19" fmla="*/ 0 h 74"/>
                  <a:gd name="T20" fmla="*/ 5 w 104"/>
                  <a:gd name="T21" fmla="*/ 4 h 74"/>
                  <a:gd name="T22" fmla="*/ 3 w 104"/>
                  <a:gd name="T23" fmla="*/ 10 h 74"/>
                  <a:gd name="T24" fmla="*/ 5 w 104"/>
                  <a:gd name="T25" fmla="*/ 18 h 74"/>
                  <a:gd name="T26" fmla="*/ 7 w 104"/>
                  <a:gd name="T27" fmla="*/ 17 h 74"/>
                  <a:gd name="T28" fmla="*/ 10 w 104"/>
                  <a:gd name="T29" fmla="*/ 18 h 74"/>
                  <a:gd name="T30" fmla="*/ 15 w 104"/>
                  <a:gd name="T31" fmla="*/ 19 h 74"/>
                  <a:gd name="T32" fmla="*/ 18 w 104"/>
                  <a:gd name="T33" fmla="*/ 19 h 74"/>
                  <a:gd name="T34" fmla="*/ 23 w 104"/>
                  <a:gd name="T35" fmla="*/ 20 h 74"/>
                  <a:gd name="T36" fmla="*/ 25 w 104"/>
                  <a:gd name="T37" fmla="*/ 23 h 74"/>
                  <a:gd name="T38" fmla="*/ 20 w 104"/>
                  <a:gd name="T39" fmla="*/ 27 h 74"/>
                  <a:gd name="T40" fmla="*/ 20 w 104"/>
                  <a:gd name="T41" fmla="*/ 35 h 74"/>
                  <a:gd name="T42" fmla="*/ 19 w 104"/>
                  <a:gd name="T43" fmla="*/ 40 h 74"/>
                  <a:gd name="T44" fmla="*/ 17 w 104"/>
                  <a:gd name="T45" fmla="*/ 44 h 74"/>
                  <a:gd name="T46" fmla="*/ 19 w 104"/>
                  <a:gd name="T47" fmla="*/ 48 h 74"/>
                  <a:gd name="T48" fmla="*/ 17 w 104"/>
                  <a:gd name="T49" fmla="*/ 52 h 74"/>
                  <a:gd name="T50" fmla="*/ 19 w 104"/>
                  <a:gd name="T51" fmla="*/ 56 h 74"/>
                  <a:gd name="T52" fmla="*/ 16 w 104"/>
                  <a:gd name="T53" fmla="*/ 61 h 74"/>
                  <a:gd name="T54" fmla="*/ 17 w 104"/>
                  <a:gd name="T55" fmla="*/ 64 h 74"/>
                  <a:gd name="T56" fmla="*/ 21 w 104"/>
                  <a:gd name="T57" fmla="*/ 64 h 74"/>
                  <a:gd name="T58" fmla="*/ 31 w 104"/>
                  <a:gd name="T59" fmla="*/ 73 h 74"/>
                  <a:gd name="T60" fmla="*/ 33 w 104"/>
                  <a:gd name="T61" fmla="*/ 71 h 74"/>
                  <a:gd name="T62" fmla="*/ 37 w 104"/>
                  <a:gd name="T63" fmla="*/ 71 h 74"/>
                  <a:gd name="T64" fmla="*/ 45 w 104"/>
                  <a:gd name="T65" fmla="*/ 68 h 74"/>
                  <a:gd name="T66" fmla="*/ 55 w 104"/>
                  <a:gd name="T67" fmla="*/ 67 h 74"/>
                  <a:gd name="T68" fmla="*/ 61 w 104"/>
                  <a:gd name="T69" fmla="*/ 65 h 74"/>
                  <a:gd name="T70" fmla="*/ 67 w 104"/>
                  <a:gd name="T71" fmla="*/ 60 h 74"/>
                  <a:gd name="T72" fmla="*/ 70 w 104"/>
                  <a:gd name="T73" fmla="*/ 55 h 74"/>
                  <a:gd name="T74" fmla="*/ 76 w 104"/>
                  <a:gd name="T75" fmla="*/ 48 h 74"/>
                  <a:gd name="T76" fmla="*/ 76 w 104"/>
                  <a:gd name="T77" fmla="*/ 37 h 74"/>
                  <a:gd name="T78" fmla="*/ 83 w 104"/>
                  <a:gd name="T79" fmla="*/ 29 h 74"/>
                  <a:gd name="T80" fmla="*/ 90 w 104"/>
                  <a:gd name="T81" fmla="*/ 25 h 74"/>
                  <a:gd name="T82" fmla="*/ 99 w 104"/>
                  <a:gd name="T83" fmla="*/ 20 h 74"/>
                  <a:gd name="T84" fmla="*/ 102 w 104"/>
                  <a:gd name="T85" fmla="*/ 13 h 74"/>
                  <a:gd name="T86" fmla="*/ 103 w 104"/>
                  <a:gd name="T87" fmla="*/ 39 h 74"/>
                  <a:gd name="T88" fmla="*/ 96 w 104"/>
                  <a:gd name="T89" fmla="*/ 42 h 74"/>
                  <a:gd name="T90" fmla="*/ 103 w 104"/>
                  <a:gd name="T91" fmla="*/ 39 h 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104" h="74">
                    <a:moveTo>
                      <a:pt x="102" y="13"/>
                    </a:moveTo>
                    <a:cubicBezTo>
                      <a:pt x="100" y="13"/>
                      <a:pt x="96" y="14"/>
                      <a:pt x="94" y="13"/>
                    </a:cubicBezTo>
                    <a:cubicBezTo>
                      <a:pt x="92" y="13"/>
                      <a:pt x="86" y="12"/>
                      <a:pt x="85" y="11"/>
                    </a:cubicBezTo>
                    <a:cubicBezTo>
                      <a:pt x="83" y="9"/>
                      <a:pt x="81" y="8"/>
                      <a:pt x="81" y="10"/>
                    </a:cubicBezTo>
                    <a:cubicBezTo>
                      <a:pt x="81" y="12"/>
                      <a:pt x="77" y="12"/>
                      <a:pt x="74" y="11"/>
                    </a:cubicBezTo>
                    <a:cubicBezTo>
                      <a:pt x="72" y="9"/>
                      <a:pt x="68" y="8"/>
                      <a:pt x="67" y="7"/>
                    </a:cubicBezTo>
                    <a:cubicBezTo>
                      <a:pt x="66" y="6"/>
                      <a:pt x="64" y="5"/>
                      <a:pt x="62" y="5"/>
                    </a:cubicBezTo>
                    <a:cubicBezTo>
                      <a:pt x="60" y="5"/>
                      <a:pt x="53" y="2"/>
                      <a:pt x="48" y="3"/>
                    </a:cubicBezTo>
                    <a:cubicBezTo>
                      <a:pt x="43" y="4"/>
                      <a:pt x="28" y="2"/>
                      <a:pt x="22" y="3"/>
                    </a:cubicBezTo>
                    <a:cubicBezTo>
                      <a:pt x="16" y="3"/>
                      <a:pt x="15" y="0"/>
                      <a:pt x="12" y="0"/>
                    </a:cubicBezTo>
                    <a:cubicBezTo>
                      <a:pt x="9" y="0"/>
                      <a:pt x="10" y="4"/>
                      <a:pt x="5" y="4"/>
                    </a:cubicBezTo>
                    <a:cubicBezTo>
                      <a:pt x="1" y="5"/>
                      <a:pt x="0" y="8"/>
                      <a:pt x="3" y="10"/>
                    </a:cubicBezTo>
                    <a:cubicBezTo>
                      <a:pt x="5" y="12"/>
                      <a:pt x="5" y="15"/>
                      <a:pt x="5" y="18"/>
                    </a:cubicBezTo>
                    <a:cubicBezTo>
                      <a:pt x="6" y="18"/>
                      <a:pt x="7" y="18"/>
                      <a:pt x="7" y="17"/>
                    </a:cubicBezTo>
                    <a:cubicBezTo>
                      <a:pt x="9" y="16"/>
                      <a:pt x="10" y="16"/>
                      <a:pt x="10" y="18"/>
                    </a:cubicBezTo>
                    <a:cubicBezTo>
                      <a:pt x="10" y="19"/>
                      <a:pt x="13" y="19"/>
                      <a:pt x="15" y="19"/>
                    </a:cubicBezTo>
                    <a:cubicBezTo>
                      <a:pt x="17" y="19"/>
                      <a:pt x="16" y="20"/>
                      <a:pt x="18" y="19"/>
                    </a:cubicBezTo>
                    <a:cubicBezTo>
                      <a:pt x="20" y="17"/>
                      <a:pt x="23" y="18"/>
                      <a:pt x="23" y="20"/>
                    </a:cubicBezTo>
                    <a:cubicBezTo>
                      <a:pt x="23" y="21"/>
                      <a:pt x="27" y="20"/>
                      <a:pt x="25" y="23"/>
                    </a:cubicBezTo>
                    <a:cubicBezTo>
                      <a:pt x="23" y="25"/>
                      <a:pt x="20" y="26"/>
                      <a:pt x="20" y="27"/>
                    </a:cubicBezTo>
                    <a:cubicBezTo>
                      <a:pt x="20" y="29"/>
                      <a:pt x="22" y="33"/>
                      <a:pt x="20" y="35"/>
                    </a:cubicBezTo>
                    <a:cubicBezTo>
                      <a:pt x="18" y="37"/>
                      <a:pt x="21" y="40"/>
                      <a:pt x="19" y="40"/>
                    </a:cubicBezTo>
                    <a:cubicBezTo>
                      <a:pt x="17" y="40"/>
                      <a:pt x="15" y="41"/>
                      <a:pt x="17" y="44"/>
                    </a:cubicBezTo>
                    <a:cubicBezTo>
                      <a:pt x="19" y="46"/>
                      <a:pt x="21" y="48"/>
                      <a:pt x="19" y="48"/>
                    </a:cubicBezTo>
                    <a:cubicBezTo>
                      <a:pt x="17" y="48"/>
                      <a:pt x="16" y="51"/>
                      <a:pt x="17" y="52"/>
                    </a:cubicBezTo>
                    <a:cubicBezTo>
                      <a:pt x="18" y="53"/>
                      <a:pt x="22" y="56"/>
                      <a:pt x="19" y="56"/>
                    </a:cubicBezTo>
                    <a:cubicBezTo>
                      <a:pt x="16" y="57"/>
                      <a:pt x="16" y="59"/>
                      <a:pt x="16" y="61"/>
                    </a:cubicBezTo>
                    <a:cubicBezTo>
                      <a:pt x="16" y="62"/>
                      <a:pt x="16" y="63"/>
                      <a:pt x="17" y="64"/>
                    </a:cubicBezTo>
                    <a:cubicBezTo>
                      <a:pt x="18" y="64"/>
                      <a:pt x="20" y="64"/>
                      <a:pt x="21" y="64"/>
                    </a:cubicBezTo>
                    <a:cubicBezTo>
                      <a:pt x="25" y="66"/>
                      <a:pt x="26" y="74"/>
                      <a:pt x="31" y="73"/>
                    </a:cubicBezTo>
                    <a:cubicBezTo>
                      <a:pt x="33" y="73"/>
                      <a:pt x="32" y="72"/>
                      <a:pt x="33" y="71"/>
                    </a:cubicBezTo>
                    <a:cubicBezTo>
                      <a:pt x="34" y="70"/>
                      <a:pt x="36" y="71"/>
                      <a:pt x="37" y="71"/>
                    </a:cubicBezTo>
                    <a:cubicBezTo>
                      <a:pt x="39" y="71"/>
                      <a:pt x="40" y="68"/>
                      <a:pt x="45" y="68"/>
                    </a:cubicBezTo>
                    <a:cubicBezTo>
                      <a:pt x="49" y="68"/>
                      <a:pt x="52" y="67"/>
                      <a:pt x="55" y="67"/>
                    </a:cubicBezTo>
                    <a:cubicBezTo>
                      <a:pt x="58" y="67"/>
                      <a:pt x="60" y="67"/>
                      <a:pt x="61" y="65"/>
                    </a:cubicBezTo>
                    <a:cubicBezTo>
                      <a:pt x="62" y="62"/>
                      <a:pt x="64" y="61"/>
                      <a:pt x="67" y="60"/>
                    </a:cubicBezTo>
                    <a:cubicBezTo>
                      <a:pt x="70" y="60"/>
                      <a:pt x="70" y="56"/>
                      <a:pt x="70" y="55"/>
                    </a:cubicBezTo>
                    <a:cubicBezTo>
                      <a:pt x="70" y="53"/>
                      <a:pt x="76" y="50"/>
                      <a:pt x="76" y="48"/>
                    </a:cubicBezTo>
                    <a:cubicBezTo>
                      <a:pt x="76" y="47"/>
                      <a:pt x="73" y="41"/>
                      <a:pt x="76" y="37"/>
                    </a:cubicBezTo>
                    <a:cubicBezTo>
                      <a:pt x="79" y="32"/>
                      <a:pt x="83" y="31"/>
                      <a:pt x="83" y="29"/>
                    </a:cubicBezTo>
                    <a:cubicBezTo>
                      <a:pt x="83" y="26"/>
                      <a:pt x="86" y="25"/>
                      <a:pt x="90" y="25"/>
                    </a:cubicBezTo>
                    <a:cubicBezTo>
                      <a:pt x="94" y="24"/>
                      <a:pt x="96" y="22"/>
                      <a:pt x="99" y="20"/>
                    </a:cubicBezTo>
                    <a:cubicBezTo>
                      <a:pt x="102" y="19"/>
                      <a:pt x="103" y="17"/>
                      <a:pt x="102" y="13"/>
                    </a:cubicBezTo>
                    <a:close/>
                    <a:moveTo>
                      <a:pt x="103" y="39"/>
                    </a:moveTo>
                    <a:cubicBezTo>
                      <a:pt x="103" y="35"/>
                      <a:pt x="94" y="41"/>
                      <a:pt x="96" y="42"/>
                    </a:cubicBezTo>
                    <a:cubicBezTo>
                      <a:pt x="100" y="44"/>
                      <a:pt x="104" y="43"/>
                      <a:pt x="103" y="39"/>
                    </a:cubicBezTo>
                    <a:close/>
                  </a:path>
                </a:pathLst>
              </a:custGeom>
              <a:grpFill/>
              <a:ln w="3175"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60" name="Freeform 134">
                <a:extLst>
                  <a:ext uri="{FF2B5EF4-FFF2-40B4-BE49-F238E27FC236}">
                    <a16:creationId xmlns:a16="http://schemas.microsoft.com/office/drawing/2014/main" id="{0EAC33F8-EB65-4B8E-803E-A78A01694A23}"/>
                  </a:ext>
                </a:extLst>
              </p:cNvPr>
              <p:cNvSpPr>
                <a:spLocks/>
              </p:cNvSpPr>
              <p:nvPr/>
            </p:nvSpPr>
            <p:spPr bwMode="auto">
              <a:xfrm>
                <a:off x="5163131" y="3138716"/>
                <a:ext cx="61482" cy="37642"/>
              </a:xfrm>
              <a:custGeom>
                <a:avLst/>
                <a:gdLst>
                  <a:gd name="T0" fmla="*/ 0 w 27"/>
                  <a:gd name="T1" fmla="*/ 14 h 16"/>
                  <a:gd name="T2" fmla="*/ 5 w 27"/>
                  <a:gd name="T3" fmla="*/ 13 h 16"/>
                  <a:gd name="T4" fmla="*/ 7 w 27"/>
                  <a:gd name="T5" fmla="*/ 15 h 16"/>
                  <a:gd name="T6" fmla="*/ 12 w 27"/>
                  <a:gd name="T7" fmla="*/ 14 h 16"/>
                  <a:gd name="T8" fmla="*/ 17 w 27"/>
                  <a:gd name="T9" fmla="*/ 15 h 16"/>
                  <a:gd name="T10" fmla="*/ 20 w 27"/>
                  <a:gd name="T11" fmla="*/ 11 h 16"/>
                  <a:gd name="T12" fmla="*/ 22 w 27"/>
                  <a:gd name="T13" fmla="*/ 7 h 16"/>
                  <a:gd name="T14" fmla="*/ 27 w 27"/>
                  <a:gd name="T15" fmla="*/ 4 h 16"/>
                  <a:gd name="T16" fmla="*/ 25 w 27"/>
                  <a:gd name="T17" fmla="*/ 1 h 16"/>
                  <a:gd name="T18" fmla="*/ 20 w 27"/>
                  <a:gd name="T19" fmla="*/ 2 h 16"/>
                  <a:gd name="T20" fmla="*/ 13 w 27"/>
                  <a:gd name="T21" fmla="*/ 5 h 16"/>
                  <a:gd name="T22" fmla="*/ 4 w 27"/>
                  <a:gd name="T23" fmla="*/ 3 h 16"/>
                  <a:gd name="T24" fmla="*/ 0 w 27"/>
                  <a:gd name="T25" fmla="*/ 3 h 16"/>
                  <a:gd name="T26" fmla="*/ 0 w 27"/>
                  <a:gd name="T27" fmla="*/ 14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7" h="16">
                    <a:moveTo>
                      <a:pt x="0" y="14"/>
                    </a:moveTo>
                    <a:cubicBezTo>
                      <a:pt x="2" y="13"/>
                      <a:pt x="4" y="13"/>
                      <a:pt x="5" y="13"/>
                    </a:cubicBezTo>
                    <a:cubicBezTo>
                      <a:pt x="6" y="13"/>
                      <a:pt x="6" y="14"/>
                      <a:pt x="7" y="15"/>
                    </a:cubicBezTo>
                    <a:cubicBezTo>
                      <a:pt x="8" y="15"/>
                      <a:pt x="11" y="15"/>
                      <a:pt x="12" y="14"/>
                    </a:cubicBezTo>
                    <a:cubicBezTo>
                      <a:pt x="14" y="14"/>
                      <a:pt x="17" y="16"/>
                      <a:pt x="17" y="15"/>
                    </a:cubicBezTo>
                    <a:cubicBezTo>
                      <a:pt x="18" y="13"/>
                      <a:pt x="19" y="11"/>
                      <a:pt x="20" y="11"/>
                    </a:cubicBezTo>
                    <a:cubicBezTo>
                      <a:pt x="21" y="11"/>
                      <a:pt x="21" y="7"/>
                      <a:pt x="22" y="7"/>
                    </a:cubicBezTo>
                    <a:cubicBezTo>
                      <a:pt x="23" y="7"/>
                      <a:pt x="27" y="4"/>
                      <a:pt x="27" y="4"/>
                    </a:cubicBezTo>
                    <a:cubicBezTo>
                      <a:pt x="27" y="4"/>
                      <a:pt x="26" y="1"/>
                      <a:pt x="25" y="1"/>
                    </a:cubicBezTo>
                    <a:cubicBezTo>
                      <a:pt x="25" y="0"/>
                      <a:pt x="23" y="2"/>
                      <a:pt x="20" y="2"/>
                    </a:cubicBezTo>
                    <a:cubicBezTo>
                      <a:pt x="16" y="2"/>
                      <a:pt x="14" y="5"/>
                      <a:pt x="13" y="5"/>
                    </a:cubicBezTo>
                    <a:cubicBezTo>
                      <a:pt x="11" y="5"/>
                      <a:pt x="7" y="3"/>
                      <a:pt x="4" y="3"/>
                    </a:cubicBezTo>
                    <a:cubicBezTo>
                      <a:pt x="3" y="3"/>
                      <a:pt x="1" y="3"/>
                      <a:pt x="0" y="3"/>
                    </a:cubicBezTo>
                    <a:cubicBezTo>
                      <a:pt x="0" y="6"/>
                      <a:pt x="0" y="10"/>
                      <a:pt x="0" y="14"/>
                    </a:cubicBezTo>
                    <a:close/>
                  </a:path>
                </a:pathLst>
              </a:custGeom>
              <a:grpFill/>
              <a:ln w="3175"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61" name="Freeform 135">
                <a:extLst>
                  <a:ext uri="{FF2B5EF4-FFF2-40B4-BE49-F238E27FC236}">
                    <a16:creationId xmlns:a16="http://schemas.microsoft.com/office/drawing/2014/main" id="{63B85D47-BAA8-4528-9EB7-B18C507388B6}"/>
                  </a:ext>
                </a:extLst>
              </p:cNvPr>
              <p:cNvSpPr>
                <a:spLocks noEditPoints="1"/>
              </p:cNvSpPr>
              <p:nvPr/>
            </p:nvSpPr>
            <p:spPr bwMode="auto">
              <a:xfrm>
                <a:off x="5291113" y="3259170"/>
                <a:ext cx="117944" cy="144293"/>
              </a:xfrm>
              <a:custGeom>
                <a:avLst/>
                <a:gdLst>
                  <a:gd name="T0" fmla="*/ 50 w 51"/>
                  <a:gd name="T1" fmla="*/ 0 h 63"/>
                  <a:gd name="T2" fmla="*/ 46 w 51"/>
                  <a:gd name="T3" fmla="*/ 1 h 63"/>
                  <a:gd name="T4" fmla="*/ 43 w 51"/>
                  <a:gd name="T5" fmla="*/ 3 h 63"/>
                  <a:gd name="T6" fmla="*/ 34 w 51"/>
                  <a:gd name="T7" fmla="*/ 2 h 63"/>
                  <a:gd name="T8" fmla="*/ 24 w 51"/>
                  <a:gd name="T9" fmla="*/ 2 h 63"/>
                  <a:gd name="T10" fmla="*/ 23 w 51"/>
                  <a:gd name="T11" fmla="*/ 2 h 63"/>
                  <a:gd name="T12" fmla="*/ 16 w 51"/>
                  <a:gd name="T13" fmla="*/ 6 h 63"/>
                  <a:gd name="T14" fmla="*/ 12 w 51"/>
                  <a:gd name="T15" fmla="*/ 8 h 63"/>
                  <a:gd name="T16" fmla="*/ 7 w 51"/>
                  <a:gd name="T17" fmla="*/ 9 h 63"/>
                  <a:gd name="T18" fmla="*/ 4 w 51"/>
                  <a:gd name="T19" fmla="*/ 13 h 63"/>
                  <a:gd name="T20" fmla="*/ 2 w 51"/>
                  <a:gd name="T21" fmla="*/ 16 h 63"/>
                  <a:gd name="T22" fmla="*/ 0 w 51"/>
                  <a:gd name="T23" fmla="*/ 21 h 63"/>
                  <a:gd name="T24" fmla="*/ 0 w 51"/>
                  <a:gd name="T25" fmla="*/ 21 h 63"/>
                  <a:gd name="T26" fmla="*/ 4 w 51"/>
                  <a:gd name="T27" fmla="*/ 28 h 63"/>
                  <a:gd name="T28" fmla="*/ 10 w 51"/>
                  <a:gd name="T29" fmla="*/ 30 h 63"/>
                  <a:gd name="T30" fmla="*/ 17 w 51"/>
                  <a:gd name="T31" fmla="*/ 32 h 63"/>
                  <a:gd name="T32" fmla="*/ 9 w 51"/>
                  <a:gd name="T33" fmla="*/ 33 h 63"/>
                  <a:gd name="T34" fmla="*/ 10 w 51"/>
                  <a:gd name="T35" fmla="*/ 40 h 63"/>
                  <a:gd name="T36" fmla="*/ 14 w 51"/>
                  <a:gd name="T37" fmla="*/ 45 h 63"/>
                  <a:gd name="T38" fmla="*/ 22 w 51"/>
                  <a:gd name="T39" fmla="*/ 49 h 63"/>
                  <a:gd name="T40" fmla="*/ 20 w 51"/>
                  <a:gd name="T41" fmla="*/ 41 h 63"/>
                  <a:gd name="T42" fmla="*/ 26 w 51"/>
                  <a:gd name="T43" fmla="*/ 40 h 63"/>
                  <a:gd name="T44" fmla="*/ 22 w 51"/>
                  <a:gd name="T45" fmla="*/ 37 h 63"/>
                  <a:gd name="T46" fmla="*/ 25 w 51"/>
                  <a:gd name="T47" fmla="*/ 36 h 63"/>
                  <a:gd name="T48" fmla="*/ 31 w 51"/>
                  <a:gd name="T49" fmla="*/ 35 h 63"/>
                  <a:gd name="T50" fmla="*/ 28 w 51"/>
                  <a:gd name="T51" fmla="*/ 28 h 63"/>
                  <a:gd name="T52" fmla="*/ 22 w 51"/>
                  <a:gd name="T53" fmla="*/ 29 h 63"/>
                  <a:gd name="T54" fmla="*/ 24 w 51"/>
                  <a:gd name="T55" fmla="*/ 24 h 63"/>
                  <a:gd name="T56" fmla="*/ 18 w 51"/>
                  <a:gd name="T57" fmla="*/ 15 h 63"/>
                  <a:gd name="T58" fmla="*/ 22 w 51"/>
                  <a:gd name="T59" fmla="*/ 13 h 63"/>
                  <a:gd name="T60" fmla="*/ 28 w 51"/>
                  <a:gd name="T61" fmla="*/ 14 h 63"/>
                  <a:gd name="T62" fmla="*/ 30 w 51"/>
                  <a:gd name="T63" fmla="*/ 8 h 63"/>
                  <a:gd name="T64" fmla="*/ 35 w 51"/>
                  <a:gd name="T65" fmla="*/ 10 h 63"/>
                  <a:gd name="T66" fmla="*/ 41 w 51"/>
                  <a:gd name="T67" fmla="*/ 7 h 63"/>
                  <a:gd name="T68" fmla="*/ 46 w 51"/>
                  <a:gd name="T69" fmla="*/ 9 h 63"/>
                  <a:gd name="T70" fmla="*/ 48 w 51"/>
                  <a:gd name="T71" fmla="*/ 6 h 63"/>
                  <a:gd name="T72" fmla="*/ 51 w 51"/>
                  <a:gd name="T73" fmla="*/ 3 h 63"/>
                  <a:gd name="T74" fmla="*/ 50 w 51"/>
                  <a:gd name="T75" fmla="*/ 0 h 63"/>
                  <a:gd name="T76" fmla="*/ 43 w 51"/>
                  <a:gd name="T77" fmla="*/ 59 h 63"/>
                  <a:gd name="T78" fmla="*/ 30 w 51"/>
                  <a:gd name="T79" fmla="*/ 58 h 63"/>
                  <a:gd name="T80" fmla="*/ 26 w 51"/>
                  <a:gd name="T81" fmla="*/ 60 h 63"/>
                  <a:gd name="T82" fmla="*/ 37 w 51"/>
                  <a:gd name="T83" fmla="*/ 63 h 63"/>
                  <a:gd name="T84" fmla="*/ 48 w 51"/>
                  <a:gd name="T85" fmla="*/ 60 h 63"/>
                  <a:gd name="T86" fmla="*/ 43 w 51"/>
                  <a:gd name="T87" fmla="*/ 59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1" h="63">
                    <a:moveTo>
                      <a:pt x="50" y="0"/>
                    </a:moveTo>
                    <a:cubicBezTo>
                      <a:pt x="48" y="0"/>
                      <a:pt x="46" y="0"/>
                      <a:pt x="46" y="1"/>
                    </a:cubicBezTo>
                    <a:cubicBezTo>
                      <a:pt x="47" y="3"/>
                      <a:pt x="45" y="3"/>
                      <a:pt x="43" y="3"/>
                    </a:cubicBezTo>
                    <a:cubicBezTo>
                      <a:pt x="43" y="3"/>
                      <a:pt x="36" y="3"/>
                      <a:pt x="34" y="2"/>
                    </a:cubicBezTo>
                    <a:cubicBezTo>
                      <a:pt x="33" y="1"/>
                      <a:pt x="27" y="1"/>
                      <a:pt x="24" y="2"/>
                    </a:cubicBezTo>
                    <a:cubicBezTo>
                      <a:pt x="24" y="2"/>
                      <a:pt x="24" y="2"/>
                      <a:pt x="23" y="2"/>
                    </a:cubicBezTo>
                    <a:cubicBezTo>
                      <a:pt x="23" y="3"/>
                      <a:pt x="17" y="6"/>
                      <a:pt x="16" y="6"/>
                    </a:cubicBezTo>
                    <a:cubicBezTo>
                      <a:pt x="15" y="5"/>
                      <a:pt x="14" y="7"/>
                      <a:pt x="12" y="8"/>
                    </a:cubicBezTo>
                    <a:cubicBezTo>
                      <a:pt x="10" y="8"/>
                      <a:pt x="7" y="8"/>
                      <a:pt x="7" y="9"/>
                    </a:cubicBezTo>
                    <a:cubicBezTo>
                      <a:pt x="7" y="9"/>
                      <a:pt x="5" y="12"/>
                      <a:pt x="4" y="13"/>
                    </a:cubicBezTo>
                    <a:cubicBezTo>
                      <a:pt x="3" y="14"/>
                      <a:pt x="4" y="16"/>
                      <a:pt x="2" y="16"/>
                    </a:cubicBezTo>
                    <a:cubicBezTo>
                      <a:pt x="1" y="16"/>
                      <a:pt x="0" y="19"/>
                      <a:pt x="0" y="21"/>
                    </a:cubicBezTo>
                    <a:cubicBezTo>
                      <a:pt x="0" y="21"/>
                      <a:pt x="0" y="21"/>
                      <a:pt x="0" y="21"/>
                    </a:cubicBezTo>
                    <a:cubicBezTo>
                      <a:pt x="3" y="22"/>
                      <a:pt x="5" y="25"/>
                      <a:pt x="4" y="28"/>
                    </a:cubicBezTo>
                    <a:cubicBezTo>
                      <a:pt x="4" y="31"/>
                      <a:pt x="8" y="32"/>
                      <a:pt x="10" y="30"/>
                    </a:cubicBezTo>
                    <a:cubicBezTo>
                      <a:pt x="12" y="27"/>
                      <a:pt x="17" y="31"/>
                      <a:pt x="17" y="32"/>
                    </a:cubicBezTo>
                    <a:cubicBezTo>
                      <a:pt x="17" y="34"/>
                      <a:pt x="12" y="31"/>
                      <a:pt x="9" y="33"/>
                    </a:cubicBezTo>
                    <a:cubicBezTo>
                      <a:pt x="6" y="35"/>
                      <a:pt x="11" y="37"/>
                      <a:pt x="10" y="40"/>
                    </a:cubicBezTo>
                    <a:cubicBezTo>
                      <a:pt x="10" y="42"/>
                      <a:pt x="12" y="45"/>
                      <a:pt x="14" y="45"/>
                    </a:cubicBezTo>
                    <a:cubicBezTo>
                      <a:pt x="17" y="45"/>
                      <a:pt x="20" y="50"/>
                      <a:pt x="22" y="49"/>
                    </a:cubicBezTo>
                    <a:cubicBezTo>
                      <a:pt x="24" y="48"/>
                      <a:pt x="20" y="42"/>
                      <a:pt x="20" y="41"/>
                    </a:cubicBezTo>
                    <a:cubicBezTo>
                      <a:pt x="21" y="40"/>
                      <a:pt x="24" y="42"/>
                      <a:pt x="26" y="40"/>
                    </a:cubicBezTo>
                    <a:cubicBezTo>
                      <a:pt x="28" y="39"/>
                      <a:pt x="25" y="37"/>
                      <a:pt x="22" y="37"/>
                    </a:cubicBezTo>
                    <a:cubicBezTo>
                      <a:pt x="20" y="37"/>
                      <a:pt x="22" y="34"/>
                      <a:pt x="25" y="36"/>
                    </a:cubicBezTo>
                    <a:cubicBezTo>
                      <a:pt x="28" y="37"/>
                      <a:pt x="30" y="35"/>
                      <a:pt x="31" y="35"/>
                    </a:cubicBezTo>
                    <a:cubicBezTo>
                      <a:pt x="32" y="35"/>
                      <a:pt x="33" y="30"/>
                      <a:pt x="28" y="28"/>
                    </a:cubicBezTo>
                    <a:cubicBezTo>
                      <a:pt x="24" y="27"/>
                      <a:pt x="25" y="32"/>
                      <a:pt x="22" y="29"/>
                    </a:cubicBezTo>
                    <a:cubicBezTo>
                      <a:pt x="19" y="26"/>
                      <a:pt x="24" y="27"/>
                      <a:pt x="24" y="24"/>
                    </a:cubicBezTo>
                    <a:cubicBezTo>
                      <a:pt x="24" y="22"/>
                      <a:pt x="20" y="18"/>
                      <a:pt x="18" y="15"/>
                    </a:cubicBezTo>
                    <a:cubicBezTo>
                      <a:pt x="16" y="12"/>
                      <a:pt x="21" y="11"/>
                      <a:pt x="22" y="13"/>
                    </a:cubicBezTo>
                    <a:cubicBezTo>
                      <a:pt x="23" y="15"/>
                      <a:pt x="26" y="15"/>
                      <a:pt x="28" y="14"/>
                    </a:cubicBezTo>
                    <a:cubicBezTo>
                      <a:pt x="30" y="13"/>
                      <a:pt x="26" y="9"/>
                      <a:pt x="30" y="8"/>
                    </a:cubicBezTo>
                    <a:cubicBezTo>
                      <a:pt x="34" y="7"/>
                      <a:pt x="34" y="9"/>
                      <a:pt x="35" y="10"/>
                    </a:cubicBezTo>
                    <a:cubicBezTo>
                      <a:pt x="36" y="10"/>
                      <a:pt x="37" y="7"/>
                      <a:pt x="41" y="7"/>
                    </a:cubicBezTo>
                    <a:cubicBezTo>
                      <a:pt x="43" y="7"/>
                      <a:pt x="45" y="8"/>
                      <a:pt x="46" y="9"/>
                    </a:cubicBezTo>
                    <a:cubicBezTo>
                      <a:pt x="47" y="8"/>
                      <a:pt x="48" y="7"/>
                      <a:pt x="48" y="6"/>
                    </a:cubicBezTo>
                    <a:cubicBezTo>
                      <a:pt x="48" y="5"/>
                      <a:pt x="51" y="5"/>
                      <a:pt x="51" y="3"/>
                    </a:cubicBezTo>
                    <a:cubicBezTo>
                      <a:pt x="51" y="2"/>
                      <a:pt x="50" y="1"/>
                      <a:pt x="50" y="0"/>
                    </a:cubicBezTo>
                    <a:close/>
                    <a:moveTo>
                      <a:pt x="43" y="59"/>
                    </a:moveTo>
                    <a:cubicBezTo>
                      <a:pt x="41" y="58"/>
                      <a:pt x="33" y="60"/>
                      <a:pt x="30" y="58"/>
                    </a:cubicBezTo>
                    <a:cubicBezTo>
                      <a:pt x="28" y="56"/>
                      <a:pt x="24" y="60"/>
                      <a:pt x="26" y="60"/>
                    </a:cubicBezTo>
                    <a:cubicBezTo>
                      <a:pt x="28" y="61"/>
                      <a:pt x="33" y="63"/>
                      <a:pt x="37" y="63"/>
                    </a:cubicBezTo>
                    <a:cubicBezTo>
                      <a:pt x="42" y="63"/>
                      <a:pt x="48" y="61"/>
                      <a:pt x="48" y="60"/>
                    </a:cubicBezTo>
                    <a:cubicBezTo>
                      <a:pt x="48" y="59"/>
                      <a:pt x="45" y="61"/>
                      <a:pt x="43" y="59"/>
                    </a:cubicBezTo>
                    <a:close/>
                  </a:path>
                </a:pathLst>
              </a:custGeom>
              <a:grpFill/>
              <a:ln w="3175"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62" name="Freeform 136">
                <a:extLst>
                  <a:ext uri="{FF2B5EF4-FFF2-40B4-BE49-F238E27FC236}">
                    <a16:creationId xmlns:a16="http://schemas.microsoft.com/office/drawing/2014/main" id="{59B2558C-3635-4BB4-A34F-F911FFC792E0}"/>
                  </a:ext>
                </a:extLst>
              </p:cNvPr>
              <p:cNvSpPr>
                <a:spLocks/>
              </p:cNvSpPr>
              <p:nvPr/>
            </p:nvSpPr>
            <p:spPr bwMode="auto">
              <a:xfrm>
                <a:off x="5508181" y="3385897"/>
                <a:ext cx="48934" cy="30113"/>
              </a:xfrm>
              <a:custGeom>
                <a:avLst/>
                <a:gdLst>
                  <a:gd name="T0" fmla="*/ 14 w 21"/>
                  <a:gd name="T1" fmla="*/ 8 h 13"/>
                  <a:gd name="T2" fmla="*/ 19 w 21"/>
                  <a:gd name="T3" fmla="*/ 3 h 13"/>
                  <a:gd name="T4" fmla="*/ 19 w 21"/>
                  <a:gd name="T5" fmla="*/ 1 h 13"/>
                  <a:gd name="T6" fmla="*/ 7 w 21"/>
                  <a:gd name="T7" fmla="*/ 5 h 13"/>
                  <a:gd name="T8" fmla="*/ 4 w 21"/>
                  <a:gd name="T9" fmla="*/ 10 h 13"/>
                  <a:gd name="T10" fmla="*/ 14 w 21"/>
                  <a:gd name="T11" fmla="*/ 8 h 13"/>
                </a:gdLst>
                <a:ahLst/>
                <a:cxnLst>
                  <a:cxn ang="0">
                    <a:pos x="T0" y="T1"/>
                  </a:cxn>
                  <a:cxn ang="0">
                    <a:pos x="T2" y="T3"/>
                  </a:cxn>
                  <a:cxn ang="0">
                    <a:pos x="T4" y="T5"/>
                  </a:cxn>
                  <a:cxn ang="0">
                    <a:pos x="T6" y="T7"/>
                  </a:cxn>
                  <a:cxn ang="0">
                    <a:pos x="T8" y="T9"/>
                  </a:cxn>
                  <a:cxn ang="0">
                    <a:pos x="T10" y="T11"/>
                  </a:cxn>
                </a:cxnLst>
                <a:rect l="0" t="0" r="r" b="b"/>
                <a:pathLst>
                  <a:path w="21" h="13">
                    <a:moveTo>
                      <a:pt x="14" y="8"/>
                    </a:moveTo>
                    <a:cubicBezTo>
                      <a:pt x="14" y="7"/>
                      <a:pt x="16" y="4"/>
                      <a:pt x="19" y="3"/>
                    </a:cubicBezTo>
                    <a:cubicBezTo>
                      <a:pt x="21" y="2"/>
                      <a:pt x="20" y="0"/>
                      <a:pt x="19" y="1"/>
                    </a:cubicBezTo>
                    <a:cubicBezTo>
                      <a:pt x="17" y="3"/>
                      <a:pt x="13" y="4"/>
                      <a:pt x="7" y="5"/>
                    </a:cubicBezTo>
                    <a:cubicBezTo>
                      <a:pt x="2" y="5"/>
                      <a:pt x="0" y="8"/>
                      <a:pt x="4" y="10"/>
                    </a:cubicBezTo>
                    <a:cubicBezTo>
                      <a:pt x="8" y="13"/>
                      <a:pt x="15" y="9"/>
                      <a:pt x="14" y="8"/>
                    </a:cubicBezTo>
                    <a:close/>
                  </a:path>
                </a:pathLst>
              </a:custGeom>
              <a:grpFill/>
              <a:ln w="3175"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63" name="Freeform 137">
                <a:extLst>
                  <a:ext uri="{FF2B5EF4-FFF2-40B4-BE49-F238E27FC236}">
                    <a16:creationId xmlns:a16="http://schemas.microsoft.com/office/drawing/2014/main" id="{C1073807-0CAA-43F1-BC3F-A273356A7066}"/>
                  </a:ext>
                </a:extLst>
              </p:cNvPr>
              <p:cNvSpPr>
                <a:spLocks/>
              </p:cNvSpPr>
              <p:nvPr/>
            </p:nvSpPr>
            <p:spPr bwMode="auto">
              <a:xfrm>
                <a:off x="4473032" y="2610477"/>
                <a:ext cx="198247" cy="99123"/>
              </a:xfrm>
              <a:custGeom>
                <a:avLst/>
                <a:gdLst>
                  <a:gd name="T0" fmla="*/ 72 w 86"/>
                  <a:gd name="T1" fmla="*/ 31 h 43"/>
                  <a:gd name="T2" fmla="*/ 79 w 86"/>
                  <a:gd name="T3" fmla="*/ 26 h 43"/>
                  <a:gd name="T4" fmla="*/ 85 w 86"/>
                  <a:gd name="T5" fmla="*/ 20 h 43"/>
                  <a:gd name="T6" fmla="*/ 81 w 86"/>
                  <a:gd name="T7" fmla="*/ 13 h 43"/>
                  <a:gd name="T8" fmla="*/ 76 w 86"/>
                  <a:gd name="T9" fmla="*/ 9 h 43"/>
                  <a:gd name="T10" fmla="*/ 75 w 86"/>
                  <a:gd name="T11" fmla="*/ 4 h 43"/>
                  <a:gd name="T12" fmla="*/ 69 w 86"/>
                  <a:gd name="T13" fmla="*/ 4 h 43"/>
                  <a:gd name="T14" fmla="*/ 62 w 86"/>
                  <a:gd name="T15" fmla="*/ 1 h 43"/>
                  <a:gd name="T16" fmla="*/ 61 w 86"/>
                  <a:gd name="T17" fmla="*/ 6 h 43"/>
                  <a:gd name="T18" fmla="*/ 56 w 86"/>
                  <a:gd name="T19" fmla="*/ 6 h 43"/>
                  <a:gd name="T20" fmla="*/ 53 w 86"/>
                  <a:gd name="T21" fmla="*/ 6 h 43"/>
                  <a:gd name="T22" fmla="*/ 48 w 86"/>
                  <a:gd name="T23" fmla="*/ 7 h 43"/>
                  <a:gd name="T24" fmla="*/ 44 w 86"/>
                  <a:gd name="T25" fmla="*/ 5 h 43"/>
                  <a:gd name="T26" fmla="*/ 39 w 86"/>
                  <a:gd name="T27" fmla="*/ 9 h 43"/>
                  <a:gd name="T28" fmla="*/ 35 w 86"/>
                  <a:gd name="T29" fmla="*/ 7 h 43"/>
                  <a:gd name="T30" fmla="*/ 32 w 86"/>
                  <a:gd name="T31" fmla="*/ 10 h 43"/>
                  <a:gd name="T32" fmla="*/ 31 w 86"/>
                  <a:gd name="T33" fmla="*/ 14 h 43"/>
                  <a:gd name="T34" fmla="*/ 25 w 86"/>
                  <a:gd name="T35" fmla="*/ 16 h 43"/>
                  <a:gd name="T36" fmla="*/ 23 w 86"/>
                  <a:gd name="T37" fmla="*/ 10 h 43"/>
                  <a:gd name="T38" fmla="*/ 11 w 86"/>
                  <a:gd name="T39" fmla="*/ 2 h 43"/>
                  <a:gd name="T40" fmla="*/ 12 w 86"/>
                  <a:gd name="T41" fmla="*/ 6 h 43"/>
                  <a:gd name="T42" fmla="*/ 9 w 86"/>
                  <a:gd name="T43" fmla="*/ 6 h 43"/>
                  <a:gd name="T44" fmla="*/ 4 w 86"/>
                  <a:gd name="T45" fmla="*/ 8 h 43"/>
                  <a:gd name="T46" fmla="*/ 0 w 86"/>
                  <a:gd name="T47" fmla="*/ 13 h 43"/>
                  <a:gd name="T48" fmla="*/ 8 w 86"/>
                  <a:gd name="T49" fmla="*/ 15 h 43"/>
                  <a:gd name="T50" fmla="*/ 17 w 86"/>
                  <a:gd name="T51" fmla="*/ 15 h 43"/>
                  <a:gd name="T52" fmla="*/ 16 w 86"/>
                  <a:gd name="T53" fmla="*/ 19 h 43"/>
                  <a:gd name="T54" fmla="*/ 12 w 86"/>
                  <a:gd name="T55" fmla="*/ 21 h 43"/>
                  <a:gd name="T56" fmla="*/ 3 w 86"/>
                  <a:gd name="T57" fmla="*/ 24 h 43"/>
                  <a:gd name="T58" fmla="*/ 14 w 86"/>
                  <a:gd name="T59" fmla="*/ 24 h 43"/>
                  <a:gd name="T60" fmla="*/ 17 w 86"/>
                  <a:gd name="T61" fmla="*/ 27 h 43"/>
                  <a:gd name="T62" fmla="*/ 19 w 86"/>
                  <a:gd name="T63" fmla="*/ 30 h 43"/>
                  <a:gd name="T64" fmla="*/ 17 w 86"/>
                  <a:gd name="T65" fmla="*/ 33 h 43"/>
                  <a:gd name="T66" fmla="*/ 13 w 86"/>
                  <a:gd name="T67" fmla="*/ 36 h 43"/>
                  <a:gd name="T68" fmla="*/ 23 w 86"/>
                  <a:gd name="T69" fmla="*/ 36 h 43"/>
                  <a:gd name="T70" fmla="*/ 37 w 86"/>
                  <a:gd name="T71" fmla="*/ 41 h 43"/>
                  <a:gd name="T72" fmla="*/ 51 w 86"/>
                  <a:gd name="T73" fmla="*/ 38 h 43"/>
                  <a:gd name="T74" fmla="*/ 61 w 86"/>
                  <a:gd name="T75" fmla="*/ 35 h 43"/>
                  <a:gd name="T76" fmla="*/ 72 w 86"/>
                  <a:gd name="T77" fmla="*/ 31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86" h="43">
                    <a:moveTo>
                      <a:pt x="72" y="31"/>
                    </a:moveTo>
                    <a:cubicBezTo>
                      <a:pt x="77" y="31"/>
                      <a:pt x="77" y="25"/>
                      <a:pt x="79" y="26"/>
                    </a:cubicBezTo>
                    <a:cubicBezTo>
                      <a:pt x="81" y="26"/>
                      <a:pt x="84" y="22"/>
                      <a:pt x="85" y="20"/>
                    </a:cubicBezTo>
                    <a:cubicBezTo>
                      <a:pt x="86" y="17"/>
                      <a:pt x="83" y="13"/>
                      <a:pt x="81" y="13"/>
                    </a:cubicBezTo>
                    <a:cubicBezTo>
                      <a:pt x="78" y="13"/>
                      <a:pt x="76" y="11"/>
                      <a:pt x="76" y="9"/>
                    </a:cubicBezTo>
                    <a:cubicBezTo>
                      <a:pt x="77" y="7"/>
                      <a:pt x="75" y="5"/>
                      <a:pt x="75" y="4"/>
                    </a:cubicBezTo>
                    <a:cubicBezTo>
                      <a:pt x="75" y="3"/>
                      <a:pt x="71" y="4"/>
                      <a:pt x="69" y="4"/>
                    </a:cubicBezTo>
                    <a:cubicBezTo>
                      <a:pt x="67" y="5"/>
                      <a:pt x="63" y="0"/>
                      <a:pt x="62" y="1"/>
                    </a:cubicBezTo>
                    <a:cubicBezTo>
                      <a:pt x="60" y="2"/>
                      <a:pt x="61" y="4"/>
                      <a:pt x="61" y="6"/>
                    </a:cubicBezTo>
                    <a:cubicBezTo>
                      <a:pt x="60" y="7"/>
                      <a:pt x="56" y="4"/>
                      <a:pt x="56" y="6"/>
                    </a:cubicBezTo>
                    <a:cubicBezTo>
                      <a:pt x="56" y="8"/>
                      <a:pt x="54" y="8"/>
                      <a:pt x="53" y="6"/>
                    </a:cubicBezTo>
                    <a:cubicBezTo>
                      <a:pt x="51" y="4"/>
                      <a:pt x="48" y="5"/>
                      <a:pt x="48" y="7"/>
                    </a:cubicBezTo>
                    <a:cubicBezTo>
                      <a:pt x="48" y="8"/>
                      <a:pt x="47" y="7"/>
                      <a:pt x="44" y="5"/>
                    </a:cubicBezTo>
                    <a:cubicBezTo>
                      <a:pt x="41" y="4"/>
                      <a:pt x="38" y="7"/>
                      <a:pt x="39" y="9"/>
                    </a:cubicBezTo>
                    <a:cubicBezTo>
                      <a:pt x="39" y="11"/>
                      <a:pt x="38" y="11"/>
                      <a:pt x="35" y="7"/>
                    </a:cubicBezTo>
                    <a:cubicBezTo>
                      <a:pt x="33" y="4"/>
                      <a:pt x="30" y="8"/>
                      <a:pt x="32" y="10"/>
                    </a:cubicBezTo>
                    <a:cubicBezTo>
                      <a:pt x="33" y="12"/>
                      <a:pt x="32" y="15"/>
                      <a:pt x="31" y="14"/>
                    </a:cubicBezTo>
                    <a:cubicBezTo>
                      <a:pt x="29" y="13"/>
                      <a:pt x="26" y="14"/>
                      <a:pt x="25" y="16"/>
                    </a:cubicBezTo>
                    <a:cubicBezTo>
                      <a:pt x="24" y="18"/>
                      <a:pt x="20" y="11"/>
                      <a:pt x="23" y="10"/>
                    </a:cubicBezTo>
                    <a:cubicBezTo>
                      <a:pt x="26" y="8"/>
                      <a:pt x="15" y="2"/>
                      <a:pt x="11" y="2"/>
                    </a:cubicBezTo>
                    <a:cubicBezTo>
                      <a:pt x="7" y="2"/>
                      <a:pt x="10" y="4"/>
                      <a:pt x="12" y="6"/>
                    </a:cubicBezTo>
                    <a:cubicBezTo>
                      <a:pt x="15" y="8"/>
                      <a:pt x="10" y="7"/>
                      <a:pt x="9" y="6"/>
                    </a:cubicBezTo>
                    <a:cubicBezTo>
                      <a:pt x="8" y="4"/>
                      <a:pt x="5" y="5"/>
                      <a:pt x="4" y="8"/>
                    </a:cubicBezTo>
                    <a:cubicBezTo>
                      <a:pt x="3" y="10"/>
                      <a:pt x="0" y="12"/>
                      <a:pt x="0" y="13"/>
                    </a:cubicBezTo>
                    <a:cubicBezTo>
                      <a:pt x="0" y="15"/>
                      <a:pt x="4" y="17"/>
                      <a:pt x="8" y="15"/>
                    </a:cubicBezTo>
                    <a:cubicBezTo>
                      <a:pt x="11" y="14"/>
                      <a:pt x="15" y="13"/>
                      <a:pt x="17" y="15"/>
                    </a:cubicBezTo>
                    <a:cubicBezTo>
                      <a:pt x="19" y="17"/>
                      <a:pt x="14" y="18"/>
                      <a:pt x="16" y="19"/>
                    </a:cubicBezTo>
                    <a:cubicBezTo>
                      <a:pt x="18" y="20"/>
                      <a:pt x="16" y="22"/>
                      <a:pt x="12" y="21"/>
                    </a:cubicBezTo>
                    <a:cubicBezTo>
                      <a:pt x="7" y="21"/>
                      <a:pt x="2" y="22"/>
                      <a:pt x="3" y="24"/>
                    </a:cubicBezTo>
                    <a:cubicBezTo>
                      <a:pt x="3" y="25"/>
                      <a:pt x="14" y="22"/>
                      <a:pt x="14" y="24"/>
                    </a:cubicBezTo>
                    <a:cubicBezTo>
                      <a:pt x="14" y="26"/>
                      <a:pt x="14" y="28"/>
                      <a:pt x="17" y="27"/>
                    </a:cubicBezTo>
                    <a:cubicBezTo>
                      <a:pt x="20" y="26"/>
                      <a:pt x="18" y="29"/>
                      <a:pt x="19" y="30"/>
                    </a:cubicBezTo>
                    <a:cubicBezTo>
                      <a:pt x="21" y="30"/>
                      <a:pt x="20" y="33"/>
                      <a:pt x="17" y="33"/>
                    </a:cubicBezTo>
                    <a:cubicBezTo>
                      <a:pt x="13" y="34"/>
                      <a:pt x="11" y="34"/>
                      <a:pt x="13" y="36"/>
                    </a:cubicBezTo>
                    <a:cubicBezTo>
                      <a:pt x="15" y="38"/>
                      <a:pt x="19" y="37"/>
                      <a:pt x="23" y="36"/>
                    </a:cubicBezTo>
                    <a:cubicBezTo>
                      <a:pt x="27" y="35"/>
                      <a:pt x="33" y="40"/>
                      <a:pt x="37" y="41"/>
                    </a:cubicBezTo>
                    <a:cubicBezTo>
                      <a:pt x="42" y="43"/>
                      <a:pt x="50" y="41"/>
                      <a:pt x="51" y="38"/>
                    </a:cubicBezTo>
                    <a:cubicBezTo>
                      <a:pt x="52" y="36"/>
                      <a:pt x="59" y="37"/>
                      <a:pt x="61" y="35"/>
                    </a:cubicBezTo>
                    <a:cubicBezTo>
                      <a:pt x="64" y="33"/>
                      <a:pt x="68" y="31"/>
                      <a:pt x="72" y="31"/>
                    </a:cubicBezTo>
                    <a:close/>
                  </a:path>
                </a:pathLst>
              </a:custGeom>
              <a:grpFill/>
              <a:ln w="3175"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64" name="Freeform 138">
                <a:extLst>
                  <a:ext uri="{FF2B5EF4-FFF2-40B4-BE49-F238E27FC236}">
                    <a16:creationId xmlns:a16="http://schemas.microsoft.com/office/drawing/2014/main" id="{CCFA9354-8D59-4F0E-8C64-D9D529BCA045}"/>
                  </a:ext>
                </a:extLst>
              </p:cNvPr>
              <p:cNvSpPr>
                <a:spLocks/>
              </p:cNvSpPr>
              <p:nvPr/>
            </p:nvSpPr>
            <p:spPr bwMode="auto">
              <a:xfrm>
                <a:off x="4726487" y="2935451"/>
                <a:ext cx="85321" cy="92850"/>
              </a:xfrm>
              <a:custGeom>
                <a:avLst/>
                <a:gdLst>
                  <a:gd name="T0" fmla="*/ 33 w 37"/>
                  <a:gd name="T1" fmla="*/ 12 h 40"/>
                  <a:gd name="T2" fmla="*/ 30 w 37"/>
                  <a:gd name="T3" fmla="*/ 10 h 40"/>
                  <a:gd name="T4" fmla="*/ 26 w 37"/>
                  <a:gd name="T5" fmla="*/ 11 h 40"/>
                  <a:gd name="T6" fmla="*/ 21 w 37"/>
                  <a:gd name="T7" fmla="*/ 10 h 40"/>
                  <a:gd name="T8" fmla="*/ 22 w 37"/>
                  <a:gd name="T9" fmla="*/ 6 h 40"/>
                  <a:gd name="T10" fmla="*/ 25 w 37"/>
                  <a:gd name="T11" fmla="*/ 1 h 40"/>
                  <a:gd name="T12" fmla="*/ 24 w 37"/>
                  <a:gd name="T13" fmla="*/ 1 h 40"/>
                  <a:gd name="T14" fmla="*/ 16 w 37"/>
                  <a:gd name="T15" fmla="*/ 3 h 40"/>
                  <a:gd name="T16" fmla="*/ 19 w 37"/>
                  <a:gd name="T17" fmla="*/ 6 h 40"/>
                  <a:gd name="T18" fmla="*/ 13 w 37"/>
                  <a:gd name="T19" fmla="*/ 10 h 40"/>
                  <a:gd name="T20" fmla="*/ 4 w 37"/>
                  <a:gd name="T21" fmla="*/ 10 h 40"/>
                  <a:gd name="T22" fmla="*/ 5 w 37"/>
                  <a:gd name="T23" fmla="*/ 16 h 40"/>
                  <a:gd name="T24" fmla="*/ 9 w 37"/>
                  <a:gd name="T25" fmla="*/ 22 h 40"/>
                  <a:gd name="T26" fmla="*/ 7 w 37"/>
                  <a:gd name="T27" fmla="*/ 28 h 40"/>
                  <a:gd name="T28" fmla="*/ 1 w 37"/>
                  <a:gd name="T29" fmla="*/ 34 h 40"/>
                  <a:gd name="T30" fmla="*/ 9 w 37"/>
                  <a:gd name="T31" fmla="*/ 40 h 40"/>
                  <a:gd name="T32" fmla="*/ 23 w 37"/>
                  <a:gd name="T33" fmla="*/ 34 h 40"/>
                  <a:gd name="T34" fmla="*/ 33 w 37"/>
                  <a:gd name="T35" fmla="*/ 32 h 40"/>
                  <a:gd name="T36" fmla="*/ 33 w 37"/>
                  <a:gd name="T37" fmla="*/ 14 h 40"/>
                  <a:gd name="T38" fmla="*/ 33 w 37"/>
                  <a:gd name="T39" fmla="*/ 12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37" h="40">
                    <a:moveTo>
                      <a:pt x="33" y="12"/>
                    </a:moveTo>
                    <a:cubicBezTo>
                      <a:pt x="32" y="12"/>
                      <a:pt x="31" y="11"/>
                      <a:pt x="30" y="10"/>
                    </a:cubicBezTo>
                    <a:cubicBezTo>
                      <a:pt x="27" y="6"/>
                      <a:pt x="26" y="9"/>
                      <a:pt x="26" y="11"/>
                    </a:cubicBezTo>
                    <a:cubicBezTo>
                      <a:pt x="25" y="14"/>
                      <a:pt x="22" y="11"/>
                      <a:pt x="21" y="10"/>
                    </a:cubicBezTo>
                    <a:cubicBezTo>
                      <a:pt x="19" y="10"/>
                      <a:pt x="21" y="7"/>
                      <a:pt x="22" y="6"/>
                    </a:cubicBezTo>
                    <a:cubicBezTo>
                      <a:pt x="23" y="5"/>
                      <a:pt x="24" y="3"/>
                      <a:pt x="25" y="1"/>
                    </a:cubicBezTo>
                    <a:cubicBezTo>
                      <a:pt x="24" y="1"/>
                      <a:pt x="24" y="1"/>
                      <a:pt x="24" y="1"/>
                    </a:cubicBezTo>
                    <a:cubicBezTo>
                      <a:pt x="20" y="0"/>
                      <a:pt x="16" y="0"/>
                      <a:pt x="16" y="3"/>
                    </a:cubicBezTo>
                    <a:cubicBezTo>
                      <a:pt x="15" y="6"/>
                      <a:pt x="19" y="5"/>
                      <a:pt x="19" y="6"/>
                    </a:cubicBezTo>
                    <a:cubicBezTo>
                      <a:pt x="19" y="8"/>
                      <a:pt x="16" y="8"/>
                      <a:pt x="13" y="10"/>
                    </a:cubicBezTo>
                    <a:cubicBezTo>
                      <a:pt x="10" y="12"/>
                      <a:pt x="7" y="8"/>
                      <a:pt x="4" y="10"/>
                    </a:cubicBezTo>
                    <a:cubicBezTo>
                      <a:pt x="1" y="11"/>
                      <a:pt x="7" y="13"/>
                      <a:pt x="5" y="16"/>
                    </a:cubicBezTo>
                    <a:cubicBezTo>
                      <a:pt x="3" y="19"/>
                      <a:pt x="5" y="19"/>
                      <a:pt x="9" y="22"/>
                    </a:cubicBezTo>
                    <a:cubicBezTo>
                      <a:pt x="12" y="24"/>
                      <a:pt x="7" y="25"/>
                      <a:pt x="7" y="28"/>
                    </a:cubicBezTo>
                    <a:cubicBezTo>
                      <a:pt x="7" y="32"/>
                      <a:pt x="2" y="31"/>
                      <a:pt x="1" y="34"/>
                    </a:cubicBezTo>
                    <a:cubicBezTo>
                      <a:pt x="0" y="36"/>
                      <a:pt x="5" y="40"/>
                      <a:pt x="9" y="40"/>
                    </a:cubicBezTo>
                    <a:cubicBezTo>
                      <a:pt x="12" y="40"/>
                      <a:pt x="19" y="38"/>
                      <a:pt x="23" y="34"/>
                    </a:cubicBezTo>
                    <a:cubicBezTo>
                      <a:pt x="27" y="31"/>
                      <a:pt x="29" y="34"/>
                      <a:pt x="33" y="32"/>
                    </a:cubicBezTo>
                    <a:cubicBezTo>
                      <a:pt x="37" y="30"/>
                      <a:pt x="35" y="17"/>
                      <a:pt x="33" y="14"/>
                    </a:cubicBezTo>
                    <a:cubicBezTo>
                      <a:pt x="33" y="13"/>
                      <a:pt x="33" y="13"/>
                      <a:pt x="33" y="12"/>
                    </a:cubicBezTo>
                    <a:close/>
                  </a:path>
                </a:pathLst>
              </a:custGeom>
              <a:grpFill/>
              <a:ln w="3175"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65" name="Freeform 139">
                <a:extLst>
                  <a:ext uri="{FF2B5EF4-FFF2-40B4-BE49-F238E27FC236}">
                    <a16:creationId xmlns:a16="http://schemas.microsoft.com/office/drawing/2014/main" id="{302DE450-F28F-40CE-A152-968E9DE14E6C}"/>
                  </a:ext>
                </a:extLst>
              </p:cNvPr>
              <p:cNvSpPr>
                <a:spLocks noEditPoints="1"/>
              </p:cNvSpPr>
              <p:nvPr/>
            </p:nvSpPr>
            <p:spPr bwMode="auto">
              <a:xfrm>
                <a:off x="4770402" y="2783629"/>
                <a:ext cx="186954" cy="286077"/>
              </a:xfrm>
              <a:custGeom>
                <a:avLst/>
                <a:gdLst>
                  <a:gd name="T0" fmla="*/ 6 w 81"/>
                  <a:gd name="T1" fmla="*/ 67 h 124"/>
                  <a:gd name="T2" fmla="*/ 2 w 81"/>
                  <a:gd name="T3" fmla="*/ 76 h 124"/>
                  <a:gd name="T4" fmla="*/ 11 w 81"/>
                  <a:gd name="T5" fmla="*/ 76 h 124"/>
                  <a:gd name="T6" fmla="*/ 20 w 81"/>
                  <a:gd name="T7" fmla="*/ 75 h 124"/>
                  <a:gd name="T8" fmla="*/ 81 w 81"/>
                  <a:gd name="T9" fmla="*/ 95 h 124"/>
                  <a:gd name="T10" fmla="*/ 68 w 81"/>
                  <a:gd name="T11" fmla="*/ 90 h 124"/>
                  <a:gd name="T12" fmla="*/ 66 w 81"/>
                  <a:gd name="T13" fmla="*/ 82 h 124"/>
                  <a:gd name="T14" fmla="*/ 54 w 81"/>
                  <a:gd name="T15" fmla="*/ 62 h 124"/>
                  <a:gd name="T16" fmla="*/ 42 w 81"/>
                  <a:gd name="T17" fmla="*/ 57 h 124"/>
                  <a:gd name="T18" fmla="*/ 51 w 81"/>
                  <a:gd name="T19" fmla="*/ 38 h 124"/>
                  <a:gd name="T20" fmla="*/ 33 w 81"/>
                  <a:gd name="T21" fmla="*/ 34 h 124"/>
                  <a:gd name="T22" fmla="*/ 40 w 81"/>
                  <a:gd name="T23" fmla="*/ 23 h 124"/>
                  <a:gd name="T24" fmla="*/ 28 w 81"/>
                  <a:gd name="T25" fmla="*/ 26 h 124"/>
                  <a:gd name="T26" fmla="*/ 20 w 81"/>
                  <a:gd name="T27" fmla="*/ 38 h 124"/>
                  <a:gd name="T28" fmla="*/ 13 w 81"/>
                  <a:gd name="T29" fmla="*/ 39 h 124"/>
                  <a:gd name="T30" fmla="*/ 15 w 81"/>
                  <a:gd name="T31" fmla="*/ 50 h 124"/>
                  <a:gd name="T32" fmla="*/ 13 w 81"/>
                  <a:gd name="T33" fmla="*/ 59 h 124"/>
                  <a:gd name="T34" fmla="*/ 22 w 81"/>
                  <a:gd name="T35" fmla="*/ 62 h 124"/>
                  <a:gd name="T36" fmla="*/ 27 w 81"/>
                  <a:gd name="T37" fmla="*/ 61 h 124"/>
                  <a:gd name="T38" fmla="*/ 36 w 81"/>
                  <a:gd name="T39" fmla="*/ 68 h 124"/>
                  <a:gd name="T40" fmla="*/ 39 w 81"/>
                  <a:gd name="T41" fmla="*/ 75 h 124"/>
                  <a:gd name="T42" fmla="*/ 41 w 81"/>
                  <a:gd name="T43" fmla="*/ 86 h 124"/>
                  <a:gd name="T44" fmla="*/ 30 w 81"/>
                  <a:gd name="T45" fmla="*/ 87 h 124"/>
                  <a:gd name="T46" fmla="*/ 33 w 81"/>
                  <a:gd name="T47" fmla="*/ 95 h 124"/>
                  <a:gd name="T48" fmla="*/ 28 w 81"/>
                  <a:gd name="T49" fmla="*/ 104 h 124"/>
                  <a:gd name="T50" fmla="*/ 41 w 81"/>
                  <a:gd name="T51" fmla="*/ 106 h 124"/>
                  <a:gd name="T52" fmla="*/ 33 w 81"/>
                  <a:gd name="T53" fmla="*/ 110 h 124"/>
                  <a:gd name="T54" fmla="*/ 29 w 81"/>
                  <a:gd name="T55" fmla="*/ 119 h 124"/>
                  <a:gd name="T56" fmla="*/ 38 w 81"/>
                  <a:gd name="T57" fmla="*/ 117 h 124"/>
                  <a:gd name="T58" fmla="*/ 50 w 81"/>
                  <a:gd name="T59" fmla="*/ 114 h 124"/>
                  <a:gd name="T60" fmla="*/ 66 w 81"/>
                  <a:gd name="T61" fmla="*/ 114 h 124"/>
                  <a:gd name="T62" fmla="*/ 73 w 81"/>
                  <a:gd name="T63" fmla="*/ 107 h 124"/>
                  <a:gd name="T64" fmla="*/ 81 w 81"/>
                  <a:gd name="T65" fmla="*/ 95 h 124"/>
                  <a:gd name="T66" fmla="*/ 15 w 81"/>
                  <a:gd name="T67" fmla="*/ 28 h 124"/>
                  <a:gd name="T68" fmla="*/ 55 w 81"/>
                  <a:gd name="T69" fmla="*/ 10 h 124"/>
                  <a:gd name="T70" fmla="*/ 55 w 81"/>
                  <a:gd name="T71" fmla="*/ 10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81" h="124">
                    <a:moveTo>
                      <a:pt x="16" y="66"/>
                    </a:moveTo>
                    <a:cubicBezTo>
                      <a:pt x="13" y="63"/>
                      <a:pt x="9" y="67"/>
                      <a:pt x="6" y="67"/>
                    </a:cubicBezTo>
                    <a:cubicBezTo>
                      <a:pt x="5" y="69"/>
                      <a:pt x="4" y="71"/>
                      <a:pt x="3" y="72"/>
                    </a:cubicBezTo>
                    <a:cubicBezTo>
                      <a:pt x="2" y="73"/>
                      <a:pt x="0" y="76"/>
                      <a:pt x="2" y="76"/>
                    </a:cubicBezTo>
                    <a:cubicBezTo>
                      <a:pt x="3" y="77"/>
                      <a:pt x="6" y="80"/>
                      <a:pt x="7" y="77"/>
                    </a:cubicBezTo>
                    <a:cubicBezTo>
                      <a:pt x="7" y="75"/>
                      <a:pt x="8" y="72"/>
                      <a:pt x="11" y="76"/>
                    </a:cubicBezTo>
                    <a:cubicBezTo>
                      <a:pt x="12" y="77"/>
                      <a:pt x="13" y="78"/>
                      <a:pt x="14" y="78"/>
                    </a:cubicBezTo>
                    <a:cubicBezTo>
                      <a:pt x="15" y="77"/>
                      <a:pt x="18" y="77"/>
                      <a:pt x="20" y="75"/>
                    </a:cubicBezTo>
                    <a:cubicBezTo>
                      <a:pt x="23" y="72"/>
                      <a:pt x="19" y="69"/>
                      <a:pt x="16" y="66"/>
                    </a:cubicBezTo>
                    <a:close/>
                    <a:moveTo>
                      <a:pt x="81" y="95"/>
                    </a:moveTo>
                    <a:cubicBezTo>
                      <a:pt x="81" y="91"/>
                      <a:pt x="73" y="89"/>
                      <a:pt x="72" y="91"/>
                    </a:cubicBezTo>
                    <a:cubicBezTo>
                      <a:pt x="71" y="93"/>
                      <a:pt x="70" y="93"/>
                      <a:pt x="68" y="90"/>
                    </a:cubicBezTo>
                    <a:cubicBezTo>
                      <a:pt x="67" y="88"/>
                      <a:pt x="70" y="86"/>
                      <a:pt x="68" y="86"/>
                    </a:cubicBezTo>
                    <a:cubicBezTo>
                      <a:pt x="67" y="86"/>
                      <a:pt x="65" y="83"/>
                      <a:pt x="66" y="82"/>
                    </a:cubicBezTo>
                    <a:cubicBezTo>
                      <a:pt x="66" y="80"/>
                      <a:pt x="64" y="73"/>
                      <a:pt x="60" y="72"/>
                    </a:cubicBezTo>
                    <a:cubicBezTo>
                      <a:pt x="56" y="71"/>
                      <a:pt x="55" y="65"/>
                      <a:pt x="54" y="62"/>
                    </a:cubicBezTo>
                    <a:cubicBezTo>
                      <a:pt x="54" y="59"/>
                      <a:pt x="51" y="61"/>
                      <a:pt x="49" y="58"/>
                    </a:cubicBezTo>
                    <a:cubicBezTo>
                      <a:pt x="47" y="55"/>
                      <a:pt x="43" y="57"/>
                      <a:pt x="42" y="57"/>
                    </a:cubicBezTo>
                    <a:cubicBezTo>
                      <a:pt x="40" y="57"/>
                      <a:pt x="42" y="53"/>
                      <a:pt x="44" y="52"/>
                    </a:cubicBezTo>
                    <a:cubicBezTo>
                      <a:pt x="47" y="50"/>
                      <a:pt x="51" y="40"/>
                      <a:pt x="51" y="38"/>
                    </a:cubicBezTo>
                    <a:cubicBezTo>
                      <a:pt x="51" y="36"/>
                      <a:pt x="38" y="36"/>
                      <a:pt x="36" y="37"/>
                    </a:cubicBezTo>
                    <a:cubicBezTo>
                      <a:pt x="33" y="38"/>
                      <a:pt x="31" y="35"/>
                      <a:pt x="33" y="34"/>
                    </a:cubicBezTo>
                    <a:cubicBezTo>
                      <a:pt x="35" y="33"/>
                      <a:pt x="39" y="29"/>
                      <a:pt x="39" y="28"/>
                    </a:cubicBezTo>
                    <a:cubicBezTo>
                      <a:pt x="39" y="26"/>
                      <a:pt x="42" y="24"/>
                      <a:pt x="40" y="23"/>
                    </a:cubicBezTo>
                    <a:cubicBezTo>
                      <a:pt x="39" y="21"/>
                      <a:pt x="38" y="25"/>
                      <a:pt x="37" y="26"/>
                    </a:cubicBezTo>
                    <a:cubicBezTo>
                      <a:pt x="35" y="27"/>
                      <a:pt x="32" y="27"/>
                      <a:pt x="28" y="26"/>
                    </a:cubicBezTo>
                    <a:cubicBezTo>
                      <a:pt x="24" y="25"/>
                      <a:pt x="23" y="31"/>
                      <a:pt x="23" y="33"/>
                    </a:cubicBezTo>
                    <a:cubicBezTo>
                      <a:pt x="23" y="35"/>
                      <a:pt x="19" y="37"/>
                      <a:pt x="20" y="38"/>
                    </a:cubicBezTo>
                    <a:cubicBezTo>
                      <a:pt x="20" y="40"/>
                      <a:pt x="19" y="42"/>
                      <a:pt x="17" y="41"/>
                    </a:cubicBezTo>
                    <a:cubicBezTo>
                      <a:pt x="16" y="40"/>
                      <a:pt x="15" y="37"/>
                      <a:pt x="13" y="39"/>
                    </a:cubicBezTo>
                    <a:cubicBezTo>
                      <a:pt x="10" y="41"/>
                      <a:pt x="15" y="43"/>
                      <a:pt x="18" y="44"/>
                    </a:cubicBezTo>
                    <a:cubicBezTo>
                      <a:pt x="22" y="44"/>
                      <a:pt x="16" y="46"/>
                      <a:pt x="15" y="50"/>
                    </a:cubicBezTo>
                    <a:cubicBezTo>
                      <a:pt x="15" y="53"/>
                      <a:pt x="20" y="51"/>
                      <a:pt x="20" y="54"/>
                    </a:cubicBezTo>
                    <a:cubicBezTo>
                      <a:pt x="20" y="56"/>
                      <a:pt x="13" y="57"/>
                      <a:pt x="13" y="59"/>
                    </a:cubicBezTo>
                    <a:cubicBezTo>
                      <a:pt x="13" y="61"/>
                      <a:pt x="17" y="58"/>
                      <a:pt x="19" y="57"/>
                    </a:cubicBezTo>
                    <a:cubicBezTo>
                      <a:pt x="21" y="56"/>
                      <a:pt x="18" y="62"/>
                      <a:pt x="22" y="62"/>
                    </a:cubicBezTo>
                    <a:cubicBezTo>
                      <a:pt x="26" y="61"/>
                      <a:pt x="25" y="55"/>
                      <a:pt x="27" y="55"/>
                    </a:cubicBezTo>
                    <a:cubicBezTo>
                      <a:pt x="28" y="56"/>
                      <a:pt x="26" y="58"/>
                      <a:pt x="27" y="61"/>
                    </a:cubicBezTo>
                    <a:cubicBezTo>
                      <a:pt x="29" y="63"/>
                      <a:pt x="24" y="67"/>
                      <a:pt x="25" y="69"/>
                    </a:cubicBezTo>
                    <a:cubicBezTo>
                      <a:pt x="25" y="71"/>
                      <a:pt x="33" y="71"/>
                      <a:pt x="36" y="68"/>
                    </a:cubicBezTo>
                    <a:cubicBezTo>
                      <a:pt x="39" y="65"/>
                      <a:pt x="40" y="68"/>
                      <a:pt x="38" y="70"/>
                    </a:cubicBezTo>
                    <a:cubicBezTo>
                      <a:pt x="36" y="73"/>
                      <a:pt x="37" y="75"/>
                      <a:pt x="39" y="75"/>
                    </a:cubicBezTo>
                    <a:cubicBezTo>
                      <a:pt x="42" y="76"/>
                      <a:pt x="43" y="76"/>
                      <a:pt x="42" y="78"/>
                    </a:cubicBezTo>
                    <a:cubicBezTo>
                      <a:pt x="41" y="80"/>
                      <a:pt x="42" y="84"/>
                      <a:pt x="41" y="86"/>
                    </a:cubicBezTo>
                    <a:cubicBezTo>
                      <a:pt x="40" y="87"/>
                      <a:pt x="33" y="87"/>
                      <a:pt x="33" y="86"/>
                    </a:cubicBezTo>
                    <a:cubicBezTo>
                      <a:pt x="32" y="85"/>
                      <a:pt x="29" y="86"/>
                      <a:pt x="30" y="87"/>
                    </a:cubicBezTo>
                    <a:cubicBezTo>
                      <a:pt x="31" y="89"/>
                      <a:pt x="28" y="91"/>
                      <a:pt x="28" y="92"/>
                    </a:cubicBezTo>
                    <a:cubicBezTo>
                      <a:pt x="28" y="94"/>
                      <a:pt x="32" y="93"/>
                      <a:pt x="33" y="95"/>
                    </a:cubicBezTo>
                    <a:cubicBezTo>
                      <a:pt x="33" y="97"/>
                      <a:pt x="29" y="100"/>
                      <a:pt x="25" y="101"/>
                    </a:cubicBezTo>
                    <a:cubicBezTo>
                      <a:pt x="20" y="102"/>
                      <a:pt x="26" y="106"/>
                      <a:pt x="28" y="104"/>
                    </a:cubicBezTo>
                    <a:cubicBezTo>
                      <a:pt x="30" y="103"/>
                      <a:pt x="30" y="105"/>
                      <a:pt x="33" y="105"/>
                    </a:cubicBezTo>
                    <a:cubicBezTo>
                      <a:pt x="36" y="105"/>
                      <a:pt x="38" y="108"/>
                      <a:pt x="41" y="106"/>
                    </a:cubicBezTo>
                    <a:cubicBezTo>
                      <a:pt x="45" y="105"/>
                      <a:pt x="44" y="106"/>
                      <a:pt x="42" y="108"/>
                    </a:cubicBezTo>
                    <a:cubicBezTo>
                      <a:pt x="39" y="110"/>
                      <a:pt x="35" y="108"/>
                      <a:pt x="33" y="110"/>
                    </a:cubicBezTo>
                    <a:cubicBezTo>
                      <a:pt x="31" y="111"/>
                      <a:pt x="21" y="120"/>
                      <a:pt x="23" y="122"/>
                    </a:cubicBezTo>
                    <a:cubicBezTo>
                      <a:pt x="24" y="124"/>
                      <a:pt x="25" y="120"/>
                      <a:pt x="29" y="119"/>
                    </a:cubicBezTo>
                    <a:cubicBezTo>
                      <a:pt x="32" y="117"/>
                      <a:pt x="33" y="120"/>
                      <a:pt x="35" y="120"/>
                    </a:cubicBezTo>
                    <a:cubicBezTo>
                      <a:pt x="37" y="120"/>
                      <a:pt x="37" y="116"/>
                      <a:pt x="38" y="117"/>
                    </a:cubicBezTo>
                    <a:cubicBezTo>
                      <a:pt x="40" y="117"/>
                      <a:pt x="41" y="115"/>
                      <a:pt x="44" y="116"/>
                    </a:cubicBezTo>
                    <a:cubicBezTo>
                      <a:pt x="47" y="116"/>
                      <a:pt x="49" y="115"/>
                      <a:pt x="50" y="114"/>
                    </a:cubicBezTo>
                    <a:cubicBezTo>
                      <a:pt x="52" y="113"/>
                      <a:pt x="56" y="116"/>
                      <a:pt x="57" y="115"/>
                    </a:cubicBezTo>
                    <a:cubicBezTo>
                      <a:pt x="58" y="115"/>
                      <a:pt x="63" y="114"/>
                      <a:pt x="66" y="114"/>
                    </a:cubicBezTo>
                    <a:cubicBezTo>
                      <a:pt x="68" y="114"/>
                      <a:pt x="75" y="111"/>
                      <a:pt x="77" y="109"/>
                    </a:cubicBezTo>
                    <a:cubicBezTo>
                      <a:pt x="79" y="107"/>
                      <a:pt x="76" y="107"/>
                      <a:pt x="73" y="107"/>
                    </a:cubicBezTo>
                    <a:cubicBezTo>
                      <a:pt x="71" y="108"/>
                      <a:pt x="72" y="105"/>
                      <a:pt x="74" y="103"/>
                    </a:cubicBezTo>
                    <a:cubicBezTo>
                      <a:pt x="77" y="100"/>
                      <a:pt x="81" y="99"/>
                      <a:pt x="81" y="95"/>
                    </a:cubicBezTo>
                    <a:close/>
                    <a:moveTo>
                      <a:pt x="9" y="35"/>
                    </a:moveTo>
                    <a:cubicBezTo>
                      <a:pt x="13" y="35"/>
                      <a:pt x="16" y="30"/>
                      <a:pt x="15" y="28"/>
                    </a:cubicBezTo>
                    <a:cubicBezTo>
                      <a:pt x="13" y="27"/>
                      <a:pt x="7" y="35"/>
                      <a:pt x="9" y="35"/>
                    </a:cubicBezTo>
                    <a:close/>
                    <a:moveTo>
                      <a:pt x="55" y="10"/>
                    </a:moveTo>
                    <a:cubicBezTo>
                      <a:pt x="57" y="7"/>
                      <a:pt x="60" y="0"/>
                      <a:pt x="57" y="1"/>
                    </a:cubicBezTo>
                    <a:cubicBezTo>
                      <a:pt x="54" y="1"/>
                      <a:pt x="54" y="10"/>
                      <a:pt x="55" y="10"/>
                    </a:cubicBezTo>
                    <a:close/>
                  </a:path>
                </a:pathLst>
              </a:custGeom>
              <a:grpFill/>
              <a:ln w="3175"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66" name="Freeform 140">
                <a:extLst>
                  <a:ext uri="{FF2B5EF4-FFF2-40B4-BE49-F238E27FC236}">
                    <a16:creationId xmlns:a16="http://schemas.microsoft.com/office/drawing/2014/main" id="{0163AC0F-A3E5-40A1-BED1-9632663B1CC3}"/>
                  </a:ext>
                </a:extLst>
              </p:cNvPr>
              <p:cNvSpPr>
                <a:spLocks noEditPoints="1"/>
              </p:cNvSpPr>
              <p:nvPr/>
            </p:nvSpPr>
            <p:spPr bwMode="auto">
              <a:xfrm>
                <a:off x="4770402" y="2783629"/>
                <a:ext cx="186954" cy="286077"/>
              </a:xfrm>
              <a:custGeom>
                <a:avLst/>
                <a:gdLst>
                  <a:gd name="T0" fmla="*/ 6 w 81"/>
                  <a:gd name="T1" fmla="*/ 67 h 124"/>
                  <a:gd name="T2" fmla="*/ 2 w 81"/>
                  <a:gd name="T3" fmla="*/ 76 h 124"/>
                  <a:gd name="T4" fmla="*/ 11 w 81"/>
                  <a:gd name="T5" fmla="*/ 76 h 124"/>
                  <a:gd name="T6" fmla="*/ 20 w 81"/>
                  <a:gd name="T7" fmla="*/ 75 h 124"/>
                  <a:gd name="T8" fmla="*/ 81 w 81"/>
                  <a:gd name="T9" fmla="*/ 95 h 124"/>
                  <a:gd name="T10" fmla="*/ 68 w 81"/>
                  <a:gd name="T11" fmla="*/ 90 h 124"/>
                  <a:gd name="T12" fmla="*/ 66 w 81"/>
                  <a:gd name="T13" fmla="*/ 82 h 124"/>
                  <a:gd name="T14" fmla="*/ 54 w 81"/>
                  <a:gd name="T15" fmla="*/ 62 h 124"/>
                  <a:gd name="T16" fmla="*/ 42 w 81"/>
                  <a:gd name="T17" fmla="*/ 57 h 124"/>
                  <a:gd name="T18" fmla="*/ 51 w 81"/>
                  <a:gd name="T19" fmla="*/ 38 h 124"/>
                  <a:gd name="T20" fmla="*/ 33 w 81"/>
                  <a:gd name="T21" fmla="*/ 34 h 124"/>
                  <a:gd name="T22" fmla="*/ 40 w 81"/>
                  <a:gd name="T23" fmla="*/ 23 h 124"/>
                  <a:gd name="T24" fmla="*/ 28 w 81"/>
                  <a:gd name="T25" fmla="*/ 26 h 124"/>
                  <a:gd name="T26" fmla="*/ 20 w 81"/>
                  <a:gd name="T27" fmla="*/ 38 h 124"/>
                  <a:gd name="T28" fmla="*/ 13 w 81"/>
                  <a:gd name="T29" fmla="*/ 39 h 124"/>
                  <a:gd name="T30" fmla="*/ 15 w 81"/>
                  <a:gd name="T31" fmla="*/ 50 h 124"/>
                  <a:gd name="T32" fmla="*/ 13 w 81"/>
                  <a:gd name="T33" fmla="*/ 59 h 124"/>
                  <a:gd name="T34" fmla="*/ 22 w 81"/>
                  <a:gd name="T35" fmla="*/ 62 h 124"/>
                  <a:gd name="T36" fmla="*/ 27 w 81"/>
                  <a:gd name="T37" fmla="*/ 61 h 124"/>
                  <a:gd name="T38" fmla="*/ 36 w 81"/>
                  <a:gd name="T39" fmla="*/ 68 h 124"/>
                  <a:gd name="T40" fmla="*/ 39 w 81"/>
                  <a:gd name="T41" fmla="*/ 75 h 124"/>
                  <a:gd name="T42" fmla="*/ 41 w 81"/>
                  <a:gd name="T43" fmla="*/ 86 h 124"/>
                  <a:gd name="T44" fmla="*/ 30 w 81"/>
                  <a:gd name="T45" fmla="*/ 87 h 124"/>
                  <a:gd name="T46" fmla="*/ 33 w 81"/>
                  <a:gd name="T47" fmla="*/ 95 h 124"/>
                  <a:gd name="T48" fmla="*/ 28 w 81"/>
                  <a:gd name="T49" fmla="*/ 104 h 124"/>
                  <a:gd name="T50" fmla="*/ 41 w 81"/>
                  <a:gd name="T51" fmla="*/ 106 h 124"/>
                  <a:gd name="T52" fmla="*/ 33 w 81"/>
                  <a:gd name="T53" fmla="*/ 110 h 124"/>
                  <a:gd name="T54" fmla="*/ 29 w 81"/>
                  <a:gd name="T55" fmla="*/ 119 h 124"/>
                  <a:gd name="T56" fmla="*/ 38 w 81"/>
                  <a:gd name="T57" fmla="*/ 117 h 124"/>
                  <a:gd name="T58" fmla="*/ 50 w 81"/>
                  <a:gd name="T59" fmla="*/ 114 h 124"/>
                  <a:gd name="T60" fmla="*/ 66 w 81"/>
                  <a:gd name="T61" fmla="*/ 114 h 124"/>
                  <a:gd name="T62" fmla="*/ 73 w 81"/>
                  <a:gd name="T63" fmla="*/ 107 h 124"/>
                  <a:gd name="T64" fmla="*/ 81 w 81"/>
                  <a:gd name="T65" fmla="*/ 95 h 124"/>
                  <a:gd name="T66" fmla="*/ 15 w 81"/>
                  <a:gd name="T67" fmla="*/ 28 h 124"/>
                  <a:gd name="T68" fmla="*/ 55 w 81"/>
                  <a:gd name="T69" fmla="*/ 10 h 124"/>
                  <a:gd name="T70" fmla="*/ 55 w 81"/>
                  <a:gd name="T71" fmla="*/ 10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81" h="124">
                    <a:moveTo>
                      <a:pt x="16" y="66"/>
                    </a:moveTo>
                    <a:cubicBezTo>
                      <a:pt x="13" y="63"/>
                      <a:pt x="9" y="67"/>
                      <a:pt x="6" y="67"/>
                    </a:cubicBezTo>
                    <a:cubicBezTo>
                      <a:pt x="5" y="69"/>
                      <a:pt x="4" y="71"/>
                      <a:pt x="3" y="72"/>
                    </a:cubicBezTo>
                    <a:cubicBezTo>
                      <a:pt x="2" y="73"/>
                      <a:pt x="0" y="76"/>
                      <a:pt x="2" y="76"/>
                    </a:cubicBezTo>
                    <a:cubicBezTo>
                      <a:pt x="3" y="77"/>
                      <a:pt x="6" y="80"/>
                      <a:pt x="7" y="77"/>
                    </a:cubicBezTo>
                    <a:cubicBezTo>
                      <a:pt x="7" y="75"/>
                      <a:pt x="8" y="72"/>
                      <a:pt x="11" y="76"/>
                    </a:cubicBezTo>
                    <a:cubicBezTo>
                      <a:pt x="12" y="77"/>
                      <a:pt x="13" y="78"/>
                      <a:pt x="14" y="78"/>
                    </a:cubicBezTo>
                    <a:cubicBezTo>
                      <a:pt x="15" y="77"/>
                      <a:pt x="18" y="77"/>
                      <a:pt x="20" y="75"/>
                    </a:cubicBezTo>
                    <a:cubicBezTo>
                      <a:pt x="23" y="72"/>
                      <a:pt x="19" y="69"/>
                      <a:pt x="16" y="66"/>
                    </a:cubicBezTo>
                    <a:close/>
                    <a:moveTo>
                      <a:pt x="81" y="95"/>
                    </a:moveTo>
                    <a:cubicBezTo>
                      <a:pt x="81" y="91"/>
                      <a:pt x="73" y="89"/>
                      <a:pt x="72" y="91"/>
                    </a:cubicBezTo>
                    <a:cubicBezTo>
                      <a:pt x="71" y="93"/>
                      <a:pt x="70" y="93"/>
                      <a:pt x="68" y="90"/>
                    </a:cubicBezTo>
                    <a:cubicBezTo>
                      <a:pt x="67" y="88"/>
                      <a:pt x="70" y="86"/>
                      <a:pt x="68" y="86"/>
                    </a:cubicBezTo>
                    <a:cubicBezTo>
                      <a:pt x="67" y="86"/>
                      <a:pt x="65" y="83"/>
                      <a:pt x="66" y="82"/>
                    </a:cubicBezTo>
                    <a:cubicBezTo>
                      <a:pt x="66" y="80"/>
                      <a:pt x="64" y="73"/>
                      <a:pt x="60" y="72"/>
                    </a:cubicBezTo>
                    <a:cubicBezTo>
                      <a:pt x="56" y="71"/>
                      <a:pt x="55" y="65"/>
                      <a:pt x="54" y="62"/>
                    </a:cubicBezTo>
                    <a:cubicBezTo>
                      <a:pt x="54" y="59"/>
                      <a:pt x="51" y="61"/>
                      <a:pt x="49" y="58"/>
                    </a:cubicBezTo>
                    <a:cubicBezTo>
                      <a:pt x="47" y="55"/>
                      <a:pt x="43" y="57"/>
                      <a:pt x="42" y="57"/>
                    </a:cubicBezTo>
                    <a:cubicBezTo>
                      <a:pt x="40" y="57"/>
                      <a:pt x="42" y="53"/>
                      <a:pt x="44" y="52"/>
                    </a:cubicBezTo>
                    <a:cubicBezTo>
                      <a:pt x="47" y="50"/>
                      <a:pt x="51" y="40"/>
                      <a:pt x="51" y="38"/>
                    </a:cubicBezTo>
                    <a:cubicBezTo>
                      <a:pt x="51" y="36"/>
                      <a:pt x="38" y="36"/>
                      <a:pt x="36" y="37"/>
                    </a:cubicBezTo>
                    <a:cubicBezTo>
                      <a:pt x="33" y="38"/>
                      <a:pt x="31" y="35"/>
                      <a:pt x="33" y="34"/>
                    </a:cubicBezTo>
                    <a:cubicBezTo>
                      <a:pt x="35" y="33"/>
                      <a:pt x="39" y="29"/>
                      <a:pt x="39" y="28"/>
                    </a:cubicBezTo>
                    <a:cubicBezTo>
                      <a:pt x="39" y="26"/>
                      <a:pt x="42" y="24"/>
                      <a:pt x="40" y="23"/>
                    </a:cubicBezTo>
                    <a:cubicBezTo>
                      <a:pt x="39" y="21"/>
                      <a:pt x="38" y="25"/>
                      <a:pt x="37" y="26"/>
                    </a:cubicBezTo>
                    <a:cubicBezTo>
                      <a:pt x="35" y="27"/>
                      <a:pt x="32" y="27"/>
                      <a:pt x="28" y="26"/>
                    </a:cubicBezTo>
                    <a:cubicBezTo>
                      <a:pt x="24" y="25"/>
                      <a:pt x="23" y="31"/>
                      <a:pt x="23" y="33"/>
                    </a:cubicBezTo>
                    <a:cubicBezTo>
                      <a:pt x="23" y="35"/>
                      <a:pt x="19" y="37"/>
                      <a:pt x="20" y="38"/>
                    </a:cubicBezTo>
                    <a:cubicBezTo>
                      <a:pt x="20" y="40"/>
                      <a:pt x="19" y="42"/>
                      <a:pt x="17" y="41"/>
                    </a:cubicBezTo>
                    <a:cubicBezTo>
                      <a:pt x="16" y="40"/>
                      <a:pt x="15" y="37"/>
                      <a:pt x="13" y="39"/>
                    </a:cubicBezTo>
                    <a:cubicBezTo>
                      <a:pt x="10" y="41"/>
                      <a:pt x="15" y="43"/>
                      <a:pt x="18" y="44"/>
                    </a:cubicBezTo>
                    <a:cubicBezTo>
                      <a:pt x="22" y="44"/>
                      <a:pt x="16" y="46"/>
                      <a:pt x="15" y="50"/>
                    </a:cubicBezTo>
                    <a:cubicBezTo>
                      <a:pt x="15" y="53"/>
                      <a:pt x="20" y="51"/>
                      <a:pt x="20" y="54"/>
                    </a:cubicBezTo>
                    <a:cubicBezTo>
                      <a:pt x="20" y="56"/>
                      <a:pt x="13" y="57"/>
                      <a:pt x="13" y="59"/>
                    </a:cubicBezTo>
                    <a:cubicBezTo>
                      <a:pt x="13" y="61"/>
                      <a:pt x="17" y="58"/>
                      <a:pt x="19" y="57"/>
                    </a:cubicBezTo>
                    <a:cubicBezTo>
                      <a:pt x="21" y="56"/>
                      <a:pt x="18" y="62"/>
                      <a:pt x="22" y="62"/>
                    </a:cubicBezTo>
                    <a:cubicBezTo>
                      <a:pt x="26" y="61"/>
                      <a:pt x="25" y="55"/>
                      <a:pt x="27" y="55"/>
                    </a:cubicBezTo>
                    <a:cubicBezTo>
                      <a:pt x="28" y="56"/>
                      <a:pt x="26" y="58"/>
                      <a:pt x="27" y="61"/>
                    </a:cubicBezTo>
                    <a:cubicBezTo>
                      <a:pt x="29" y="63"/>
                      <a:pt x="24" y="67"/>
                      <a:pt x="25" y="69"/>
                    </a:cubicBezTo>
                    <a:cubicBezTo>
                      <a:pt x="25" y="71"/>
                      <a:pt x="33" y="71"/>
                      <a:pt x="36" y="68"/>
                    </a:cubicBezTo>
                    <a:cubicBezTo>
                      <a:pt x="39" y="65"/>
                      <a:pt x="40" y="68"/>
                      <a:pt x="38" y="70"/>
                    </a:cubicBezTo>
                    <a:cubicBezTo>
                      <a:pt x="36" y="73"/>
                      <a:pt x="37" y="75"/>
                      <a:pt x="39" y="75"/>
                    </a:cubicBezTo>
                    <a:cubicBezTo>
                      <a:pt x="42" y="76"/>
                      <a:pt x="43" y="76"/>
                      <a:pt x="42" y="78"/>
                    </a:cubicBezTo>
                    <a:cubicBezTo>
                      <a:pt x="41" y="80"/>
                      <a:pt x="42" y="84"/>
                      <a:pt x="41" y="86"/>
                    </a:cubicBezTo>
                    <a:cubicBezTo>
                      <a:pt x="40" y="87"/>
                      <a:pt x="33" y="87"/>
                      <a:pt x="33" y="86"/>
                    </a:cubicBezTo>
                    <a:cubicBezTo>
                      <a:pt x="32" y="85"/>
                      <a:pt x="29" y="86"/>
                      <a:pt x="30" y="87"/>
                    </a:cubicBezTo>
                    <a:cubicBezTo>
                      <a:pt x="31" y="89"/>
                      <a:pt x="28" y="91"/>
                      <a:pt x="28" y="92"/>
                    </a:cubicBezTo>
                    <a:cubicBezTo>
                      <a:pt x="28" y="94"/>
                      <a:pt x="32" y="93"/>
                      <a:pt x="33" y="95"/>
                    </a:cubicBezTo>
                    <a:cubicBezTo>
                      <a:pt x="33" y="97"/>
                      <a:pt x="29" y="100"/>
                      <a:pt x="25" y="101"/>
                    </a:cubicBezTo>
                    <a:cubicBezTo>
                      <a:pt x="20" y="102"/>
                      <a:pt x="26" y="106"/>
                      <a:pt x="28" y="104"/>
                    </a:cubicBezTo>
                    <a:cubicBezTo>
                      <a:pt x="30" y="103"/>
                      <a:pt x="30" y="105"/>
                      <a:pt x="33" y="105"/>
                    </a:cubicBezTo>
                    <a:cubicBezTo>
                      <a:pt x="36" y="105"/>
                      <a:pt x="38" y="108"/>
                      <a:pt x="41" y="106"/>
                    </a:cubicBezTo>
                    <a:cubicBezTo>
                      <a:pt x="45" y="105"/>
                      <a:pt x="44" y="106"/>
                      <a:pt x="42" y="108"/>
                    </a:cubicBezTo>
                    <a:cubicBezTo>
                      <a:pt x="39" y="110"/>
                      <a:pt x="35" y="108"/>
                      <a:pt x="33" y="110"/>
                    </a:cubicBezTo>
                    <a:cubicBezTo>
                      <a:pt x="31" y="111"/>
                      <a:pt x="21" y="120"/>
                      <a:pt x="23" y="122"/>
                    </a:cubicBezTo>
                    <a:cubicBezTo>
                      <a:pt x="24" y="124"/>
                      <a:pt x="25" y="120"/>
                      <a:pt x="29" y="119"/>
                    </a:cubicBezTo>
                    <a:cubicBezTo>
                      <a:pt x="32" y="117"/>
                      <a:pt x="33" y="120"/>
                      <a:pt x="35" y="120"/>
                    </a:cubicBezTo>
                    <a:cubicBezTo>
                      <a:pt x="37" y="120"/>
                      <a:pt x="37" y="116"/>
                      <a:pt x="38" y="117"/>
                    </a:cubicBezTo>
                    <a:cubicBezTo>
                      <a:pt x="40" y="117"/>
                      <a:pt x="41" y="115"/>
                      <a:pt x="44" y="116"/>
                    </a:cubicBezTo>
                    <a:cubicBezTo>
                      <a:pt x="47" y="116"/>
                      <a:pt x="49" y="115"/>
                      <a:pt x="50" y="114"/>
                    </a:cubicBezTo>
                    <a:cubicBezTo>
                      <a:pt x="52" y="113"/>
                      <a:pt x="56" y="116"/>
                      <a:pt x="57" y="115"/>
                    </a:cubicBezTo>
                    <a:cubicBezTo>
                      <a:pt x="58" y="115"/>
                      <a:pt x="63" y="114"/>
                      <a:pt x="66" y="114"/>
                    </a:cubicBezTo>
                    <a:cubicBezTo>
                      <a:pt x="68" y="114"/>
                      <a:pt x="75" y="111"/>
                      <a:pt x="77" y="109"/>
                    </a:cubicBezTo>
                    <a:cubicBezTo>
                      <a:pt x="79" y="107"/>
                      <a:pt x="76" y="107"/>
                      <a:pt x="73" y="107"/>
                    </a:cubicBezTo>
                    <a:cubicBezTo>
                      <a:pt x="71" y="108"/>
                      <a:pt x="72" y="105"/>
                      <a:pt x="74" y="103"/>
                    </a:cubicBezTo>
                    <a:cubicBezTo>
                      <a:pt x="77" y="100"/>
                      <a:pt x="81" y="99"/>
                      <a:pt x="81" y="95"/>
                    </a:cubicBezTo>
                    <a:close/>
                    <a:moveTo>
                      <a:pt x="9" y="35"/>
                    </a:moveTo>
                    <a:cubicBezTo>
                      <a:pt x="13" y="35"/>
                      <a:pt x="16" y="30"/>
                      <a:pt x="15" y="28"/>
                    </a:cubicBezTo>
                    <a:cubicBezTo>
                      <a:pt x="13" y="27"/>
                      <a:pt x="7" y="35"/>
                      <a:pt x="9" y="35"/>
                    </a:cubicBezTo>
                    <a:close/>
                    <a:moveTo>
                      <a:pt x="55" y="10"/>
                    </a:moveTo>
                    <a:cubicBezTo>
                      <a:pt x="57" y="7"/>
                      <a:pt x="60" y="0"/>
                      <a:pt x="57" y="1"/>
                    </a:cubicBezTo>
                    <a:cubicBezTo>
                      <a:pt x="54" y="1"/>
                      <a:pt x="54" y="10"/>
                      <a:pt x="55" y="10"/>
                    </a:cubicBezTo>
                    <a:close/>
                  </a:path>
                </a:pathLst>
              </a:custGeom>
              <a:grpFill/>
              <a:ln w="3175"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67" name="Freeform 141">
                <a:extLst>
                  <a:ext uri="{FF2B5EF4-FFF2-40B4-BE49-F238E27FC236}">
                    <a16:creationId xmlns:a16="http://schemas.microsoft.com/office/drawing/2014/main" id="{F7943544-FC11-46BC-80DD-E11842C96026}"/>
                  </a:ext>
                </a:extLst>
              </p:cNvPr>
              <p:cNvSpPr>
                <a:spLocks noEditPoints="1"/>
              </p:cNvSpPr>
              <p:nvPr/>
            </p:nvSpPr>
            <p:spPr bwMode="auto">
              <a:xfrm>
                <a:off x="5072791" y="2866441"/>
                <a:ext cx="87831" cy="82812"/>
              </a:xfrm>
              <a:custGeom>
                <a:avLst/>
                <a:gdLst>
                  <a:gd name="T0" fmla="*/ 19 w 38"/>
                  <a:gd name="T1" fmla="*/ 13 h 36"/>
                  <a:gd name="T2" fmla="*/ 19 w 38"/>
                  <a:gd name="T3" fmla="*/ 8 h 36"/>
                  <a:gd name="T4" fmla="*/ 20 w 38"/>
                  <a:gd name="T5" fmla="*/ 1 h 36"/>
                  <a:gd name="T6" fmla="*/ 14 w 38"/>
                  <a:gd name="T7" fmla="*/ 4 h 36"/>
                  <a:gd name="T8" fmla="*/ 9 w 38"/>
                  <a:gd name="T9" fmla="*/ 6 h 36"/>
                  <a:gd name="T10" fmla="*/ 10 w 38"/>
                  <a:gd name="T11" fmla="*/ 10 h 36"/>
                  <a:gd name="T12" fmla="*/ 5 w 38"/>
                  <a:gd name="T13" fmla="*/ 8 h 36"/>
                  <a:gd name="T14" fmla="*/ 1 w 38"/>
                  <a:gd name="T15" fmla="*/ 13 h 36"/>
                  <a:gd name="T16" fmla="*/ 1 w 38"/>
                  <a:gd name="T17" fmla="*/ 23 h 36"/>
                  <a:gd name="T18" fmla="*/ 4 w 38"/>
                  <a:gd name="T19" fmla="*/ 30 h 36"/>
                  <a:gd name="T20" fmla="*/ 5 w 38"/>
                  <a:gd name="T21" fmla="*/ 33 h 36"/>
                  <a:gd name="T22" fmla="*/ 13 w 38"/>
                  <a:gd name="T23" fmla="*/ 34 h 36"/>
                  <a:gd name="T24" fmla="*/ 16 w 38"/>
                  <a:gd name="T25" fmla="*/ 34 h 36"/>
                  <a:gd name="T26" fmla="*/ 12 w 38"/>
                  <a:gd name="T27" fmla="*/ 30 h 36"/>
                  <a:gd name="T28" fmla="*/ 17 w 38"/>
                  <a:gd name="T29" fmla="*/ 30 h 36"/>
                  <a:gd name="T30" fmla="*/ 22 w 38"/>
                  <a:gd name="T31" fmla="*/ 30 h 36"/>
                  <a:gd name="T32" fmla="*/ 19 w 38"/>
                  <a:gd name="T33" fmla="*/ 25 h 36"/>
                  <a:gd name="T34" fmla="*/ 16 w 38"/>
                  <a:gd name="T35" fmla="*/ 25 h 36"/>
                  <a:gd name="T36" fmla="*/ 18 w 38"/>
                  <a:gd name="T37" fmla="*/ 20 h 36"/>
                  <a:gd name="T38" fmla="*/ 23 w 38"/>
                  <a:gd name="T39" fmla="*/ 17 h 36"/>
                  <a:gd name="T40" fmla="*/ 19 w 38"/>
                  <a:gd name="T41" fmla="*/ 13 h 36"/>
                  <a:gd name="T42" fmla="*/ 37 w 38"/>
                  <a:gd name="T43" fmla="*/ 20 h 36"/>
                  <a:gd name="T44" fmla="*/ 35 w 38"/>
                  <a:gd name="T45" fmla="*/ 22 h 36"/>
                  <a:gd name="T46" fmla="*/ 32 w 38"/>
                  <a:gd name="T47" fmla="*/ 20 h 36"/>
                  <a:gd name="T48" fmla="*/ 27 w 38"/>
                  <a:gd name="T49" fmla="*/ 23 h 36"/>
                  <a:gd name="T50" fmla="*/ 30 w 38"/>
                  <a:gd name="T51" fmla="*/ 30 h 36"/>
                  <a:gd name="T52" fmla="*/ 27 w 38"/>
                  <a:gd name="T53" fmla="*/ 32 h 36"/>
                  <a:gd name="T54" fmla="*/ 30 w 38"/>
                  <a:gd name="T55" fmla="*/ 36 h 36"/>
                  <a:gd name="T56" fmla="*/ 35 w 38"/>
                  <a:gd name="T57" fmla="*/ 29 h 36"/>
                  <a:gd name="T58" fmla="*/ 37 w 38"/>
                  <a:gd name="T59" fmla="*/ 20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38" h="36">
                    <a:moveTo>
                      <a:pt x="19" y="13"/>
                    </a:moveTo>
                    <a:cubicBezTo>
                      <a:pt x="18" y="13"/>
                      <a:pt x="18" y="9"/>
                      <a:pt x="19" y="8"/>
                    </a:cubicBezTo>
                    <a:cubicBezTo>
                      <a:pt x="20" y="6"/>
                      <a:pt x="21" y="2"/>
                      <a:pt x="20" y="1"/>
                    </a:cubicBezTo>
                    <a:cubicBezTo>
                      <a:pt x="19" y="0"/>
                      <a:pt x="14" y="1"/>
                      <a:pt x="14" y="4"/>
                    </a:cubicBezTo>
                    <a:cubicBezTo>
                      <a:pt x="14" y="7"/>
                      <a:pt x="10" y="6"/>
                      <a:pt x="9" y="6"/>
                    </a:cubicBezTo>
                    <a:cubicBezTo>
                      <a:pt x="8" y="7"/>
                      <a:pt x="11" y="9"/>
                      <a:pt x="10" y="10"/>
                    </a:cubicBezTo>
                    <a:cubicBezTo>
                      <a:pt x="8" y="11"/>
                      <a:pt x="8" y="8"/>
                      <a:pt x="5" y="8"/>
                    </a:cubicBezTo>
                    <a:cubicBezTo>
                      <a:pt x="3" y="7"/>
                      <a:pt x="2" y="11"/>
                      <a:pt x="1" y="13"/>
                    </a:cubicBezTo>
                    <a:cubicBezTo>
                      <a:pt x="0" y="15"/>
                      <a:pt x="1" y="20"/>
                      <a:pt x="1" y="23"/>
                    </a:cubicBezTo>
                    <a:cubicBezTo>
                      <a:pt x="1" y="25"/>
                      <a:pt x="5" y="27"/>
                      <a:pt x="4" y="30"/>
                    </a:cubicBezTo>
                    <a:cubicBezTo>
                      <a:pt x="4" y="31"/>
                      <a:pt x="4" y="32"/>
                      <a:pt x="5" y="33"/>
                    </a:cubicBezTo>
                    <a:cubicBezTo>
                      <a:pt x="8" y="33"/>
                      <a:pt x="11" y="33"/>
                      <a:pt x="13" y="34"/>
                    </a:cubicBezTo>
                    <a:cubicBezTo>
                      <a:pt x="13" y="34"/>
                      <a:pt x="14" y="34"/>
                      <a:pt x="16" y="34"/>
                    </a:cubicBezTo>
                    <a:cubicBezTo>
                      <a:pt x="15" y="32"/>
                      <a:pt x="12" y="31"/>
                      <a:pt x="12" y="30"/>
                    </a:cubicBezTo>
                    <a:cubicBezTo>
                      <a:pt x="13" y="28"/>
                      <a:pt x="15" y="29"/>
                      <a:pt x="17" y="30"/>
                    </a:cubicBezTo>
                    <a:cubicBezTo>
                      <a:pt x="18" y="32"/>
                      <a:pt x="22" y="32"/>
                      <a:pt x="22" y="30"/>
                    </a:cubicBezTo>
                    <a:cubicBezTo>
                      <a:pt x="22" y="29"/>
                      <a:pt x="22" y="24"/>
                      <a:pt x="19" y="25"/>
                    </a:cubicBezTo>
                    <a:cubicBezTo>
                      <a:pt x="17" y="26"/>
                      <a:pt x="17" y="26"/>
                      <a:pt x="16" y="25"/>
                    </a:cubicBezTo>
                    <a:cubicBezTo>
                      <a:pt x="15" y="24"/>
                      <a:pt x="17" y="22"/>
                      <a:pt x="18" y="20"/>
                    </a:cubicBezTo>
                    <a:cubicBezTo>
                      <a:pt x="19" y="18"/>
                      <a:pt x="23" y="19"/>
                      <a:pt x="23" y="17"/>
                    </a:cubicBezTo>
                    <a:cubicBezTo>
                      <a:pt x="24" y="15"/>
                      <a:pt x="20" y="14"/>
                      <a:pt x="19" y="13"/>
                    </a:cubicBezTo>
                    <a:close/>
                    <a:moveTo>
                      <a:pt x="37" y="20"/>
                    </a:moveTo>
                    <a:cubicBezTo>
                      <a:pt x="36" y="20"/>
                      <a:pt x="36" y="22"/>
                      <a:pt x="35" y="22"/>
                    </a:cubicBezTo>
                    <a:cubicBezTo>
                      <a:pt x="33" y="23"/>
                      <a:pt x="32" y="18"/>
                      <a:pt x="32" y="20"/>
                    </a:cubicBezTo>
                    <a:cubicBezTo>
                      <a:pt x="31" y="23"/>
                      <a:pt x="29" y="19"/>
                      <a:pt x="27" y="23"/>
                    </a:cubicBezTo>
                    <a:cubicBezTo>
                      <a:pt x="24" y="26"/>
                      <a:pt x="28" y="29"/>
                      <a:pt x="30" y="30"/>
                    </a:cubicBezTo>
                    <a:cubicBezTo>
                      <a:pt x="31" y="31"/>
                      <a:pt x="30" y="33"/>
                      <a:pt x="27" y="32"/>
                    </a:cubicBezTo>
                    <a:cubicBezTo>
                      <a:pt x="25" y="32"/>
                      <a:pt x="27" y="35"/>
                      <a:pt x="30" y="36"/>
                    </a:cubicBezTo>
                    <a:cubicBezTo>
                      <a:pt x="32" y="36"/>
                      <a:pt x="36" y="31"/>
                      <a:pt x="35" y="29"/>
                    </a:cubicBezTo>
                    <a:cubicBezTo>
                      <a:pt x="35" y="28"/>
                      <a:pt x="38" y="21"/>
                      <a:pt x="37" y="20"/>
                    </a:cubicBezTo>
                    <a:close/>
                  </a:path>
                </a:pathLst>
              </a:custGeom>
              <a:grpFill/>
              <a:ln w="3175"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68" name="Freeform 142">
                <a:extLst>
                  <a:ext uri="{FF2B5EF4-FFF2-40B4-BE49-F238E27FC236}">
                    <a16:creationId xmlns:a16="http://schemas.microsoft.com/office/drawing/2014/main" id="{F5BC48B7-BB30-48FE-BC28-665FA18E7BE5}"/>
                  </a:ext>
                </a:extLst>
              </p:cNvPr>
              <p:cNvSpPr>
                <a:spLocks noEditPoints="1"/>
              </p:cNvSpPr>
              <p:nvPr/>
            </p:nvSpPr>
            <p:spPr bwMode="auto">
              <a:xfrm>
                <a:off x="5133018" y="2525155"/>
                <a:ext cx="229615" cy="406531"/>
              </a:xfrm>
              <a:custGeom>
                <a:avLst/>
                <a:gdLst>
                  <a:gd name="T0" fmla="*/ 98 w 100"/>
                  <a:gd name="T1" fmla="*/ 38 h 176"/>
                  <a:gd name="T2" fmla="*/ 96 w 100"/>
                  <a:gd name="T3" fmla="*/ 24 h 176"/>
                  <a:gd name="T4" fmla="*/ 84 w 100"/>
                  <a:gd name="T5" fmla="*/ 9 h 176"/>
                  <a:gd name="T6" fmla="*/ 70 w 100"/>
                  <a:gd name="T7" fmla="*/ 8 h 176"/>
                  <a:gd name="T8" fmla="*/ 56 w 100"/>
                  <a:gd name="T9" fmla="*/ 8 h 176"/>
                  <a:gd name="T10" fmla="*/ 48 w 100"/>
                  <a:gd name="T11" fmla="*/ 16 h 176"/>
                  <a:gd name="T12" fmla="*/ 40 w 100"/>
                  <a:gd name="T13" fmla="*/ 27 h 176"/>
                  <a:gd name="T14" fmla="*/ 34 w 100"/>
                  <a:gd name="T15" fmla="*/ 37 h 176"/>
                  <a:gd name="T16" fmla="*/ 26 w 100"/>
                  <a:gd name="T17" fmla="*/ 43 h 176"/>
                  <a:gd name="T18" fmla="*/ 21 w 100"/>
                  <a:gd name="T19" fmla="*/ 61 h 176"/>
                  <a:gd name="T20" fmla="*/ 22 w 100"/>
                  <a:gd name="T21" fmla="*/ 70 h 176"/>
                  <a:gd name="T22" fmla="*/ 9 w 100"/>
                  <a:gd name="T23" fmla="*/ 75 h 176"/>
                  <a:gd name="T24" fmla="*/ 8 w 100"/>
                  <a:gd name="T25" fmla="*/ 91 h 176"/>
                  <a:gd name="T26" fmla="*/ 13 w 100"/>
                  <a:gd name="T27" fmla="*/ 105 h 176"/>
                  <a:gd name="T28" fmla="*/ 11 w 100"/>
                  <a:gd name="T29" fmla="*/ 113 h 176"/>
                  <a:gd name="T30" fmla="*/ 6 w 100"/>
                  <a:gd name="T31" fmla="*/ 122 h 176"/>
                  <a:gd name="T32" fmla="*/ 3 w 100"/>
                  <a:gd name="T33" fmla="*/ 134 h 176"/>
                  <a:gd name="T34" fmla="*/ 0 w 100"/>
                  <a:gd name="T35" fmla="*/ 134 h 176"/>
                  <a:gd name="T36" fmla="*/ 6 w 100"/>
                  <a:gd name="T37" fmla="*/ 151 h 176"/>
                  <a:gd name="T38" fmla="*/ 12 w 100"/>
                  <a:gd name="T39" fmla="*/ 164 h 176"/>
                  <a:gd name="T40" fmla="*/ 15 w 100"/>
                  <a:gd name="T41" fmla="*/ 175 h 176"/>
                  <a:gd name="T42" fmla="*/ 24 w 100"/>
                  <a:gd name="T43" fmla="*/ 170 h 176"/>
                  <a:gd name="T44" fmla="*/ 33 w 100"/>
                  <a:gd name="T45" fmla="*/ 167 h 176"/>
                  <a:gd name="T46" fmla="*/ 41 w 100"/>
                  <a:gd name="T47" fmla="*/ 164 h 176"/>
                  <a:gd name="T48" fmla="*/ 42 w 100"/>
                  <a:gd name="T49" fmla="*/ 157 h 176"/>
                  <a:gd name="T50" fmla="*/ 43 w 100"/>
                  <a:gd name="T51" fmla="*/ 140 h 176"/>
                  <a:gd name="T52" fmla="*/ 55 w 100"/>
                  <a:gd name="T53" fmla="*/ 128 h 176"/>
                  <a:gd name="T54" fmla="*/ 52 w 100"/>
                  <a:gd name="T55" fmla="*/ 113 h 176"/>
                  <a:gd name="T56" fmla="*/ 46 w 100"/>
                  <a:gd name="T57" fmla="*/ 103 h 176"/>
                  <a:gd name="T58" fmla="*/ 51 w 100"/>
                  <a:gd name="T59" fmla="*/ 89 h 176"/>
                  <a:gd name="T60" fmla="*/ 60 w 100"/>
                  <a:gd name="T61" fmla="*/ 79 h 176"/>
                  <a:gd name="T62" fmla="*/ 80 w 100"/>
                  <a:gd name="T63" fmla="*/ 65 h 176"/>
                  <a:gd name="T64" fmla="*/ 82 w 100"/>
                  <a:gd name="T65" fmla="*/ 51 h 176"/>
                  <a:gd name="T66" fmla="*/ 96 w 100"/>
                  <a:gd name="T67" fmla="*/ 46 h 176"/>
                  <a:gd name="T68" fmla="*/ 99 w 100"/>
                  <a:gd name="T69" fmla="*/ 42 h 176"/>
                  <a:gd name="T70" fmla="*/ 54 w 100"/>
                  <a:gd name="T71" fmla="*/ 157 h 1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00" h="176">
                    <a:moveTo>
                      <a:pt x="99" y="42"/>
                    </a:moveTo>
                    <a:cubicBezTo>
                      <a:pt x="98" y="41"/>
                      <a:pt x="96" y="38"/>
                      <a:pt x="98" y="38"/>
                    </a:cubicBezTo>
                    <a:cubicBezTo>
                      <a:pt x="100" y="38"/>
                      <a:pt x="100" y="32"/>
                      <a:pt x="98" y="31"/>
                    </a:cubicBezTo>
                    <a:cubicBezTo>
                      <a:pt x="96" y="30"/>
                      <a:pt x="98" y="25"/>
                      <a:pt x="96" y="24"/>
                    </a:cubicBezTo>
                    <a:cubicBezTo>
                      <a:pt x="94" y="23"/>
                      <a:pt x="95" y="19"/>
                      <a:pt x="96" y="16"/>
                    </a:cubicBezTo>
                    <a:cubicBezTo>
                      <a:pt x="96" y="13"/>
                      <a:pt x="89" y="11"/>
                      <a:pt x="84" y="9"/>
                    </a:cubicBezTo>
                    <a:cubicBezTo>
                      <a:pt x="80" y="7"/>
                      <a:pt x="78" y="4"/>
                      <a:pt x="75" y="2"/>
                    </a:cubicBezTo>
                    <a:cubicBezTo>
                      <a:pt x="71" y="0"/>
                      <a:pt x="70" y="5"/>
                      <a:pt x="70" y="8"/>
                    </a:cubicBezTo>
                    <a:cubicBezTo>
                      <a:pt x="70" y="11"/>
                      <a:pt x="67" y="12"/>
                      <a:pt x="65" y="10"/>
                    </a:cubicBezTo>
                    <a:cubicBezTo>
                      <a:pt x="63" y="8"/>
                      <a:pt x="60" y="10"/>
                      <a:pt x="56" y="8"/>
                    </a:cubicBezTo>
                    <a:cubicBezTo>
                      <a:pt x="53" y="7"/>
                      <a:pt x="55" y="12"/>
                      <a:pt x="55" y="14"/>
                    </a:cubicBezTo>
                    <a:cubicBezTo>
                      <a:pt x="55" y="16"/>
                      <a:pt x="51" y="16"/>
                      <a:pt x="48" y="16"/>
                    </a:cubicBezTo>
                    <a:cubicBezTo>
                      <a:pt x="46" y="16"/>
                      <a:pt x="42" y="18"/>
                      <a:pt x="42" y="21"/>
                    </a:cubicBezTo>
                    <a:cubicBezTo>
                      <a:pt x="42" y="24"/>
                      <a:pt x="39" y="25"/>
                      <a:pt x="40" y="27"/>
                    </a:cubicBezTo>
                    <a:cubicBezTo>
                      <a:pt x="41" y="28"/>
                      <a:pt x="40" y="30"/>
                      <a:pt x="38" y="31"/>
                    </a:cubicBezTo>
                    <a:cubicBezTo>
                      <a:pt x="37" y="32"/>
                      <a:pt x="35" y="36"/>
                      <a:pt x="34" y="37"/>
                    </a:cubicBezTo>
                    <a:cubicBezTo>
                      <a:pt x="33" y="38"/>
                      <a:pt x="35" y="40"/>
                      <a:pt x="32" y="42"/>
                    </a:cubicBezTo>
                    <a:cubicBezTo>
                      <a:pt x="30" y="43"/>
                      <a:pt x="27" y="42"/>
                      <a:pt x="26" y="43"/>
                    </a:cubicBezTo>
                    <a:cubicBezTo>
                      <a:pt x="25" y="44"/>
                      <a:pt x="26" y="47"/>
                      <a:pt x="26" y="50"/>
                    </a:cubicBezTo>
                    <a:cubicBezTo>
                      <a:pt x="26" y="54"/>
                      <a:pt x="23" y="58"/>
                      <a:pt x="21" y="61"/>
                    </a:cubicBezTo>
                    <a:cubicBezTo>
                      <a:pt x="18" y="64"/>
                      <a:pt x="21" y="65"/>
                      <a:pt x="22" y="65"/>
                    </a:cubicBezTo>
                    <a:cubicBezTo>
                      <a:pt x="24" y="65"/>
                      <a:pt x="24" y="67"/>
                      <a:pt x="22" y="70"/>
                    </a:cubicBezTo>
                    <a:cubicBezTo>
                      <a:pt x="21" y="72"/>
                      <a:pt x="19" y="70"/>
                      <a:pt x="17" y="70"/>
                    </a:cubicBezTo>
                    <a:cubicBezTo>
                      <a:pt x="16" y="70"/>
                      <a:pt x="11" y="71"/>
                      <a:pt x="9" y="75"/>
                    </a:cubicBezTo>
                    <a:cubicBezTo>
                      <a:pt x="7" y="79"/>
                      <a:pt x="8" y="81"/>
                      <a:pt x="8" y="83"/>
                    </a:cubicBezTo>
                    <a:cubicBezTo>
                      <a:pt x="9" y="85"/>
                      <a:pt x="6" y="87"/>
                      <a:pt x="8" y="91"/>
                    </a:cubicBezTo>
                    <a:cubicBezTo>
                      <a:pt x="10" y="95"/>
                      <a:pt x="8" y="96"/>
                      <a:pt x="8" y="99"/>
                    </a:cubicBezTo>
                    <a:cubicBezTo>
                      <a:pt x="8" y="102"/>
                      <a:pt x="13" y="102"/>
                      <a:pt x="13" y="105"/>
                    </a:cubicBezTo>
                    <a:cubicBezTo>
                      <a:pt x="14" y="108"/>
                      <a:pt x="12" y="109"/>
                      <a:pt x="10" y="109"/>
                    </a:cubicBezTo>
                    <a:cubicBezTo>
                      <a:pt x="9" y="109"/>
                      <a:pt x="9" y="112"/>
                      <a:pt x="11" y="113"/>
                    </a:cubicBezTo>
                    <a:cubicBezTo>
                      <a:pt x="12" y="113"/>
                      <a:pt x="12" y="119"/>
                      <a:pt x="11" y="120"/>
                    </a:cubicBezTo>
                    <a:cubicBezTo>
                      <a:pt x="10" y="122"/>
                      <a:pt x="5" y="120"/>
                      <a:pt x="6" y="122"/>
                    </a:cubicBezTo>
                    <a:cubicBezTo>
                      <a:pt x="6" y="124"/>
                      <a:pt x="5" y="127"/>
                      <a:pt x="5" y="129"/>
                    </a:cubicBezTo>
                    <a:cubicBezTo>
                      <a:pt x="5" y="130"/>
                      <a:pt x="4" y="135"/>
                      <a:pt x="3" y="134"/>
                    </a:cubicBezTo>
                    <a:cubicBezTo>
                      <a:pt x="2" y="134"/>
                      <a:pt x="1" y="134"/>
                      <a:pt x="0" y="134"/>
                    </a:cubicBezTo>
                    <a:cubicBezTo>
                      <a:pt x="0" y="134"/>
                      <a:pt x="0" y="134"/>
                      <a:pt x="0" y="134"/>
                    </a:cubicBezTo>
                    <a:cubicBezTo>
                      <a:pt x="0" y="137"/>
                      <a:pt x="1" y="140"/>
                      <a:pt x="4" y="143"/>
                    </a:cubicBezTo>
                    <a:cubicBezTo>
                      <a:pt x="6" y="145"/>
                      <a:pt x="4" y="148"/>
                      <a:pt x="6" y="151"/>
                    </a:cubicBezTo>
                    <a:cubicBezTo>
                      <a:pt x="9" y="154"/>
                      <a:pt x="8" y="156"/>
                      <a:pt x="11" y="158"/>
                    </a:cubicBezTo>
                    <a:cubicBezTo>
                      <a:pt x="13" y="160"/>
                      <a:pt x="13" y="161"/>
                      <a:pt x="12" y="164"/>
                    </a:cubicBezTo>
                    <a:cubicBezTo>
                      <a:pt x="11" y="167"/>
                      <a:pt x="14" y="166"/>
                      <a:pt x="14" y="168"/>
                    </a:cubicBezTo>
                    <a:cubicBezTo>
                      <a:pt x="15" y="170"/>
                      <a:pt x="14" y="173"/>
                      <a:pt x="15" y="175"/>
                    </a:cubicBezTo>
                    <a:cubicBezTo>
                      <a:pt x="15" y="176"/>
                      <a:pt x="17" y="175"/>
                      <a:pt x="21" y="175"/>
                    </a:cubicBezTo>
                    <a:cubicBezTo>
                      <a:pt x="25" y="174"/>
                      <a:pt x="24" y="172"/>
                      <a:pt x="24" y="170"/>
                    </a:cubicBezTo>
                    <a:cubicBezTo>
                      <a:pt x="24" y="168"/>
                      <a:pt x="26" y="169"/>
                      <a:pt x="26" y="167"/>
                    </a:cubicBezTo>
                    <a:cubicBezTo>
                      <a:pt x="27" y="166"/>
                      <a:pt x="30" y="165"/>
                      <a:pt x="33" y="167"/>
                    </a:cubicBezTo>
                    <a:cubicBezTo>
                      <a:pt x="36" y="168"/>
                      <a:pt x="37" y="166"/>
                      <a:pt x="38" y="163"/>
                    </a:cubicBezTo>
                    <a:cubicBezTo>
                      <a:pt x="38" y="160"/>
                      <a:pt x="40" y="163"/>
                      <a:pt x="41" y="164"/>
                    </a:cubicBezTo>
                    <a:cubicBezTo>
                      <a:pt x="41" y="165"/>
                      <a:pt x="44" y="160"/>
                      <a:pt x="45" y="156"/>
                    </a:cubicBezTo>
                    <a:cubicBezTo>
                      <a:pt x="46" y="153"/>
                      <a:pt x="45" y="154"/>
                      <a:pt x="42" y="157"/>
                    </a:cubicBezTo>
                    <a:cubicBezTo>
                      <a:pt x="39" y="160"/>
                      <a:pt x="41" y="154"/>
                      <a:pt x="42" y="151"/>
                    </a:cubicBezTo>
                    <a:cubicBezTo>
                      <a:pt x="43" y="149"/>
                      <a:pt x="43" y="142"/>
                      <a:pt x="43" y="140"/>
                    </a:cubicBezTo>
                    <a:cubicBezTo>
                      <a:pt x="44" y="138"/>
                      <a:pt x="44" y="136"/>
                      <a:pt x="48" y="135"/>
                    </a:cubicBezTo>
                    <a:cubicBezTo>
                      <a:pt x="51" y="134"/>
                      <a:pt x="56" y="130"/>
                      <a:pt x="55" y="128"/>
                    </a:cubicBezTo>
                    <a:cubicBezTo>
                      <a:pt x="54" y="127"/>
                      <a:pt x="60" y="124"/>
                      <a:pt x="60" y="122"/>
                    </a:cubicBezTo>
                    <a:cubicBezTo>
                      <a:pt x="60" y="120"/>
                      <a:pt x="54" y="114"/>
                      <a:pt x="52" y="113"/>
                    </a:cubicBezTo>
                    <a:cubicBezTo>
                      <a:pt x="50" y="112"/>
                      <a:pt x="46" y="113"/>
                      <a:pt x="47" y="112"/>
                    </a:cubicBezTo>
                    <a:cubicBezTo>
                      <a:pt x="47" y="110"/>
                      <a:pt x="46" y="105"/>
                      <a:pt x="46" y="103"/>
                    </a:cubicBezTo>
                    <a:cubicBezTo>
                      <a:pt x="45" y="100"/>
                      <a:pt x="49" y="97"/>
                      <a:pt x="49" y="95"/>
                    </a:cubicBezTo>
                    <a:cubicBezTo>
                      <a:pt x="49" y="92"/>
                      <a:pt x="48" y="90"/>
                      <a:pt x="51" y="89"/>
                    </a:cubicBezTo>
                    <a:cubicBezTo>
                      <a:pt x="53" y="88"/>
                      <a:pt x="52" y="86"/>
                      <a:pt x="55" y="85"/>
                    </a:cubicBezTo>
                    <a:cubicBezTo>
                      <a:pt x="58" y="84"/>
                      <a:pt x="57" y="80"/>
                      <a:pt x="60" y="79"/>
                    </a:cubicBezTo>
                    <a:cubicBezTo>
                      <a:pt x="63" y="77"/>
                      <a:pt x="64" y="76"/>
                      <a:pt x="68" y="74"/>
                    </a:cubicBezTo>
                    <a:cubicBezTo>
                      <a:pt x="72" y="72"/>
                      <a:pt x="79" y="68"/>
                      <a:pt x="80" y="65"/>
                    </a:cubicBezTo>
                    <a:cubicBezTo>
                      <a:pt x="81" y="63"/>
                      <a:pt x="76" y="60"/>
                      <a:pt x="79" y="57"/>
                    </a:cubicBezTo>
                    <a:cubicBezTo>
                      <a:pt x="83" y="55"/>
                      <a:pt x="80" y="52"/>
                      <a:pt x="82" y="51"/>
                    </a:cubicBezTo>
                    <a:cubicBezTo>
                      <a:pt x="85" y="50"/>
                      <a:pt x="86" y="49"/>
                      <a:pt x="88" y="47"/>
                    </a:cubicBezTo>
                    <a:cubicBezTo>
                      <a:pt x="89" y="45"/>
                      <a:pt x="92" y="46"/>
                      <a:pt x="96" y="46"/>
                    </a:cubicBezTo>
                    <a:cubicBezTo>
                      <a:pt x="98" y="46"/>
                      <a:pt x="99" y="46"/>
                      <a:pt x="100" y="46"/>
                    </a:cubicBezTo>
                    <a:cubicBezTo>
                      <a:pt x="100" y="44"/>
                      <a:pt x="100" y="43"/>
                      <a:pt x="99" y="42"/>
                    </a:cubicBezTo>
                    <a:close/>
                    <a:moveTo>
                      <a:pt x="59" y="147"/>
                    </a:moveTo>
                    <a:cubicBezTo>
                      <a:pt x="55" y="147"/>
                      <a:pt x="52" y="156"/>
                      <a:pt x="54" y="157"/>
                    </a:cubicBezTo>
                    <a:cubicBezTo>
                      <a:pt x="55" y="158"/>
                      <a:pt x="64" y="146"/>
                      <a:pt x="59" y="147"/>
                    </a:cubicBezTo>
                    <a:close/>
                  </a:path>
                </a:pathLst>
              </a:custGeom>
              <a:grpFill/>
              <a:ln w="3175"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69" name="Freeform 143">
                <a:extLst>
                  <a:ext uri="{FF2B5EF4-FFF2-40B4-BE49-F238E27FC236}">
                    <a16:creationId xmlns:a16="http://schemas.microsoft.com/office/drawing/2014/main" id="{25F82FD4-DFD3-4D32-8EB0-4011BECF621A}"/>
                  </a:ext>
                </a:extLst>
              </p:cNvPr>
              <p:cNvSpPr>
                <a:spLocks noEditPoints="1"/>
              </p:cNvSpPr>
              <p:nvPr/>
            </p:nvSpPr>
            <p:spPr bwMode="auto">
              <a:xfrm>
                <a:off x="5323736" y="2813742"/>
                <a:ext cx="115435" cy="55208"/>
              </a:xfrm>
              <a:custGeom>
                <a:avLst/>
                <a:gdLst>
                  <a:gd name="T0" fmla="*/ 47 w 50"/>
                  <a:gd name="T1" fmla="*/ 6 h 24"/>
                  <a:gd name="T2" fmla="*/ 48 w 50"/>
                  <a:gd name="T3" fmla="*/ 1 h 24"/>
                  <a:gd name="T4" fmla="*/ 46 w 50"/>
                  <a:gd name="T5" fmla="*/ 2 h 24"/>
                  <a:gd name="T6" fmla="*/ 31 w 50"/>
                  <a:gd name="T7" fmla="*/ 0 h 24"/>
                  <a:gd name="T8" fmla="*/ 16 w 50"/>
                  <a:gd name="T9" fmla="*/ 3 h 24"/>
                  <a:gd name="T10" fmla="*/ 11 w 50"/>
                  <a:gd name="T11" fmla="*/ 8 h 24"/>
                  <a:gd name="T12" fmla="*/ 13 w 50"/>
                  <a:gd name="T13" fmla="*/ 13 h 24"/>
                  <a:gd name="T14" fmla="*/ 18 w 50"/>
                  <a:gd name="T15" fmla="*/ 16 h 24"/>
                  <a:gd name="T16" fmla="*/ 19 w 50"/>
                  <a:gd name="T17" fmla="*/ 19 h 24"/>
                  <a:gd name="T18" fmla="*/ 19 w 50"/>
                  <a:gd name="T19" fmla="*/ 19 h 24"/>
                  <a:gd name="T20" fmla="*/ 28 w 50"/>
                  <a:gd name="T21" fmla="*/ 19 h 24"/>
                  <a:gd name="T22" fmla="*/ 36 w 50"/>
                  <a:gd name="T23" fmla="*/ 24 h 24"/>
                  <a:gd name="T24" fmla="*/ 44 w 50"/>
                  <a:gd name="T25" fmla="*/ 24 h 24"/>
                  <a:gd name="T26" fmla="*/ 44 w 50"/>
                  <a:gd name="T27" fmla="*/ 22 h 24"/>
                  <a:gd name="T28" fmla="*/ 46 w 50"/>
                  <a:gd name="T29" fmla="*/ 19 h 24"/>
                  <a:gd name="T30" fmla="*/ 44 w 50"/>
                  <a:gd name="T31" fmla="*/ 15 h 24"/>
                  <a:gd name="T32" fmla="*/ 44 w 50"/>
                  <a:gd name="T33" fmla="*/ 11 h 24"/>
                  <a:gd name="T34" fmla="*/ 47 w 50"/>
                  <a:gd name="T35" fmla="*/ 6 h 24"/>
                  <a:gd name="T36" fmla="*/ 4 w 50"/>
                  <a:gd name="T37" fmla="*/ 12 h 24"/>
                  <a:gd name="T38" fmla="*/ 1 w 50"/>
                  <a:gd name="T39" fmla="*/ 19 h 24"/>
                  <a:gd name="T40" fmla="*/ 10 w 50"/>
                  <a:gd name="T41" fmla="*/ 14 h 24"/>
                  <a:gd name="T42" fmla="*/ 4 w 50"/>
                  <a:gd name="T43" fmla="*/ 12 h 24"/>
                  <a:gd name="T44" fmla="*/ 8 w 50"/>
                  <a:gd name="T45" fmla="*/ 9 h 24"/>
                  <a:gd name="T46" fmla="*/ 3 w 50"/>
                  <a:gd name="T47" fmla="*/ 9 h 24"/>
                  <a:gd name="T48" fmla="*/ 8 w 50"/>
                  <a:gd name="T49" fmla="*/ 9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0" h="24">
                    <a:moveTo>
                      <a:pt x="47" y="6"/>
                    </a:moveTo>
                    <a:cubicBezTo>
                      <a:pt x="48" y="4"/>
                      <a:pt x="50" y="4"/>
                      <a:pt x="48" y="1"/>
                    </a:cubicBezTo>
                    <a:cubicBezTo>
                      <a:pt x="48" y="1"/>
                      <a:pt x="47" y="2"/>
                      <a:pt x="46" y="2"/>
                    </a:cubicBezTo>
                    <a:cubicBezTo>
                      <a:pt x="43" y="3"/>
                      <a:pt x="35" y="0"/>
                      <a:pt x="31" y="0"/>
                    </a:cubicBezTo>
                    <a:cubicBezTo>
                      <a:pt x="27" y="1"/>
                      <a:pt x="18" y="1"/>
                      <a:pt x="16" y="3"/>
                    </a:cubicBezTo>
                    <a:cubicBezTo>
                      <a:pt x="14" y="6"/>
                      <a:pt x="9" y="6"/>
                      <a:pt x="11" y="8"/>
                    </a:cubicBezTo>
                    <a:cubicBezTo>
                      <a:pt x="14" y="10"/>
                      <a:pt x="11" y="11"/>
                      <a:pt x="13" y="13"/>
                    </a:cubicBezTo>
                    <a:cubicBezTo>
                      <a:pt x="15" y="15"/>
                      <a:pt x="16" y="16"/>
                      <a:pt x="18" y="16"/>
                    </a:cubicBezTo>
                    <a:cubicBezTo>
                      <a:pt x="20" y="15"/>
                      <a:pt x="22" y="17"/>
                      <a:pt x="19" y="19"/>
                    </a:cubicBezTo>
                    <a:cubicBezTo>
                      <a:pt x="19" y="19"/>
                      <a:pt x="19" y="19"/>
                      <a:pt x="19" y="19"/>
                    </a:cubicBezTo>
                    <a:cubicBezTo>
                      <a:pt x="23" y="19"/>
                      <a:pt x="27" y="19"/>
                      <a:pt x="28" y="19"/>
                    </a:cubicBezTo>
                    <a:cubicBezTo>
                      <a:pt x="29" y="20"/>
                      <a:pt x="35" y="24"/>
                      <a:pt x="36" y="24"/>
                    </a:cubicBezTo>
                    <a:cubicBezTo>
                      <a:pt x="37" y="24"/>
                      <a:pt x="41" y="24"/>
                      <a:pt x="44" y="24"/>
                    </a:cubicBezTo>
                    <a:cubicBezTo>
                      <a:pt x="43" y="23"/>
                      <a:pt x="43" y="23"/>
                      <a:pt x="44" y="22"/>
                    </a:cubicBezTo>
                    <a:cubicBezTo>
                      <a:pt x="45" y="21"/>
                      <a:pt x="47" y="21"/>
                      <a:pt x="46" y="19"/>
                    </a:cubicBezTo>
                    <a:cubicBezTo>
                      <a:pt x="45" y="18"/>
                      <a:pt x="45" y="17"/>
                      <a:pt x="44" y="15"/>
                    </a:cubicBezTo>
                    <a:cubicBezTo>
                      <a:pt x="44" y="13"/>
                      <a:pt x="44" y="12"/>
                      <a:pt x="44" y="11"/>
                    </a:cubicBezTo>
                    <a:cubicBezTo>
                      <a:pt x="44" y="9"/>
                      <a:pt x="45" y="9"/>
                      <a:pt x="47" y="6"/>
                    </a:cubicBezTo>
                    <a:close/>
                    <a:moveTo>
                      <a:pt x="4" y="12"/>
                    </a:moveTo>
                    <a:cubicBezTo>
                      <a:pt x="0" y="13"/>
                      <a:pt x="0" y="19"/>
                      <a:pt x="1" y="19"/>
                    </a:cubicBezTo>
                    <a:cubicBezTo>
                      <a:pt x="3" y="19"/>
                      <a:pt x="8" y="15"/>
                      <a:pt x="10" y="14"/>
                    </a:cubicBezTo>
                    <a:cubicBezTo>
                      <a:pt x="11" y="12"/>
                      <a:pt x="9" y="11"/>
                      <a:pt x="4" y="12"/>
                    </a:cubicBezTo>
                    <a:close/>
                    <a:moveTo>
                      <a:pt x="8" y="9"/>
                    </a:moveTo>
                    <a:cubicBezTo>
                      <a:pt x="9" y="7"/>
                      <a:pt x="1" y="8"/>
                      <a:pt x="3" y="9"/>
                    </a:cubicBezTo>
                    <a:cubicBezTo>
                      <a:pt x="4" y="11"/>
                      <a:pt x="7" y="11"/>
                      <a:pt x="8" y="9"/>
                    </a:cubicBezTo>
                    <a:close/>
                  </a:path>
                </a:pathLst>
              </a:custGeom>
              <a:grpFill/>
              <a:ln w="3175"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70" name="Freeform 144">
                <a:extLst>
                  <a:ext uri="{FF2B5EF4-FFF2-40B4-BE49-F238E27FC236}">
                    <a16:creationId xmlns:a16="http://schemas.microsoft.com/office/drawing/2014/main" id="{5594F664-4CF4-476A-8084-85E804846F32}"/>
                  </a:ext>
                </a:extLst>
              </p:cNvPr>
              <p:cNvSpPr>
                <a:spLocks/>
              </p:cNvSpPr>
              <p:nvPr/>
            </p:nvSpPr>
            <p:spPr bwMode="auto">
              <a:xfrm>
                <a:off x="5538294" y="3994439"/>
                <a:ext cx="148058" cy="181935"/>
              </a:xfrm>
              <a:custGeom>
                <a:avLst/>
                <a:gdLst>
                  <a:gd name="T0" fmla="*/ 57 w 64"/>
                  <a:gd name="T1" fmla="*/ 18 h 79"/>
                  <a:gd name="T2" fmla="*/ 61 w 64"/>
                  <a:gd name="T3" fmla="*/ 12 h 79"/>
                  <a:gd name="T4" fmla="*/ 64 w 64"/>
                  <a:gd name="T5" fmla="*/ 7 h 79"/>
                  <a:gd name="T6" fmla="*/ 60 w 64"/>
                  <a:gd name="T7" fmla="*/ 8 h 79"/>
                  <a:gd name="T8" fmla="*/ 56 w 64"/>
                  <a:gd name="T9" fmla="*/ 6 h 79"/>
                  <a:gd name="T10" fmla="*/ 50 w 64"/>
                  <a:gd name="T11" fmla="*/ 8 h 79"/>
                  <a:gd name="T12" fmla="*/ 44 w 64"/>
                  <a:gd name="T13" fmla="*/ 12 h 79"/>
                  <a:gd name="T14" fmla="*/ 35 w 64"/>
                  <a:gd name="T15" fmla="*/ 10 h 79"/>
                  <a:gd name="T16" fmla="*/ 26 w 64"/>
                  <a:gd name="T17" fmla="*/ 5 h 79"/>
                  <a:gd name="T18" fmla="*/ 17 w 64"/>
                  <a:gd name="T19" fmla="*/ 3 h 79"/>
                  <a:gd name="T20" fmla="*/ 13 w 64"/>
                  <a:gd name="T21" fmla="*/ 1 h 79"/>
                  <a:gd name="T22" fmla="*/ 8 w 64"/>
                  <a:gd name="T23" fmla="*/ 1 h 79"/>
                  <a:gd name="T24" fmla="*/ 2 w 64"/>
                  <a:gd name="T25" fmla="*/ 5 h 79"/>
                  <a:gd name="T26" fmla="*/ 1 w 64"/>
                  <a:gd name="T27" fmla="*/ 6 h 79"/>
                  <a:gd name="T28" fmla="*/ 4 w 64"/>
                  <a:gd name="T29" fmla="*/ 10 h 79"/>
                  <a:gd name="T30" fmla="*/ 5 w 64"/>
                  <a:gd name="T31" fmla="*/ 15 h 79"/>
                  <a:gd name="T32" fmla="*/ 8 w 64"/>
                  <a:gd name="T33" fmla="*/ 18 h 79"/>
                  <a:gd name="T34" fmla="*/ 8 w 64"/>
                  <a:gd name="T35" fmla="*/ 25 h 79"/>
                  <a:gd name="T36" fmla="*/ 3 w 64"/>
                  <a:gd name="T37" fmla="*/ 34 h 79"/>
                  <a:gd name="T38" fmla="*/ 0 w 64"/>
                  <a:gd name="T39" fmla="*/ 39 h 79"/>
                  <a:gd name="T40" fmla="*/ 5 w 64"/>
                  <a:gd name="T41" fmla="*/ 42 h 79"/>
                  <a:gd name="T42" fmla="*/ 0 w 64"/>
                  <a:gd name="T43" fmla="*/ 47 h 79"/>
                  <a:gd name="T44" fmla="*/ 0 w 64"/>
                  <a:gd name="T45" fmla="*/ 48 h 79"/>
                  <a:gd name="T46" fmla="*/ 30 w 64"/>
                  <a:gd name="T47" fmla="*/ 64 h 79"/>
                  <a:gd name="T48" fmla="*/ 30 w 64"/>
                  <a:gd name="T49" fmla="*/ 69 h 79"/>
                  <a:gd name="T50" fmla="*/ 43 w 64"/>
                  <a:gd name="T51" fmla="*/ 79 h 79"/>
                  <a:gd name="T52" fmla="*/ 51 w 64"/>
                  <a:gd name="T53" fmla="*/ 61 h 79"/>
                  <a:gd name="T54" fmla="*/ 56 w 64"/>
                  <a:gd name="T55" fmla="*/ 57 h 79"/>
                  <a:gd name="T56" fmla="*/ 61 w 64"/>
                  <a:gd name="T57" fmla="*/ 54 h 79"/>
                  <a:gd name="T58" fmla="*/ 61 w 64"/>
                  <a:gd name="T59" fmla="*/ 53 h 79"/>
                  <a:gd name="T60" fmla="*/ 57 w 64"/>
                  <a:gd name="T61" fmla="*/ 47 h 79"/>
                  <a:gd name="T62" fmla="*/ 57 w 64"/>
                  <a:gd name="T63" fmla="*/ 18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64" h="79">
                    <a:moveTo>
                      <a:pt x="57" y="18"/>
                    </a:moveTo>
                    <a:cubicBezTo>
                      <a:pt x="61" y="12"/>
                      <a:pt x="61" y="12"/>
                      <a:pt x="61" y="12"/>
                    </a:cubicBezTo>
                    <a:cubicBezTo>
                      <a:pt x="64" y="7"/>
                      <a:pt x="64" y="7"/>
                      <a:pt x="64" y="7"/>
                    </a:cubicBezTo>
                    <a:cubicBezTo>
                      <a:pt x="63" y="7"/>
                      <a:pt x="61" y="8"/>
                      <a:pt x="60" y="8"/>
                    </a:cubicBezTo>
                    <a:cubicBezTo>
                      <a:pt x="59" y="9"/>
                      <a:pt x="57" y="8"/>
                      <a:pt x="56" y="6"/>
                    </a:cubicBezTo>
                    <a:cubicBezTo>
                      <a:pt x="56" y="5"/>
                      <a:pt x="52" y="6"/>
                      <a:pt x="50" y="8"/>
                    </a:cubicBezTo>
                    <a:cubicBezTo>
                      <a:pt x="47" y="9"/>
                      <a:pt x="45" y="13"/>
                      <a:pt x="44" y="12"/>
                    </a:cubicBezTo>
                    <a:cubicBezTo>
                      <a:pt x="43" y="11"/>
                      <a:pt x="37" y="10"/>
                      <a:pt x="35" y="10"/>
                    </a:cubicBezTo>
                    <a:cubicBezTo>
                      <a:pt x="33" y="10"/>
                      <a:pt x="27" y="7"/>
                      <a:pt x="26" y="5"/>
                    </a:cubicBezTo>
                    <a:cubicBezTo>
                      <a:pt x="24" y="3"/>
                      <a:pt x="19" y="4"/>
                      <a:pt x="17" y="3"/>
                    </a:cubicBezTo>
                    <a:cubicBezTo>
                      <a:pt x="16" y="3"/>
                      <a:pt x="14" y="2"/>
                      <a:pt x="13" y="1"/>
                    </a:cubicBezTo>
                    <a:cubicBezTo>
                      <a:pt x="12" y="0"/>
                      <a:pt x="10" y="0"/>
                      <a:pt x="8" y="1"/>
                    </a:cubicBezTo>
                    <a:cubicBezTo>
                      <a:pt x="6" y="1"/>
                      <a:pt x="2" y="3"/>
                      <a:pt x="2" y="5"/>
                    </a:cubicBezTo>
                    <a:cubicBezTo>
                      <a:pt x="1" y="5"/>
                      <a:pt x="1" y="6"/>
                      <a:pt x="1" y="6"/>
                    </a:cubicBezTo>
                    <a:cubicBezTo>
                      <a:pt x="4" y="10"/>
                      <a:pt x="4" y="10"/>
                      <a:pt x="4" y="10"/>
                    </a:cubicBezTo>
                    <a:cubicBezTo>
                      <a:pt x="5" y="15"/>
                      <a:pt x="5" y="15"/>
                      <a:pt x="5" y="15"/>
                    </a:cubicBezTo>
                    <a:cubicBezTo>
                      <a:pt x="8" y="18"/>
                      <a:pt x="8" y="18"/>
                      <a:pt x="8" y="18"/>
                    </a:cubicBezTo>
                    <a:cubicBezTo>
                      <a:pt x="8" y="18"/>
                      <a:pt x="8" y="21"/>
                      <a:pt x="8" y="25"/>
                    </a:cubicBezTo>
                    <a:cubicBezTo>
                      <a:pt x="7" y="28"/>
                      <a:pt x="5" y="32"/>
                      <a:pt x="3" y="34"/>
                    </a:cubicBezTo>
                    <a:cubicBezTo>
                      <a:pt x="2" y="35"/>
                      <a:pt x="1" y="37"/>
                      <a:pt x="0" y="39"/>
                    </a:cubicBezTo>
                    <a:cubicBezTo>
                      <a:pt x="3" y="40"/>
                      <a:pt x="6" y="41"/>
                      <a:pt x="5" y="42"/>
                    </a:cubicBezTo>
                    <a:cubicBezTo>
                      <a:pt x="5" y="44"/>
                      <a:pt x="0" y="43"/>
                      <a:pt x="0" y="47"/>
                    </a:cubicBezTo>
                    <a:cubicBezTo>
                      <a:pt x="0" y="48"/>
                      <a:pt x="0" y="48"/>
                      <a:pt x="0" y="48"/>
                    </a:cubicBezTo>
                    <a:cubicBezTo>
                      <a:pt x="30" y="64"/>
                      <a:pt x="30" y="64"/>
                      <a:pt x="30" y="64"/>
                    </a:cubicBezTo>
                    <a:cubicBezTo>
                      <a:pt x="30" y="69"/>
                      <a:pt x="30" y="69"/>
                      <a:pt x="30" y="69"/>
                    </a:cubicBezTo>
                    <a:cubicBezTo>
                      <a:pt x="30" y="69"/>
                      <a:pt x="37" y="74"/>
                      <a:pt x="43" y="79"/>
                    </a:cubicBezTo>
                    <a:cubicBezTo>
                      <a:pt x="46" y="71"/>
                      <a:pt x="50" y="63"/>
                      <a:pt x="51" y="61"/>
                    </a:cubicBezTo>
                    <a:cubicBezTo>
                      <a:pt x="53" y="59"/>
                      <a:pt x="55" y="59"/>
                      <a:pt x="56" y="57"/>
                    </a:cubicBezTo>
                    <a:cubicBezTo>
                      <a:pt x="58" y="55"/>
                      <a:pt x="58" y="58"/>
                      <a:pt x="61" y="54"/>
                    </a:cubicBezTo>
                    <a:cubicBezTo>
                      <a:pt x="61" y="54"/>
                      <a:pt x="61" y="54"/>
                      <a:pt x="61" y="53"/>
                    </a:cubicBezTo>
                    <a:cubicBezTo>
                      <a:pt x="57" y="47"/>
                      <a:pt x="57" y="47"/>
                      <a:pt x="57" y="47"/>
                    </a:cubicBezTo>
                    <a:lnTo>
                      <a:pt x="57" y="18"/>
                    </a:lnTo>
                    <a:close/>
                  </a:path>
                </a:pathLst>
              </a:custGeom>
              <a:grpFill/>
              <a:ln w="3175"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71" name="Freeform 145">
                <a:extLst>
                  <a:ext uri="{FF2B5EF4-FFF2-40B4-BE49-F238E27FC236}">
                    <a16:creationId xmlns:a16="http://schemas.microsoft.com/office/drawing/2014/main" id="{5B14E583-2E3B-4F7A-8201-9112334AFC6F}"/>
                  </a:ext>
                </a:extLst>
              </p:cNvPr>
              <p:cNvSpPr>
                <a:spLocks/>
              </p:cNvSpPr>
              <p:nvPr/>
            </p:nvSpPr>
            <p:spPr bwMode="auto">
              <a:xfrm>
                <a:off x="5455482" y="4008241"/>
                <a:ext cx="101633" cy="105397"/>
              </a:xfrm>
              <a:custGeom>
                <a:avLst/>
                <a:gdLst>
                  <a:gd name="T0" fmla="*/ 41 w 44"/>
                  <a:gd name="T1" fmla="*/ 9 h 46"/>
                  <a:gd name="T2" fmla="*/ 40 w 44"/>
                  <a:gd name="T3" fmla="*/ 4 h 46"/>
                  <a:gd name="T4" fmla="*/ 37 w 44"/>
                  <a:gd name="T5" fmla="*/ 0 h 46"/>
                  <a:gd name="T6" fmla="*/ 34 w 44"/>
                  <a:gd name="T7" fmla="*/ 3 h 46"/>
                  <a:gd name="T8" fmla="*/ 29 w 44"/>
                  <a:gd name="T9" fmla="*/ 3 h 46"/>
                  <a:gd name="T10" fmla="*/ 23 w 44"/>
                  <a:gd name="T11" fmla="*/ 5 h 46"/>
                  <a:gd name="T12" fmla="*/ 18 w 44"/>
                  <a:gd name="T13" fmla="*/ 3 h 46"/>
                  <a:gd name="T14" fmla="*/ 12 w 44"/>
                  <a:gd name="T15" fmla="*/ 5 h 46"/>
                  <a:gd name="T16" fmla="*/ 11 w 44"/>
                  <a:gd name="T17" fmla="*/ 12 h 46"/>
                  <a:gd name="T18" fmla="*/ 14 w 44"/>
                  <a:gd name="T19" fmla="*/ 16 h 46"/>
                  <a:gd name="T20" fmla="*/ 11 w 44"/>
                  <a:gd name="T21" fmla="*/ 20 h 46"/>
                  <a:gd name="T22" fmla="*/ 8 w 44"/>
                  <a:gd name="T23" fmla="*/ 22 h 46"/>
                  <a:gd name="T24" fmla="*/ 5 w 44"/>
                  <a:gd name="T25" fmla="*/ 27 h 46"/>
                  <a:gd name="T26" fmla="*/ 3 w 44"/>
                  <a:gd name="T27" fmla="*/ 33 h 46"/>
                  <a:gd name="T28" fmla="*/ 2 w 44"/>
                  <a:gd name="T29" fmla="*/ 40 h 46"/>
                  <a:gd name="T30" fmla="*/ 0 w 44"/>
                  <a:gd name="T31" fmla="*/ 45 h 46"/>
                  <a:gd name="T32" fmla="*/ 4 w 44"/>
                  <a:gd name="T33" fmla="*/ 45 h 46"/>
                  <a:gd name="T34" fmla="*/ 13 w 44"/>
                  <a:gd name="T35" fmla="*/ 42 h 46"/>
                  <a:gd name="T36" fmla="*/ 19 w 44"/>
                  <a:gd name="T37" fmla="*/ 42 h 46"/>
                  <a:gd name="T38" fmla="*/ 25 w 44"/>
                  <a:gd name="T39" fmla="*/ 33 h 46"/>
                  <a:gd name="T40" fmla="*/ 36 w 44"/>
                  <a:gd name="T41" fmla="*/ 33 h 46"/>
                  <a:gd name="T42" fmla="*/ 39 w 44"/>
                  <a:gd name="T43" fmla="*/ 28 h 46"/>
                  <a:gd name="T44" fmla="*/ 44 w 44"/>
                  <a:gd name="T45" fmla="*/ 19 h 46"/>
                  <a:gd name="T46" fmla="*/ 44 w 44"/>
                  <a:gd name="T47" fmla="*/ 12 h 46"/>
                  <a:gd name="T48" fmla="*/ 41 w 44"/>
                  <a:gd name="T49" fmla="*/ 9 h 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4" h="46">
                    <a:moveTo>
                      <a:pt x="41" y="9"/>
                    </a:moveTo>
                    <a:cubicBezTo>
                      <a:pt x="40" y="4"/>
                      <a:pt x="40" y="4"/>
                      <a:pt x="40" y="4"/>
                    </a:cubicBezTo>
                    <a:cubicBezTo>
                      <a:pt x="37" y="0"/>
                      <a:pt x="37" y="0"/>
                      <a:pt x="37" y="0"/>
                    </a:cubicBezTo>
                    <a:cubicBezTo>
                      <a:pt x="35" y="1"/>
                      <a:pt x="34" y="2"/>
                      <a:pt x="34" y="3"/>
                    </a:cubicBezTo>
                    <a:cubicBezTo>
                      <a:pt x="34" y="4"/>
                      <a:pt x="30" y="4"/>
                      <a:pt x="29" y="3"/>
                    </a:cubicBezTo>
                    <a:cubicBezTo>
                      <a:pt x="27" y="2"/>
                      <a:pt x="24" y="4"/>
                      <a:pt x="23" y="5"/>
                    </a:cubicBezTo>
                    <a:cubicBezTo>
                      <a:pt x="22" y="6"/>
                      <a:pt x="20" y="3"/>
                      <a:pt x="18" y="3"/>
                    </a:cubicBezTo>
                    <a:cubicBezTo>
                      <a:pt x="16" y="3"/>
                      <a:pt x="12" y="5"/>
                      <a:pt x="12" y="5"/>
                    </a:cubicBezTo>
                    <a:cubicBezTo>
                      <a:pt x="12" y="5"/>
                      <a:pt x="11" y="10"/>
                      <a:pt x="11" y="12"/>
                    </a:cubicBezTo>
                    <a:cubicBezTo>
                      <a:pt x="11" y="14"/>
                      <a:pt x="14" y="14"/>
                      <a:pt x="14" y="16"/>
                    </a:cubicBezTo>
                    <a:cubicBezTo>
                      <a:pt x="14" y="18"/>
                      <a:pt x="12" y="19"/>
                      <a:pt x="11" y="20"/>
                    </a:cubicBezTo>
                    <a:cubicBezTo>
                      <a:pt x="11" y="21"/>
                      <a:pt x="10" y="22"/>
                      <a:pt x="8" y="22"/>
                    </a:cubicBezTo>
                    <a:cubicBezTo>
                      <a:pt x="6" y="23"/>
                      <a:pt x="6" y="26"/>
                      <a:pt x="5" y="27"/>
                    </a:cubicBezTo>
                    <a:cubicBezTo>
                      <a:pt x="4" y="28"/>
                      <a:pt x="4" y="31"/>
                      <a:pt x="3" y="33"/>
                    </a:cubicBezTo>
                    <a:cubicBezTo>
                      <a:pt x="2" y="35"/>
                      <a:pt x="2" y="37"/>
                      <a:pt x="2" y="40"/>
                    </a:cubicBezTo>
                    <a:cubicBezTo>
                      <a:pt x="2" y="41"/>
                      <a:pt x="1" y="44"/>
                      <a:pt x="0" y="45"/>
                    </a:cubicBezTo>
                    <a:cubicBezTo>
                      <a:pt x="3" y="46"/>
                      <a:pt x="3" y="45"/>
                      <a:pt x="4" y="45"/>
                    </a:cubicBezTo>
                    <a:cubicBezTo>
                      <a:pt x="6" y="44"/>
                      <a:pt x="13" y="42"/>
                      <a:pt x="13" y="42"/>
                    </a:cubicBezTo>
                    <a:cubicBezTo>
                      <a:pt x="19" y="42"/>
                      <a:pt x="19" y="42"/>
                      <a:pt x="19" y="42"/>
                    </a:cubicBezTo>
                    <a:cubicBezTo>
                      <a:pt x="21" y="37"/>
                      <a:pt x="23" y="34"/>
                      <a:pt x="25" y="33"/>
                    </a:cubicBezTo>
                    <a:cubicBezTo>
                      <a:pt x="29" y="32"/>
                      <a:pt x="33" y="32"/>
                      <a:pt x="36" y="33"/>
                    </a:cubicBezTo>
                    <a:cubicBezTo>
                      <a:pt x="37" y="31"/>
                      <a:pt x="38" y="29"/>
                      <a:pt x="39" y="28"/>
                    </a:cubicBezTo>
                    <a:cubicBezTo>
                      <a:pt x="41" y="26"/>
                      <a:pt x="43" y="22"/>
                      <a:pt x="44" y="19"/>
                    </a:cubicBezTo>
                    <a:cubicBezTo>
                      <a:pt x="44" y="15"/>
                      <a:pt x="44" y="12"/>
                      <a:pt x="44" y="12"/>
                    </a:cubicBezTo>
                    <a:lnTo>
                      <a:pt x="41" y="9"/>
                    </a:lnTo>
                    <a:close/>
                  </a:path>
                </a:pathLst>
              </a:custGeom>
              <a:grpFill/>
              <a:ln w="3175"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72" name="Freeform 146">
                <a:extLst>
                  <a:ext uri="{FF2B5EF4-FFF2-40B4-BE49-F238E27FC236}">
                    <a16:creationId xmlns:a16="http://schemas.microsoft.com/office/drawing/2014/main" id="{5508BF6F-0602-4D2A-851B-4B6CA0AC7617}"/>
                  </a:ext>
                </a:extLst>
              </p:cNvPr>
              <p:cNvSpPr>
                <a:spLocks/>
              </p:cNvSpPr>
              <p:nvPr/>
            </p:nvSpPr>
            <p:spPr bwMode="auto">
              <a:xfrm>
                <a:off x="5956118" y="3173848"/>
                <a:ext cx="326229" cy="190718"/>
              </a:xfrm>
              <a:custGeom>
                <a:avLst/>
                <a:gdLst>
                  <a:gd name="T0" fmla="*/ 138 w 142"/>
                  <a:gd name="T1" fmla="*/ 46 h 83"/>
                  <a:gd name="T2" fmla="*/ 127 w 142"/>
                  <a:gd name="T3" fmla="*/ 41 h 83"/>
                  <a:gd name="T4" fmla="*/ 121 w 142"/>
                  <a:gd name="T5" fmla="*/ 41 h 83"/>
                  <a:gd name="T6" fmla="*/ 113 w 142"/>
                  <a:gd name="T7" fmla="*/ 39 h 83"/>
                  <a:gd name="T8" fmla="*/ 105 w 142"/>
                  <a:gd name="T9" fmla="*/ 46 h 83"/>
                  <a:gd name="T10" fmla="*/ 101 w 142"/>
                  <a:gd name="T11" fmla="*/ 47 h 83"/>
                  <a:gd name="T12" fmla="*/ 95 w 142"/>
                  <a:gd name="T13" fmla="*/ 43 h 83"/>
                  <a:gd name="T14" fmla="*/ 88 w 142"/>
                  <a:gd name="T15" fmla="*/ 41 h 83"/>
                  <a:gd name="T16" fmla="*/ 83 w 142"/>
                  <a:gd name="T17" fmla="*/ 33 h 83"/>
                  <a:gd name="T18" fmla="*/ 81 w 142"/>
                  <a:gd name="T19" fmla="*/ 25 h 83"/>
                  <a:gd name="T20" fmla="*/ 75 w 142"/>
                  <a:gd name="T21" fmla="*/ 20 h 83"/>
                  <a:gd name="T22" fmla="*/ 59 w 142"/>
                  <a:gd name="T23" fmla="*/ 20 h 83"/>
                  <a:gd name="T24" fmla="*/ 48 w 142"/>
                  <a:gd name="T25" fmla="*/ 20 h 83"/>
                  <a:gd name="T26" fmla="*/ 39 w 142"/>
                  <a:gd name="T27" fmla="*/ 10 h 83"/>
                  <a:gd name="T28" fmla="*/ 37 w 142"/>
                  <a:gd name="T29" fmla="*/ 13 h 83"/>
                  <a:gd name="T30" fmla="*/ 27 w 142"/>
                  <a:gd name="T31" fmla="*/ 12 h 83"/>
                  <a:gd name="T32" fmla="*/ 26 w 142"/>
                  <a:gd name="T33" fmla="*/ 0 h 83"/>
                  <a:gd name="T34" fmla="*/ 22 w 142"/>
                  <a:gd name="T35" fmla="*/ 12 h 83"/>
                  <a:gd name="T36" fmla="*/ 21 w 142"/>
                  <a:gd name="T37" fmla="*/ 0 h 83"/>
                  <a:gd name="T38" fmla="*/ 1 w 142"/>
                  <a:gd name="T39" fmla="*/ 5 h 83"/>
                  <a:gd name="T40" fmla="*/ 0 w 142"/>
                  <a:gd name="T41" fmla="*/ 41 h 83"/>
                  <a:gd name="T42" fmla="*/ 0 w 142"/>
                  <a:gd name="T43" fmla="*/ 41 h 83"/>
                  <a:gd name="T44" fmla="*/ 6 w 142"/>
                  <a:gd name="T45" fmla="*/ 42 h 83"/>
                  <a:gd name="T46" fmla="*/ 8 w 142"/>
                  <a:gd name="T47" fmla="*/ 38 h 83"/>
                  <a:gd name="T48" fmla="*/ 14 w 142"/>
                  <a:gd name="T49" fmla="*/ 34 h 83"/>
                  <a:gd name="T50" fmla="*/ 17 w 142"/>
                  <a:gd name="T51" fmla="*/ 31 h 83"/>
                  <a:gd name="T52" fmla="*/ 20 w 142"/>
                  <a:gd name="T53" fmla="*/ 29 h 83"/>
                  <a:gd name="T54" fmla="*/ 26 w 142"/>
                  <a:gd name="T55" fmla="*/ 31 h 83"/>
                  <a:gd name="T56" fmla="*/ 32 w 142"/>
                  <a:gd name="T57" fmla="*/ 33 h 83"/>
                  <a:gd name="T58" fmla="*/ 35 w 142"/>
                  <a:gd name="T59" fmla="*/ 41 h 83"/>
                  <a:gd name="T60" fmla="*/ 47 w 142"/>
                  <a:gd name="T61" fmla="*/ 43 h 83"/>
                  <a:gd name="T62" fmla="*/ 50 w 142"/>
                  <a:gd name="T63" fmla="*/ 48 h 83"/>
                  <a:gd name="T64" fmla="*/ 54 w 142"/>
                  <a:gd name="T65" fmla="*/ 55 h 83"/>
                  <a:gd name="T66" fmla="*/ 62 w 142"/>
                  <a:gd name="T67" fmla="*/ 60 h 83"/>
                  <a:gd name="T68" fmla="*/ 71 w 142"/>
                  <a:gd name="T69" fmla="*/ 66 h 83"/>
                  <a:gd name="T70" fmla="*/ 80 w 142"/>
                  <a:gd name="T71" fmla="*/ 71 h 83"/>
                  <a:gd name="T72" fmla="*/ 87 w 142"/>
                  <a:gd name="T73" fmla="*/ 74 h 83"/>
                  <a:gd name="T74" fmla="*/ 87 w 142"/>
                  <a:gd name="T75" fmla="*/ 79 h 83"/>
                  <a:gd name="T76" fmla="*/ 88 w 142"/>
                  <a:gd name="T77" fmla="*/ 79 h 83"/>
                  <a:gd name="T78" fmla="*/ 95 w 142"/>
                  <a:gd name="T79" fmla="*/ 81 h 83"/>
                  <a:gd name="T80" fmla="*/ 98 w 142"/>
                  <a:gd name="T81" fmla="*/ 83 h 83"/>
                  <a:gd name="T82" fmla="*/ 101 w 142"/>
                  <a:gd name="T83" fmla="*/ 74 h 83"/>
                  <a:gd name="T84" fmla="*/ 100 w 142"/>
                  <a:gd name="T85" fmla="*/ 67 h 83"/>
                  <a:gd name="T86" fmla="*/ 95 w 142"/>
                  <a:gd name="T87" fmla="*/ 61 h 83"/>
                  <a:gd name="T88" fmla="*/ 103 w 142"/>
                  <a:gd name="T89" fmla="*/ 58 h 83"/>
                  <a:gd name="T90" fmla="*/ 105 w 142"/>
                  <a:gd name="T91" fmla="*/ 54 h 83"/>
                  <a:gd name="T92" fmla="*/ 109 w 142"/>
                  <a:gd name="T93" fmla="*/ 49 h 83"/>
                  <a:gd name="T94" fmla="*/ 115 w 142"/>
                  <a:gd name="T95" fmla="*/ 48 h 83"/>
                  <a:gd name="T96" fmla="*/ 121 w 142"/>
                  <a:gd name="T97" fmla="*/ 47 h 83"/>
                  <a:gd name="T98" fmla="*/ 118 w 142"/>
                  <a:gd name="T99" fmla="*/ 53 h 83"/>
                  <a:gd name="T100" fmla="*/ 127 w 142"/>
                  <a:gd name="T101" fmla="*/ 52 h 83"/>
                  <a:gd name="T102" fmla="*/ 135 w 142"/>
                  <a:gd name="T103" fmla="*/ 50 h 83"/>
                  <a:gd name="T104" fmla="*/ 138 w 142"/>
                  <a:gd name="T105" fmla="*/ 46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42" h="83">
                    <a:moveTo>
                      <a:pt x="138" y="46"/>
                    </a:moveTo>
                    <a:cubicBezTo>
                      <a:pt x="135" y="43"/>
                      <a:pt x="128" y="39"/>
                      <a:pt x="127" y="41"/>
                    </a:cubicBezTo>
                    <a:cubicBezTo>
                      <a:pt x="127" y="43"/>
                      <a:pt x="123" y="43"/>
                      <a:pt x="121" y="41"/>
                    </a:cubicBezTo>
                    <a:cubicBezTo>
                      <a:pt x="119" y="40"/>
                      <a:pt x="118" y="37"/>
                      <a:pt x="113" y="39"/>
                    </a:cubicBezTo>
                    <a:cubicBezTo>
                      <a:pt x="109" y="41"/>
                      <a:pt x="105" y="44"/>
                      <a:pt x="105" y="46"/>
                    </a:cubicBezTo>
                    <a:cubicBezTo>
                      <a:pt x="105" y="47"/>
                      <a:pt x="102" y="49"/>
                      <a:pt x="101" y="47"/>
                    </a:cubicBezTo>
                    <a:cubicBezTo>
                      <a:pt x="101" y="44"/>
                      <a:pt x="97" y="43"/>
                      <a:pt x="95" y="43"/>
                    </a:cubicBezTo>
                    <a:cubicBezTo>
                      <a:pt x="92" y="42"/>
                      <a:pt x="88" y="43"/>
                      <a:pt x="88" y="41"/>
                    </a:cubicBezTo>
                    <a:cubicBezTo>
                      <a:pt x="87" y="38"/>
                      <a:pt x="84" y="35"/>
                      <a:pt x="83" y="33"/>
                    </a:cubicBezTo>
                    <a:cubicBezTo>
                      <a:pt x="83" y="30"/>
                      <a:pt x="84" y="26"/>
                      <a:pt x="81" y="25"/>
                    </a:cubicBezTo>
                    <a:cubicBezTo>
                      <a:pt x="79" y="24"/>
                      <a:pt x="77" y="20"/>
                      <a:pt x="75" y="20"/>
                    </a:cubicBezTo>
                    <a:cubicBezTo>
                      <a:pt x="73" y="20"/>
                      <a:pt x="60" y="20"/>
                      <a:pt x="59" y="20"/>
                    </a:cubicBezTo>
                    <a:cubicBezTo>
                      <a:pt x="57" y="19"/>
                      <a:pt x="49" y="22"/>
                      <a:pt x="48" y="20"/>
                    </a:cubicBezTo>
                    <a:cubicBezTo>
                      <a:pt x="48" y="19"/>
                      <a:pt x="42" y="13"/>
                      <a:pt x="39" y="10"/>
                    </a:cubicBezTo>
                    <a:cubicBezTo>
                      <a:pt x="39" y="11"/>
                      <a:pt x="38" y="12"/>
                      <a:pt x="37" y="13"/>
                    </a:cubicBezTo>
                    <a:cubicBezTo>
                      <a:pt x="31" y="18"/>
                      <a:pt x="25" y="17"/>
                      <a:pt x="27" y="12"/>
                    </a:cubicBezTo>
                    <a:cubicBezTo>
                      <a:pt x="29" y="6"/>
                      <a:pt x="29" y="0"/>
                      <a:pt x="26" y="0"/>
                    </a:cubicBezTo>
                    <a:cubicBezTo>
                      <a:pt x="23" y="0"/>
                      <a:pt x="25" y="11"/>
                      <a:pt x="22" y="12"/>
                    </a:cubicBezTo>
                    <a:cubicBezTo>
                      <a:pt x="20" y="13"/>
                      <a:pt x="20" y="4"/>
                      <a:pt x="21" y="0"/>
                    </a:cubicBezTo>
                    <a:cubicBezTo>
                      <a:pt x="1" y="5"/>
                      <a:pt x="1" y="5"/>
                      <a:pt x="1" y="5"/>
                    </a:cubicBezTo>
                    <a:cubicBezTo>
                      <a:pt x="0" y="41"/>
                      <a:pt x="0" y="41"/>
                      <a:pt x="0" y="41"/>
                    </a:cubicBezTo>
                    <a:cubicBezTo>
                      <a:pt x="0" y="41"/>
                      <a:pt x="0" y="41"/>
                      <a:pt x="0" y="41"/>
                    </a:cubicBezTo>
                    <a:cubicBezTo>
                      <a:pt x="2" y="42"/>
                      <a:pt x="4" y="42"/>
                      <a:pt x="6" y="42"/>
                    </a:cubicBezTo>
                    <a:cubicBezTo>
                      <a:pt x="9" y="42"/>
                      <a:pt x="8" y="40"/>
                      <a:pt x="8" y="38"/>
                    </a:cubicBezTo>
                    <a:cubicBezTo>
                      <a:pt x="8" y="36"/>
                      <a:pt x="12" y="34"/>
                      <a:pt x="14" y="34"/>
                    </a:cubicBezTo>
                    <a:cubicBezTo>
                      <a:pt x="17" y="34"/>
                      <a:pt x="16" y="31"/>
                      <a:pt x="17" y="31"/>
                    </a:cubicBezTo>
                    <a:cubicBezTo>
                      <a:pt x="18" y="31"/>
                      <a:pt x="20" y="30"/>
                      <a:pt x="20" y="29"/>
                    </a:cubicBezTo>
                    <a:cubicBezTo>
                      <a:pt x="21" y="28"/>
                      <a:pt x="25" y="29"/>
                      <a:pt x="26" y="31"/>
                    </a:cubicBezTo>
                    <a:cubicBezTo>
                      <a:pt x="27" y="32"/>
                      <a:pt x="30" y="32"/>
                      <a:pt x="32" y="33"/>
                    </a:cubicBezTo>
                    <a:cubicBezTo>
                      <a:pt x="34" y="33"/>
                      <a:pt x="35" y="40"/>
                      <a:pt x="35" y="41"/>
                    </a:cubicBezTo>
                    <a:cubicBezTo>
                      <a:pt x="35" y="43"/>
                      <a:pt x="45" y="42"/>
                      <a:pt x="47" y="43"/>
                    </a:cubicBezTo>
                    <a:cubicBezTo>
                      <a:pt x="49" y="43"/>
                      <a:pt x="49" y="46"/>
                      <a:pt x="50" y="48"/>
                    </a:cubicBezTo>
                    <a:cubicBezTo>
                      <a:pt x="52" y="50"/>
                      <a:pt x="53" y="53"/>
                      <a:pt x="54" y="55"/>
                    </a:cubicBezTo>
                    <a:cubicBezTo>
                      <a:pt x="55" y="56"/>
                      <a:pt x="61" y="58"/>
                      <a:pt x="62" y="60"/>
                    </a:cubicBezTo>
                    <a:cubicBezTo>
                      <a:pt x="63" y="63"/>
                      <a:pt x="68" y="65"/>
                      <a:pt x="71" y="66"/>
                    </a:cubicBezTo>
                    <a:cubicBezTo>
                      <a:pt x="75" y="67"/>
                      <a:pt x="78" y="72"/>
                      <a:pt x="80" y="71"/>
                    </a:cubicBezTo>
                    <a:cubicBezTo>
                      <a:pt x="81" y="71"/>
                      <a:pt x="87" y="74"/>
                      <a:pt x="87" y="74"/>
                    </a:cubicBezTo>
                    <a:cubicBezTo>
                      <a:pt x="87" y="79"/>
                      <a:pt x="87" y="79"/>
                      <a:pt x="87" y="79"/>
                    </a:cubicBezTo>
                    <a:cubicBezTo>
                      <a:pt x="88" y="79"/>
                      <a:pt x="88" y="79"/>
                      <a:pt x="88" y="79"/>
                    </a:cubicBezTo>
                    <a:cubicBezTo>
                      <a:pt x="91" y="78"/>
                      <a:pt x="92" y="81"/>
                      <a:pt x="95" y="81"/>
                    </a:cubicBezTo>
                    <a:cubicBezTo>
                      <a:pt x="96" y="81"/>
                      <a:pt x="97" y="82"/>
                      <a:pt x="98" y="83"/>
                    </a:cubicBezTo>
                    <a:cubicBezTo>
                      <a:pt x="98" y="78"/>
                      <a:pt x="99" y="76"/>
                      <a:pt x="101" y="74"/>
                    </a:cubicBezTo>
                    <a:cubicBezTo>
                      <a:pt x="103" y="73"/>
                      <a:pt x="100" y="70"/>
                      <a:pt x="100" y="67"/>
                    </a:cubicBezTo>
                    <a:cubicBezTo>
                      <a:pt x="101" y="65"/>
                      <a:pt x="95" y="63"/>
                      <a:pt x="95" y="61"/>
                    </a:cubicBezTo>
                    <a:cubicBezTo>
                      <a:pt x="96" y="59"/>
                      <a:pt x="101" y="59"/>
                      <a:pt x="103" y="58"/>
                    </a:cubicBezTo>
                    <a:cubicBezTo>
                      <a:pt x="105" y="57"/>
                      <a:pt x="103" y="54"/>
                      <a:pt x="105" y="54"/>
                    </a:cubicBezTo>
                    <a:cubicBezTo>
                      <a:pt x="108" y="54"/>
                      <a:pt x="109" y="51"/>
                      <a:pt x="109" y="49"/>
                    </a:cubicBezTo>
                    <a:cubicBezTo>
                      <a:pt x="110" y="47"/>
                      <a:pt x="114" y="49"/>
                      <a:pt x="115" y="48"/>
                    </a:cubicBezTo>
                    <a:cubicBezTo>
                      <a:pt x="117" y="46"/>
                      <a:pt x="120" y="45"/>
                      <a:pt x="121" y="47"/>
                    </a:cubicBezTo>
                    <a:cubicBezTo>
                      <a:pt x="121" y="48"/>
                      <a:pt x="119" y="52"/>
                      <a:pt x="118" y="53"/>
                    </a:cubicBezTo>
                    <a:cubicBezTo>
                      <a:pt x="121" y="53"/>
                      <a:pt x="126" y="53"/>
                      <a:pt x="127" y="52"/>
                    </a:cubicBezTo>
                    <a:cubicBezTo>
                      <a:pt x="129" y="50"/>
                      <a:pt x="133" y="54"/>
                      <a:pt x="135" y="50"/>
                    </a:cubicBezTo>
                    <a:cubicBezTo>
                      <a:pt x="137" y="47"/>
                      <a:pt x="142" y="49"/>
                      <a:pt x="138" y="46"/>
                    </a:cubicBezTo>
                    <a:close/>
                  </a:path>
                </a:pathLst>
              </a:custGeom>
              <a:grpFill/>
              <a:ln w="3175"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73" name="Freeform 147">
                <a:extLst>
                  <a:ext uri="{FF2B5EF4-FFF2-40B4-BE49-F238E27FC236}">
                    <a16:creationId xmlns:a16="http://schemas.microsoft.com/office/drawing/2014/main" id="{2A869CC9-D00E-4B5B-8618-DAEA0385DB57}"/>
                  </a:ext>
                </a:extLst>
              </p:cNvPr>
              <p:cNvSpPr>
                <a:spLocks noEditPoints="1"/>
              </p:cNvSpPr>
              <p:nvPr/>
            </p:nvSpPr>
            <p:spPr bwMode="auto">
              <a:xfrm>
                <a:off x="5015074" y="2098549"/>
                <a:ext cx="479305" cy="759109"/>
              </a:xfrm>
              <a:custGeom>
                <a:avLst/>
                <a:gdLst>
                  <a:gd name="T0" fmla="*/ 197 w 208"/>
                  <a:gd name="T1" fmla="*/ 172 h 329"/>
                  <a:gd name="T2" fmla="*/ 197 w 208"/>
                  <a:gd name="T3" fmla="*/ 162 h 329"/>
                  <a:gd name="T4" fmla="*/ 186 w 208"/>
                  <a:gd name="T5" fmla="*/ 161 h 329"/>
                  <a:gd name="T6" fmla="*/ 173 w 208"/>
                  <a:gd name="T7" fmla="*/ 160 h 329"/>
                  <a:gd name="T8" fmla="*/ 167 w 208"/>
                  <a:gd name="T9" fmla="*/ 159 h 329"/>
                  <a:gd name="T10" fmla="*/ 154 w 208"/>
                  <a:gd name="T11" fmla="*/ 162 h 329"/>
                  <a:gd name="T12" fmla="*/ 144 w 208"/>
                  <a:gd name="T13" fmla="*/ 173 h 329"/>
                  <a:gd name="T14" fmla="*/ 144 w 208"/>
                  <a:gd name="T15" fmla="*/ 161 h 329"/>
                  <a:gd name="T16" fmla="*/ 130 w 208"/>
                  <a:gd name="T17" fmla="*/ 170 h 329"/>
                  <a:gd name="T18" fmla="*/ 124 w 208"/>
                  <a:gd name="T19" fmla="*/ 172 h 329"/>
                  <a:gd name="T20" fmla="*/ 118 w 208"/>
                  <a:gd name="T21" fmla="*/ 171 h 329"/>
                  <a:gd name="T22" fmla="*/ 106 w 208"/>
                  <a:gd name="T23" fmla="*/ 179 h 329"/>
                  <a:gd name="T24" fmla="*/ 99 w 208"/>
                  <a:gd name="T25" fmla="*/ 185 h 329"/>
                  <a:gd name="T26" fmla="*/ 92 w 208"/>
                  <a:gd name="T27" fmla="*/ 189 h 329"/>
                  <a:gd name="T28" fmla="*/ 79 w 208"/>
                  <a:gd name="T29" fmla="*/ 192 h 329"/>
                  <a:gd name="T30" fmla="*/ 75 w 208"/>
                  <a:gd name="T31" fmla="*/ 199 h 329"/>
                  <a:gd name="T32" fmla="*/ 92 w 208"/>
                  <a:gd name="T33" fmla="*/ 199 h 329"/>
                  <a:gd name="T34" fmla="*/ 79 w 208"/>
                  <a:gd name="T35" fmla="*/ 208 h 329"/>
                  <a:gd name="T36" fmla="*/ 61 w 208"/>
                  <a:gd name="T37" fmla="*/ 228 h 329"/>
                  <a:gd name="T38" fmla="*/ 50 w 208"/>
                  <a:gd name="T39" fmla="*/ 243 h 329"/>
                  <a:gd name="T40" fmla="*/ 39 w 208"/>
                  <a:gd name="T41" fmla="*/ 257 h 329"/>
                  <a:gd name="T42" fmla="*/ 26 w 208"/>
                  <a:gd name="T43" fmla="*/ 267 h 329"/>
                  <a:gd name="T44" fmla="*/ 11 w 208"/>
                  <a:gd name="T45" fmla="*/ 276 h 329"/>
                  <a:gd name="T46" fmla="*/ 4 w 208"/>
                  <a:gd name="T47" fmla="*/ 288 h 329"/>
                  <a:gd name="T48" fmla="*/ 1 w 208"/>
                  <a:gd name="T49" fmla="*/ 303 h 329"/>
                  <a:gd name="T50" fmla="*/ 9 w 208"/>
                  <a:gd name="T51" fmla="*/ 308 h 329"/>
                  <a:gd name="T52" fmla="*/ 7 w 208"/>
                  <a:gd name="T53" fmla="*/ 313 h 329"/>
                  <a:gd name="T54" fmla="*/ 14 w 208"/>
                  <a:gd name="T55" fmla="*/ 326 h 329"/>
                  <a:gd name="T56" fmla="*/ 46 w 208"/>
                  <a:gd name="T57" fmla="*/ 311 h 329"/>
                  <a:gd name="T58" fmla="*/ 56 w 208"/>
                  <a:gd name="T59" fmla="*/ 314 h 329"/>
                  <a:gd name="T60" fmla="*/ 61 w 208"/>
                  <a:gd name="T61" fmla="*/ 294 h 329"/>
                  <a:gd name="T62" fmla="*/ 59 w 208"/>
                  <a:gd name="T63" fmla="*/ 268 h 329"/>
                  <a:gd name="T64" fmla="*/ 73 w 208"/>
                  <a:gd name="T65" fmla="*/ 250 h 329"/>
                  <a:gd name="T66" fmla="*/ 83 w 208"/>
                  <a:gd name="T67" fmla="*/ 227 h 329"/>
                  <a:gd name="T68" fmla="*/ 93 w 208"/>
                  <a:gd name="T69" fmla="*/ 206 h 329"/>
                  <a:gd name="T70" fmla="*/ 116 w 208"/>
                  <a:gd name="T71" fmla="*/ 195 h 329"/>
                  <a:gd name="T72" fmla="*/ 132 w 208"/>
                  <a:gd name="T73" fmla="*/ 184 h 329"/>
                  <a:gd name="T74" fmla="*/ 160 w 208"/>
                  <a:gd name="T75" fmla="*/ 192 h 329"/>
                  <a:gd name="T76" fmla="*/ 178 w 208"/>
                  <a:gd name="T77" fmla="*/ 174 h 329"/>
                  <a:gd name="T78" fmla="*/ 197 w 208"/>
                  <a:gd name="T79" fmla="*/ 182 h 329"/>
                  <a:gd name="T80" fmla="*/ 58 w 208"/>
                  <a:gd name="T81" fmla="*/ 24 h 329"/>
                  <a:gd name="T82" fmla="*/ 77 w 208"/>
                  <a:gd name="T83" fmla="*/ 35 h 329"/>
                  <a:gd name="T84" fmla="*/ 92 w 208"/>
                  <a:gd name="T85" fmla="*/ 38 h 329"/>
                  <a:gd name="T86" fmla="*/ 93 w 208"/>
                  <a:gd name="T87" fmla="*/ 49 h 329"/>
                  <a:gd name="T88" fmla="*/ 79 w 208"/>
                  <a:gd name="T89" fmla="*/ 62 h 329"/>
                  <a:gd name="T90" fmla="*/ 95 w 208"/>
                  <a:gd name="T91" fmla="*/ 68 h 329"/>
                  <a:gd name="T92" fmla="*/ 114 w 208"/>
                  <a:gd name="T93" fmla="*/ 37 h 329"/>
                  <a:gd name="T94" fmla="*/ 129 w 208"/>
                  <a:gd name="T95" fmla="*/ 45 h 329"/>
                  <a:gd name="T96" fmla="*/ 150 w 208"/>
                  <a:gd name="T97" fmla="*/ 54 h 329"/>
                  <a:gd name="T98" fmla="*/ 143 w 208"/>
                  <a:gd name="T99" fmla="*/ 43 h 329"/>
                  <a:gd name="T100" fmla="*/ 125 w 208"/>
                  <a:gd name="T101" fmla="*/ 28 h 329"/>
                  <a:gd name="T102" fmla="*/ 107 w 208"/>
                  <a:gd name="T103" fmla="*/ 18 h 329"/>
                  <a:gd name="T104" fmla="*/ 90 w 208"/>
                  <a:gd name="T105" fmla="*/ 9 h 329"/>
                  <a:gd name="T106" fmla="*/ 83 w 208"/>
                  <a:gd name="T107" fmla="*/ 18 h 329"/>
                  <a:gd name="T108" fmla="*/ 66 w 208"/>
                  <a:gd name="T109" fmla="*/ 17 h 329"/>
                  <a:gd name="T110" fmla="*/ 56 w 208"/>
                  <a:gd name="T111" fmla="*/ 14 h 329"/>
                  <a:gd name="T112" fmla="*/ 50 w 208"/>
                  <a:gd name="T113" fmla="*/ 38 h 329"/>
                  <a:gd name="T114" fmla="*/ 50 w 208"/>
                  <a:gd name="T115" fmla="*/ 38 h 329"/>
                  <a:gd name="T116" fmla="*/ 119 w 208"/>
                  <a:gd name="T117" fmla="*/ 19 h 329"/>
                  <a:gd name="T118" fmla="*/ 167 w 208"/>
                  <a:gd name="T119" fmla="*/ 18 h 329"/>
                  <a:gd name="T120" fmla="*/ 145 w 208"/>
                  <a:gd name="T121" fmla="*/ 7 h 329"/>
                  <a:gd name="T122" fmla="*/ 126 w 208"/>
                  <a:gd name="T123" fmla="*/ 6 h 329"/>
                  <a:gd name="T124" fmla="*/ 112 w 208"/>
                  <a:gd name="T125" fmla="*/ 7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08" h="329">
                    <a:moveTo>
                      <a:pt x="201" y="176"/>
                    </a:moveTo>
                    <a:cubicBezTo>
                      <a:pt x="201" y="178"/>
                      <a:pt x="198" y="178"/>
                      <a:pt x="198" y="176"/>
                    </a:cubicBezTo>
                    <a:cubicBezTo>
                      <a:pt x="198" y="174"/>
                      <a:pt x="193" y="173"/>
                      <a:pt x="193" y="172"/>
                    </a:cubicBezTo>
                    <a:cubicBezTo>
                      <a:pt x="192" y="171"/>
                      <a:pt x="195" y="171"/>
                      <a:pt x="197" y="172"/>
                    </a:cubicBezTo>
                    <a:cubicBezTo>
                      <a:pt x="199" y="173"/>
                      <a:pt x="200" y="173"/>
                      <a:pt x="202" y="170"/>
                    </a:cubicBezTo>
                    <a:cubicBezTo>
                      <a:pt x="204" y="168"/>
                      <a:pt x="207" y="170"/>
                      <a:pt x="208" y="168"/>
                    </a:cubicBezTo>
                    <a:cubicBezTo>
                      <a:pt x="208" y="167"/>
                      <a:pt x="204" y="165"/>
                      <a:pt x="203" y="164"/>
                    </a:cubicBezTo>
                    <a:cubicBezTo>
                      <a:pt x="203" y="163"/>
                      <a:pt x="200" y="162"/>
                      <a:pt x="197" y="162"/>
                    </a:cubicBezTo>
                    <a:cubicBezTo>
                      <a:pt x="195" y="163"/>
                      <a:pt x="195" y="162"/>
                      <a:pt x="193" y="160"/>
                    </a:cubicBezTo>
                    <a:cubicBezTo>
                      <a:pt x="191" y="159"/>
                      <a:pt x="187" y="161"/>
                      <a:pt x="187" y="165"/>
                    </a:cubicBezTo>
                    <a:cubicBezTo>
                      <a:pt x="187" y="168"/>
                      <a:pt x="184" y="167"/>
                      <a:pt x="185" y="165"/>
                    </a:cubicBezTo>
                    <a:cubicBezTo>
                      <a:pt x="186" y="163"/>
                      <a:pt x="183" y="161"/>
                      <a:pt x="186" y="161"/>
                    </a:cubicBezTo>
                    <a:cubicBezTo>
                      <a:pt x="188" y="160"/>
                      <a:pt x="187" y="157"/>
                      <a:pt x="182" y="156"/>
                    </a:cubicBezTo>
                    <a:cubicBezTo>
                      <a:pt x="178" y="156"/>
                      <a:pt x="176" y="160"/>
                      <a:pt x="177" y="161"/>
                    </a:cubicBezTo>
                    <a:cubicBezTo>
                      <a:pt x="179" y="162"/>
                      <a:pt x="174" y="167"/>
                      <a:pt x="173" y="167"/>
                    </a:cubicBezTo>
                    <a:cubicBezTo>
                      <a:pt x="171" y="167"/>
                      <a:pt x="173" y="163"/>
                      <a:pt x="173" y="160"/>
                    </a:cubicBezTo>
                    <a:cubicBezTo>
                      <a:pt x="173" y="158"/>
                      <a:pt x="171" y="159"/>
                      <a:pt x="168" y="163"/>
                    </a:cubicBezTo>
                    <a:cubicBezTo>
                      <a:pt x="164" y="167"/>
                      <a:pt x="162" y="170"/>
                      <a:pt x="160" y="171"/>
                    </a:cubicBezTo>
                    <a:cubicBezTo>
                      <a:pt x="158" y="171"/>
                      <a:pt x="158" y="167"/>
                      <a:pt x="161" y="166"/>
                    </a:cubicBezTo>
                    <a:cubicBezTo>
                      <a:pt x="165" y="164"/>
                      <a:pt x="165" y="159"/>
                      <a:pt x="167" y="159"/>
                    </a:cubicBezTo>
                    <a:cubicBezTo>
                      <a:pt x="169" y="159"/>
                      <a:pt x="169" y="157"/>
                      <a:pt x="166" y="156"/>
                    </a:cubicBezTo>
                    <a:cubicBezTo>
                      <a:pt x="163" y="156"/>
                      <a:pt x="162" y="159"/>
                      <a:pt x="161" y="160"/>
                    </a:cubicBezTo>
                    <a:cubicBezTo>
                      <a:pt x="160" y="161"/>
                      <a:pt x="155" y="158"/>
                      <a:pt x="156" y="159"/>
                    </a:cubicBezTo>
                    <a:cubicBezTo>
                      <a:pt x="156" y="160"/>
                      <a:pt x="153" y="160"/>
                      <a:pt x="154" y="162"/>
                    </a:cubicBezTo>
                    <a:cubicBezTo>
                      <a:pt x="155" y="164"/>
                      <a:pt x="154" y="166"/>
                      <a:pt x="152" y="163"/>
                    </a:cubicBezTo>
                    <a:cubicBezTo>
                      <a:pt x="151" y="161"/>
                      <a:pt x="148" y="163"/>
                      <a:pt x="147" y="165"/>
                    </a:cubicBezTo>
                    <a:cubicBezTo>
                      <a:pt x="145" y="168"/>
                      <a:pt x="143" y="168"/>
                      <a:pt x="145" y="168"/>
                    </a:cubicBezTo>
                    <a:cubicBezTo>
                      <a:pt x="146" y="169"/>
                      <a:pt x="146" y="172"/>
                      <a:pt x="144" y="173"/>
                    </a:cubicBezTo>
                    <a:cubicBezTo>
                      <a:pt x="142" y="174"/>
                      <a:pt x="143" y="167"/>
                      <a:pt x="141" y="168"/>
                    </a:cubicBezTo>
                    <a:cubicBezTo>
                      <a:pt x="139" y="168"/>
                      <a:pt x="140" y="165"/>
                      <a:pt x="143" y="165"/>
                    </a:cubicBezTo>
                    <a:cubicBezTo>
                      <a:pt x="145" y="165"/>
                      <a:pt x="147" y="161"/>
                      <a:pt x="147" y="161"/>
                    </a:cubicBezTo>
                    <a:cubicBezTo>
                      <a:pt x="147" y="159"/>
                      <a:pt x="144" y="159"/>
                      <a:pt x="144" y="161"/>
                    </a:cubicBezTo>
                    <a:cubicBezTo>
                      <a:pt x="144" y="163"/>
                      <a:pt x="141" y="163"/>
                      <a:pt x="138" y="163"/>
                    </a:cubicBezTo>
                    <a:cubicBezTo>
                      <a:pt x="135" y="162"/>
                      <a:pt x="135" y="166"/>
                      <a:pt x="138" y="168"/>
                    </a:cubicBezTo>
                    <a:cubicBezTo>
                      <a:pt x="141" y="170"/>
                      <a:pt x="138" y="171"/>
                      <a:pt x="136" y="170"/>
                    </a:cubicBezTo>
                    <a:cubicBezTo>
                      <a:pt x="134" y="168"/>
                      <a:pt x="132" y="169"/>
                      <a:pt x="130" y="170"/>
                    </a:cubicBezTo>
                    <a:cubicBezTo>
                      <a:pt x="128" y="170"/>
                      <a:pt x="134" y="173"/>
                      <a:pt x="134" y="174"/>
                    </a:cubicBezTo>
                    <a:cubicBezTo>
                      <a:pt x="135" y="175"/>
                      <a:pt x="131" y="172"/>
                      <a:pt x="130" y="173"/>
                    </a:cubicBezTo>
                    <a:cubicBezTo>
                      <a:pt x="130" y="174"/>
                      <a:pt x="126" y="173"/>
                      <a:pt x="126" y="171"/>
                    </a:cubicBezTo>
                    <a:cubicBezTo>
                      <a:pt x="126" y="169"/>
                      <a:pt x="121" y="171"/>
                      <a:pt x="124" y="172"/>
                    </a:cubicBezTo>
                    <a:cubicBezTo>
                      <a:pt x="127" y="173"/>
                      <a:pt x="126" y="175"/>
                      <a:pt x="126" y="177"/>
                    </a:cubicBezTo>
                    <a:cubicBezTo>
                      <a:pt x="126" y="180"/>
                      <a:pt x="122" y="178"/>
                      <a:pt x="123" y="176"/>
                    </a:cubicBezTo>
                    <a:cubicBezTo>
                      <a:pt x="123" y="173"/>
                      <a:pt x="121" y="174"/>
                      <a:pt x="118" y="175"/>
                    </a:cubicBezTo>
                    <a:cubicBezTo>
                      <a:pt x="116" y="177"/>
                      <a:pt x="119" y="173"/>
                      <a:pt x="118" y="171"/>
                    </a:cubicBezTo>
                    <a:cubicBezTo>
                      <a:pt x="117" y="169"/>
                      <a:pt x="115" y="171"/>
                      <a:pt x="112" y="171"/>
                    </a:cubicBezTo>
                    <a:cubicBezTo>
                      <a:pt x="110" y="172"/>
                      <a:pt x="108" y="172"/>
                      <a:pt x="110" y="173"/>
                    </a:cubicBezTo>
                    <a:cubicBezTo>
                      <a:pt x="111" y="175"/>
                      <a:pt x="111" y="178"/>
                      <a:pt x="109" y="177"/>
                    </a:cubicBezTo>
                    <a:cubicBezTo>
                      <a:pt x="107" y="177"/>
                      <a:pt x="106" y="177"/>
                      <a:pt x="106" y="179"/>
                    </a:cubicBezTo>
                    <a:cubicBezTo>
                      <a:pt x="107" y="181"/>
                      <a:pt x="104" y="181"/>
                      <a:pt x="104" y="179"/>
                    </a:cubicBezTo>
                    <a:cubicBezTo>
                      <a:pt x="103" y="178"/>
                      <a:pt x="99" y="178"/>
                      <a:pt x="98" y="180"/>
                    </a:cubicBezTo>
                    <a:cubicBezTo>
                      <a:pt x="97" y="182"/>
                      <a:pt x="94" y="183"/>
                      <a:pt x="94" y="186"/>
                    </a:cubicBezTo>
                    <a:cubicBezTo>
                      <a:pt x="94" y="188"/>
                      <a:pt x="97" y="185"/>
                      <a:pt x="99" y="185"/>
                    </a:cubicBezTo>
                    <a:cubicBezTo>
                      <a:pt x="101" y="186"/>
                      <a:pt x="99" y="187"/>
                      <a:pt x="100" y="188"/>
                    </a:cubicBezTo>
                    <a:cubicBezTo>
                      <a:pt x="101" y="189"/>
                      <a:pt x="101" y="192"/>
                      <a:pt x="99" y="190"/>
                    </a:cubicBezTo>
                    <a:cubicBezTo>
                      <a:pt x="98" y="189"/>
                      <a:pt x="96" y="188"/>
                      <a:pt x="95" y="191"/>
                    </a:cubicBezTo>
                    <a:cubicBezTo>
                      <a:pt x="95" y="193"/>
                      <a:pt x="93" y="190"/>
                      <a:pt x="92" y="189"/>
                    </a:cubicBezTo>
                    <a:cubicBezTo>
                      <a:pt x="90" y="187"/>
                      <a:pt x="89" y="192"/>
                      <a:pt x="87" y="191"/>
                    </a:cubicBezTo>
                    <a:cubicBezTo>
                      <a:pt x="86" y="190"/>
                      <a:pt x="90" y="186"/>
                      <a:pt x="89" y="184"/>
                    </a:cubicBezTo>
                    <a:cubicBezTo>
                      <a:pt x="88" y="182"/>
                      <a:pt x="87" y="185"/>
                      <a:pt x="84" y="188"/>
                    </a:cubicBezTo>
                    <a:cubicBezTo>
                      <a:pt x="82" y="191"/>
                      <a:pt x="78" y="190"/>
                      <a:pt x="79" y="192"/>
                    </a:cubicBezTo>
                    <a:cubicBezTo>
                      <a:pt x="81" y="193"/>
                      <a:pt x="77" y="194"/>
                      <a:pt x="76" y="196"/>
                    </a:cubicBezTo>
                    <a:cubicBezTo>
                      <a:pt x="75" y="198"/>
                      <a:pt x="70" y="199"/>
                      <a:pt x="66" y="202"/>
                    </a:cubicBezTo>
                    <a:cubicBezTo>
                      <a:pt x="62" y="204"/>
                      <a:pt x="67" y="204"/>
                      <a:pt x="69" y="202"/>
                    </a:cubicBezTo>
                    <a:cubicBezTo>
                      <a:pt x="71" y="200"/>
                      <a:pt x="72" y="201"/>
                      <a:pt x="75" y="199"/>
                    </a:cubicBezTo>
                    <a:cubicBezTo>
                      <a:pt x="78" y="197"/>
                      <a:pt x="81" y="195"/>
                      <a:pt x="83" y="196"/>
                    </a:cubicBezTo>
                    <a:cubicBezTo>
                      <a:pt x="84" y="197"/>
                      <a:pt x="86" y="197"/>
                      <a:pt x="87" y="195"/>
                    </a:cubicBezTo>
                    <a:cubicBezTo>
                      <a:pt x="89" y="193"/>
                      <a:pt x="91" y="194"/>
                      <a:pt x="92" y="195"/>
                    </a:cubicBezTo>
                    <a:cubicBezTo>
                      <a:pt x="94" y="196"/>
                      <a:pt x="90" y="197"/>
                      <a:pt x="92" y="199"/>
                    </a:cubicBezTo>
                    <a:cubicBezTo>
                      <a:pt x="94" y="201"/>
                      <a:pt x="89" y="202"/>
                      <a:pt x="89" y="200"/>
                    </a:cubicBezTo>
                    <a:cubicBezTo>
                      <a:pt x="89" y="199"/>
                      <a:pt x="87" y="197"/>
                      <a:pt x="86" y="199"/>
                    </a:cubicBezTo>
                    <a:cubicBezTo>
                      <a:pt x="85" y="200"/>
                      <a:pt x="84" y="202"/>
                      <a:pt x="82" y="202"/>
                    </a:cubicBezTo>
                    <a:cubicBezTo>
                      <a:pt x="81" y="202"/>
                      <a:pt x="79" y="205"/>
                      <a:pt x="79" y="208"/>
                    </a:cubicBezTo>
                    <a:cubicBezTo>
                      <a:pt x="79" y="211"/>
                      <a:pt x="76" y="208"/>
                      <a:pt x="76" y="211"/>
                    </a:cubicBezTo>
                    <a:cubicBezTo>
                      <a:pt x="76" y="213"/>
                      <a:pt x="72" y="217"/>
                      <a:pt x="69" y="221"/>
                    </a:cubicBezTo>
                    <a:cubicBezTo>
                      <a:pt x="65" y="224"/>
                      <a:pt x="69" y="225"/>
                      <a:pt x="67" y="227"/>
                    </a:cubicBezTo>
                    <a:cubicBezTo>
                      <a:pt x="66" y="229"/>
                      <a:pt x="62" y="227"/>
                      <a:pt x="61" y="228"/>
                    </a:cubicBezTo>
                    <a:cubicBezTo>
                      <a:pt x="60" y="229"/>
                      <a:pt x="62" y="234"/>
                      <a:pt x="60" y="235"/>
                    </a:cubicBezTo>
                    <a:cubicBezTo>
                      <a:pt x="58" y="237"/>
                      <a:pt x="60" y="239"/>
                      <a:pt x="60" y="241"/>
                    </a:cubicBezTo>
                    <a:cubicBezTo>
                      <a:pt x="60" y="242"/>
                      <a:pt x="55" y="239"/>
                      <a:pt x="55" y="241"/>
                    </a:cubicBezTo>
                    <a:cubicBezTo>
                      <a:pt x="55" y="243"/>
                      <a:pt x="51" y="243"/>
                      <a:pt x="50" y="243"/>
                    </a:cubicBezTo>
                    <a:cubicBezTo>
                      <a:pt x="48" y="243"/>
                      <a:pt x="52" y="246"/>
                      <a:pt x="54" y="248"/>
                    </a:cubicBezTo>
                    <a:cubicBezTo>
                      <a:pt x="56" y="250"/>
                      <a:pt x="52" y="251"/>
                      <a:pt x="52" y="249"/>
                    </a:cubicBezTo>
                    <a:cubicBezTo>
                      <a:pt x="51" y="247"/>
                      <a:pt x="48" y="250"/>
                      <a:pt x="44" y="252"/>
                    </a:cubicBezTo>
                    <a:cubicBezTo>
                      <a:pt x="41" y="254"/>
                      <a:pt x="42" y="257"/>
                      <a:pt x="39" y="257"/>
                    </a:cubicBezTo>
                    <a:cubicBezTo>
                      <a:pt x="37" y="257"/>
                      <a:pt x="37" y="262"/>
                      <a:pt x="36" y="263"/>
                    </a:cubicBezTo>
                    <a:cubicBezTo>
                      <a:pt x="34" y="265"/>
                      <a:pt x="34" y="260"/>
                      <a:pt x="31" y="260"/>
                    </a:cubicBezTo>
                    <a:cubicBezTo>
                      <a:pt x="28" y="260"/>
                      <a:pt x="28" y="262"/>
                      <a:pt x="30" y="264"/>
                    </a:cubicBezTo>
                    <a:cubicBezTo>
                      <a:pt x="32" y="267"/>
                      <a:pt x="27" y="265"/>
                      <a:pt x="26" y="267"/>
                    </a:cubicBezTo>
                    <a:cubicBezTo>
                      <a:pt x="24" y="269"/>
                      <a:pt x="19" y="268"/>
                      <a:pt x="18" y="270"/>
                    </a:cubicBezTo>
                    <a:cubicBezTo>
                      <a:pt x="17" y="272"/>
                      <a:pt x="22" y="272"/>
                      <a:pt x="22" y="273"/>
                    </a:cubicBezTo>
                    <a:cubicBezTo>
                      <a:pt x="23" y="274"/>
                      <a:pt x="18" y="274"/>
                      <a:pt x="15" y="273"/>
                    </a:cubicBezTo>
                    <a:cubicBezTo>
                      <a:pt x="13" y="273"/>
                      <a:pt x="14" y="276"/>
                      <a:pt x="11" y="276"/>
                    </a:cubicBezTo>
                    <a:cubicBezTo>
                      <a:pt x="9" y="275"/>
                      <a:pt x="6" y="278"/>
                      <a:pt x="7" y="280"/>
                    </a:cubicBezTo>
                    <a:cubicBezTo>
                      <a:pt x="9" y="281"/>
                      <a:pt x="6" y="282"/>
                      <a:pt x="4" y="280"/>
                    </a:cubicBezTo>
                    <a:cubicBezTo>
                      <a:pt x="3" y="279"/>
                      <a:pt x="1" y="282"/>
                      <a:pt x="1" y="284"/>
                    </a:cubicBezTo>
                    <a:cubicBezTo>
                      <a:pt x="0" y="286"/>
                      <a:pt x="4" y="287"/>
                      <a:pt x="4" y="288"/>
                    </a:cubicBezTo>
                    <a:cubicBezTo>
                      <a:pt x="4" y="289"/>
                      <a:pt x="1" y="291"/>
                      <a:pt x="3" y="291"/>
                    </a:cubicBezTo>
                    <a:cubicBezTo>
                      <a:pt x="5" y="292"/>
                      <a:pt x="4" y="293"/>
                      <a:pt x="2" y="294"/>
                    </a:cubicBezTo>
                    <a:cubicBezTo>
                      <a:pt x="1" y="295"/>
                      <a:pt x="1" y="296"/>
                      <a:pt x="2" y="298"/>
                    </a:cubicBezTo>
                    <a:cubicBezTo>
                      <a:pt x="4" y="300"/>
                      <a:pt x="0" y="300"/>
                      <a:pt x="1" y="303"/>
                    </a:cubicBezTo>
                    <a:cubicBezTo>
                      <a:pt x="3" y="305"/>
                      <a:pt x="5" y="302"/>
                      <a:pt x="6" y="304"/>
                    </a:cubicBezTo>
                    <a:cubicBezTo>
                      <a:pt x="6" y="306"/>
                      <a:pt x="9" y="304"/>
                      <a:pt x="11" y="302"/>
                    </a:cubicBezTo>
                    <a:cubicBezTo>
                      <a:pt x="14" y="300"/>
                      <a:pt x="15" y="304"/>
                      <a:pt x="13" y="304"/>
                    </a:cubicBezTo>
                    <a:cubicBezTo>
                      <a:pt x="11" y="304"/>
                      <a:pt x="8" y="306"/>
                      <a:pt x="9" y="308"/>
                    </a:cubicBezTo>
                    <a:cubicBezTo>
                      <a:pt x="9" y="310"/>
                      <a:pt x="5" y="309"/>
                      <a:pt x="5" y="307"/>
                    </a:cubicBezTo>
                    <a:cubicBezTo>
                      <a:pt x="6" y="304"/>
                      <a:pt x="1" y="307"/>
                      <a:pt x="3" y="309"/>
                    </a:cubicBezTo>
                    <a:cubicBezTo>
                      <a:pt x="4" y="311"/>
                      <a:pt x="2" y="312"/>
                      <a:pt x="2" y="314"/>
                    </a:cubicBezTo>
                    <a:cubicBezTo>
                      <a:pt x="2" y="316"/>
                      <a:pt x="5" y="315"/>
                      <a:pt x="7" y="313"/>
                    </a:cubicBezTo>
                    <a:cubicBezTo>
                      <a:pt x="8" y="311"/>
                      <a:pt x="10" y="312"/>
                      <a:pt x="11" y="314"/>
                    </a:cubicBezTo>
                    <a:cubicBezTo>
                      <a:pt x="12" y="316"/>
                      <a:pt x="9" y="314"/>
                      <a:pt x="9" y="317"/>
                    </a:cubicBezTo>
                    <a:cubicBezTo>
                      <a:pt x="9" y="320"/>
                      <a:pt x="7" y="317"/>
                      <a:pt x="6" y="320"/>
                    </a:cubicBezTo>
                    <a:cubicBezTo>
                      <a:pt x="4" y="322"/>
                      <a:pt x="12" y="326"/>
                      <a:pt x="14" y="326"/>
                    </a:cubicBezTo>
                    <a:cubicBezTo>
                      <a:pt x="16" y="327"/>
                      <a:pt x="19" y="329"/>
                      <a:pt x="23" y="329"/>
                    </a:cubicBezTo>
                    <a:cubicBezTo>
                      <a:pt x="28" y="328"/>
                      <a:pt x="37" y="319"/>
                      <a:pt x="38" y="318"/>
                    </a:cubicBezTo>
                    <a:cubicBezTo>
                      <a:pt x="40" y="316"/>
                      <a:pt x="42" y="318"/>
                      <a:pt x="44" y="316"/>
                    </a:cubicBezTo>
                    <a:cubicBezTo>
                      <a:pt x="46" y="315"/>
                      <a:pt x="45" y="311"/>
                      <a:pt x="46" y="311"/>
                    </a:cubicBezTo>
                    <a:cubicBezTo>
                      <a:pt x="47" y="310"/>
                      <a:pt x="48" y="315"/>
                      <a:pt x="49" y="315"/>
                    </a:cubicBezTo>
                    <a:cubicBezTo>
                      <a:pt x="50" y="315"/>
                      <a:pt x="51" y="316"/>
                      <a:pt x="51" y="319"/>
                    </a:cubicBezTo>
                    <a:cubicBezTo>
                      <a:pt x="52" y="319"/>
                      <a:pt x="53" y="319"/>
                      <a:pt x="54" y="319"/>
                    </a:cubicBezTo>
                    <a:cubicBezTo>
                      <a:pt x="55" y="320"/>
                      <a:pt x="56" y="315"/>
                      <a:pt x="56" y="314"/>
                    </a:cubicBezTo>
                    <a:cubicBezTo>
                      <a:pt x="56" y="312"/>
                      <a:pt x="57" y="309"/>
                      <a:pt x="57" y="307"/>
                    </a:cubicBezTo>
                    <a:cubicBezTo>
                      <a:pt x="56" y="305"/>
                      <a:pt x="61" y="307"/>
                      <a:pt x="62" y="305"/>
                    </a:cubicBezTo>
                    <a:cubicBezTo>
                      <a:pt x="63" y="304"/>
                      <a:pt x="63" y="298"/>
                      <a:pt x="62" y="298"/>
                    </a:cubicBezTo>
                    <a:cubicBezTo>
                      <a:pt x="60" y="297"/>
                      <a:pt x="60" y="294"/>
                      <a:pt x="61" y="294"/>
                    </a:cubicBezTo>
                    <a:cubicBezTo>
                      <a:pt x="63" y="294"/>
                      <a:pt x="65" y="293"/>
                      <a:pt x="64" y="290"/>
                    </a:cubicBezTo>
                    <a:cubicBezTo>
                      <a:pt x="64" y="287"/>
                      <a:pt x="59" y="287"/>
                      <a:pt x="59" y="284"/>
                    </a:cubicBezTo>
                    <a:cubicBezTo>
                      <a:pt x="59" y="281"/>
                      <a:pt x="61" y="280"/>
                      <a:pt x="59" y="276"/>
                    </a:cubicBezTo>
                    <a:cubicBezTo>
                      <a:pt x="57" y="272"/>
                      <a:pt x="60" y="270"/>
                      <a:pt x="59" y="268"/>
                    </a:cubicBezTo>
                    <a:cubicBezTo>
                      <a:pt x="59" y="266"/>
                      <a:pt x="58" y="264"/>
                      <a:pt x="60" y="260"/>
                    </a:cubicBezTo>
                    <a:cubicBezTo>
                      <a:pt x="62" y="256"/>
                      <a:pt x="67" y="255"/>
                      <a:pt x="68" y="255"/>
                    </a:cubicBezTo>
                    <a:cubicBezTo>
                      <a:pt x="70" y="255"/>
                      <a:pt x="72" y="257"/>
                      <a:pt x="73" y="255"/>
                    </a:cubicBezTo>
                    <a:cubicBezTo>
                      <a:pt x="75" y="252"/>
                      <a:pt x="75" y="250"/>
                      <a:pt x="73" y="250"/>
                    </a:cubicBezTo>
                    <a:cubicBezTo>
                      <a:pt x="72" y="250"/>
                      <a:pt x="69" y="249"/>
                      <a:pt x="72" y="246"/>
                    </a:cubicBezTo>
                    <a:cubicBezTo>
                      <a:pt x="74" y="243"/>
                      <a:pt x="77" y="239"/>
                      <a:pt x="77" y="235"/>
                    </a:cubicBezTo>
                    <a:cubicBezTo>
                      <a:pt x="77" y="232"/>
                      <a:pt x="76" y="229"/>
                      <a:pt x="77" y="228"/>
                    </a:cubicBezTo>
                    <a:cubicBezTo>
                      <a:pt x="78" y="227"/>
                      <a:pt x="81" y="228"/>
                      <a:pt x="83" y="227"/>
                    </a:cubicBezTo>
                    <a:cubicBezTo>
                      <a:pt x="86" y="225"/>
                      <a:pt x="84" y="223"/>
                      <a:pt x="85" y="222"/>
                    </a:cubicBezTo>
                    <a:cubicBezTo>
                      <a:pt x="86" y="221"/>
                      <a:pt x="88" y="217"/>
                      <a:pt x="89" y="216"/>
                    </a:cubicBezTo>
                    <a:cubicBezTo>
                      <a:pt x="91" y="215"/>
                      <a:pt x="92" y="213"/>
                      <a:pt x="91" y="212"/>
                    </a:cubicBezTo>
                    <a:cubicBezTo>
                      <a:pt x="90" y="210"/>
                      <a:pt x="93" y="209"/>
                      <a:pt x="93" y="206"/>
                    </a:cubicBezTo>
                    <a:cubicBezTo>
                      <a:pt x="93" y="203"/>
                      <a:pt x="97" y="201"/>
                      <a:pt x="99" y="201"/>
                    </a:cubicBezTo>
                    <a:cubicBezTo>
                      <a:pt x="102" y="201"/>
                      <a:pt x="106" y="201"/>
                      <a:pt x="106" y="199"/>
                    </a:cubicBezTo>
                    <a:cubicBezTo>
                      <a:pt x="106" y="197"/>
                      <a:pt x="104" y="192"/>
                      <a:pt x="107" y="193"/>
                    </a:cubicBezTo>
                    <a:cubicBezTo>
                      <a:pt x="111" y="195"/>
                      <a:pt x="114" y="193"/>
                      <a:pt x="116" y="195"/>
                    </a:cubicBezTo>
                    <a:cubicBezTo>
                      <a:pt x="118" y="197"/>
                      <a:pt x="121" y="196"/>
                      <a:pt x="121" y="193"/>
                    </a:cubicBezTo>
                    <a:cubicBezTo>
                      <a:pt x="121" y="190"/>
                      <a:pt x="122" y="185"/>
                      <a:pt x="126" y="187"/>
                    </a:cubicBezTo>
                    <a:cubicBezTo>
                      <a:pt x="126" y="187"/>
                      <a:pt x="126" y="188"/>
                      <a:pt x="127" y="188"/>
                    </a:cubicBezTo>
                    <a:cubicBezTo>
                      <a:pt x="128" y="185"/>
                      <a:pt x="130" y="184"/>
                      <a:pt x="132" y="184"/>
                    </a:cubicBezTo>
                    <a:cubicBezTo>
                      <a:pt x="135" y="184"/>
                      <a:pt x="137" y="190"/>
                      <a:pt x="141" y="190"/>
                    </a:cubicBezTo>
                    <a:cubicBezTo>
                      <a:pt x="145" y="191"/>
                      <a:pt x="148" y="193"/>
                      <a:pt x="149" y="191"/>
                    </a:cubicBezTo>
                    <a:cubicBezTo>
                      <a:pt x="151" y="189"/>
                      <a:pt x="153" y="192"/>
                      <a:pt x="156" y="191"/>
                    </a:cubicBezTo>
                    <a:cubicBezTo>
                      <a:pt x="158" y="190"/>
                      <a:pt x="158" y="195"/>
                      <a:pt x="160" y="192"/>
                    </a:cubicBezTo>
                    <a:cubicBezTo>
                      <a:pt x="162" y="189"/>
                      <a:pt x="160" y="187"/>
                      <a:pt x="164" y="188"/>
                    </a:cubicBezTo>
                    <a:cubicBezTo>
                      <a:pt x="167" y="188"/>
                      <a:pt x="165" y="183"/>
                      <a:pt x="165" y="181"/>
                    </a:cubicBezTo>
                    <a:cubicBezTo>
                      <a:pt x="165" y="178"/>
                      <a:pt x="170" y="178"/>
                      <a:pt x="170" y="175"/>
                    </a:cubicBezTo>
                    <a:cubicBezTo>
                      <a:pt x="170" y="173"/>
                      <a:pt x="177" y="175"/>
                      <a:pt x="178" y="174"/>
                    </a:cubicBezTo>
                    <a:cubicBezTo>
                      <a:pt x="179" y="172"/>
                      <a:pt x="183" y="171"/>
                      <a:pt x="185" y="174"/>
                    </a:cubicBezTo>
                    <a:cubicBezTo>
                      <a:pt x="186" y="176"/>
                      <a:pt x="193" y="177"/>
                      <a:pt x="193" y="179"/>
                    </a:cubicBezTo>
                    <a:cubicBezTo>
                      <a:pt x="193" y="180"/>
                      <a:pt x="193" y="182"/>
                      <a:pt x="193" y="184"/>
                    </a:cubicBezTo>
                    <a:cubicBezTo>
                      <a:pt x="194" y="183"/>
                      <a:pt x="195" y="182"/>
                      <a:pt x="197" y="182"/>
                    </a:cubicBezTo>
                    <a:cubicBezTo>
                      <a:pt x="199" y="182"/>
                      <a:pt x="201" y="178"/>
                      <a:pt x="203" y="179"/>
                    </a:cubicBezTo>
                    <a:cubicBezTo>
                      <a:pt x="205" y="179"/>
                      <a:pt x="207" y="179"/>
                      <a:pt x="207" y="176"/>
                    </a:cubicBezTo>
                    <a:cubicBezTo>
                      <a:pt x="206" y="175"/>
                      <a:pt x="202" y="175"/>
                      <a:pt x="201" y="176"/>
                    </a:cubicBezTo>
                    <a:close/>
                    <a:moveTo>
                      <a:pt x="58" y="24"/>
                    </a:moveTo>
                    <a:cubicBezTo>
                      <a:pt x="61" y="24"/>
                      <a:pt x="54" y="28"/>
                      <a:pt x="53" y="32"/>
                    </a:cubicBezTo>
                    <a:cubicBezTo>
                      <a:pt x="52" y="35"/>
                      <a:pt x="58" y="38"/>
                      <a:pt x="61" y="41"/>
                    </a:cubicBezTo>
                    <a:cubicBezTo>
                      <a:pt x="64" y="43"/>
                      <a:pt x="70" y="43"/>
                      <a:pt x="72" y="41"/>
                    </a:cubicBezTo>
                    <a:cubicBezTo>
                      <a:pt x="75" y="40"/>
                      <a:pt x="74" y="35"/>
                      <a:pt x="77" y="35"/>
                    </a:cubicBezTo>
                    <a:cubicBezTo>
                      <a:pt x="80" y="35"/>
                      <a:pt x="79" y="32"/>
                      <a:pt x="81" y="31"/>
                    </a:cubicBezTo>
                    <a:cubicBezTo>
                      <a:pt x="84" y="31"/>
                      <a:pt x="84" y="34"/>
                      <a:pt x="82" y="36"/>
                    </a:cubicBezTo>
                    <a:cubicBezTo>
                      <a:pt x="80" y="39"/>
                      <a:pt x="85" y="39"/>
                      <a:pt x="89" y="36"/>
                    </a:cubicBezTo>
                    <a:cubicBezTo>
                      <a:pt x="92" y="33"/>
                      <a:pt x="93" y="35"/>
                      <a:pt x="92" y="38"/>
                    </a:cubicBezTo>
                    <a:cubicBezTo>
                      <a:pt x="91" y="41"/>
                      <a:pt x="85" y="39"/>
                      <a:pt x="82" y="43"/>
                    </a:cubicBezTo>
                    <a:cubicBezTo>
                      <a:pt x="80" y="46"/>
                      <a:pt x="73" y="43"/>
                      <a:pt x="70" y="47"/>
                    </a:cubicBezTo>
                    <a:cubicBezTo>
                      <a:pt x="66" y="51"/>
                      <a:pt x="72" y="51"/>
                      <a:pt x="77" y="50"/>
                    </a:cubicBezTo>
                    <a:cubicBezTo>
                      <a:pt x="81" y="49"/>
                      <a:pt x="90" y="48"/>
                      <a:pt x="93" y="49"/>
                    </a:cubicBezTo>
                    <a:cubicBezTo>
                      <a:pt x="96" y="50"/>
                      <a:pt x="91" y="51"/>
                      <a:pt x="86" y="51"/>
                    </a:cubicBezTo>
                    <a:cubicBezTo>
                      <a:pt x="80" y="51"/>
                      <a:pt x="79" y="52"/>
                      <a:pt x="79" y="54"/>
                    </a:cubicBezTo>
                    <a:cubicBezTo>
                      <a:pt x="79" y="55"/>
                      <a:pt x="71" y="52"/>
                      <a:pt x="71" y="56"/>
                    </a:cubicBezTo>
                    <a:cubicBezTo>
                      <a:pt x="71" y="59"/>
                      <a:pt x="78" y="60"/>
                      <a:pt x="79" y="62"/>
                    </a:cubicBezTo>
                    <a:cubicBezTo>
                      <a:pt x="80" y="64"/>
                      <a:pt x="85" y="62"/>
                      <a:pt x="87" y="63"/>
                    </a:cubicBezTo>
                    <a:cubicBezTo>
                      <a:pt x="89" y="64"/>
                      <a:pt x="84" y="65"/>
                      <a:pt x="83" y="66"/>
                    </a:cubicBezTo>
                    <a:cubicBezTo>
                      <a:pt x="82" y="67"/>
                      <a:pt x="88" y="68"/>
                      <a:pt x="89" y="70"/>
                    </a:cubicBezTo>
                    <a:cubicBezTo>
                      <a:pt x="90" y="72"/>
                      <a:pt x="95" y="71"/>
                      <a:pt x="95" y="68"/>
                    </a:cubicBezTo>
                    <a:cubicBezTo>
                      <a:pt x="95" y="65"/>
                      <a:pt x="99" y="56"/>
                      <a:pt x="104" y="54"/>
                    </a:cubicBezTo>
                    <a:cubicBezTo>
                      <a:pt x="109" y="52"/>
                      <a:pt x="106" y="50"/>
                      <a:pt x="107" y="47"/>
                    </a:cubicBezTo>
                    <a:cubicBezTo>
                      <a:pt x="108" y="44"/>
                      <a:pt x="112" y="46"/>
                      <a:pt x="111" y="44"/>
                    </a:cubicBezTo>
                    <a:cubicBezTo>
                      <a:pt x="110" y="41"/>
                      <a:pt x="110" y="40"/>
                      <a:pt x="114" y="37"/>
                    </a:cubicBezTo>
                    <a:cubicBezTo>
                      <a:pt x="117" y="34"/>
                      <a:pt x="119" y="36"/>
                      <a:pt x="123" y="34"/>
                    </a:cubicBezTo>
                    <a:cubicBezTo>
                      <a:pt x="127" y="32"/>
                      <a:pt x="129" y="36"/>
                      <a:pt x="125" y="36"/>
                    </a:cubicBezTo>
                    <a:cubicBezTo>
                      <a:pt x="121" y="36"/>
                      <a:pt x="123" y="41"/>
                      <a:pt x="126" y="42"/>
                    </a:cubicBezTo>
                    <a:cubicBezTo>
                      <a:pt x="129" y="43"/>
                      <a:pt x="127" y="44"/>
                      <a:pt x="129" y="45"/>
                    </a:cubicBezTo>
                    <a:cubicBezTo>
                      <a:pt x="132" y="46"/>
                      <a:pt x="131" y="49"/>
                      <a:pt x="128" y="53"/>
                    </a:cubicBezTo>
                    <a:cubicBezTo>
                      <a:pt x="124" y="56"/>
                      <a:pt x="128" y="57"/>
                      <a:pt x="135" y="54"/>
                    </a:cubicBezTo>
                    <a:cubicBezTo>
                      <a:pt x="142" y="52"/>
                      <a:pt x="138" y="56"/>
                      <a:pt x="140" y="58"/>
                    </a:cubicBezTo>
                    <a:cubicBezTo>
                      <a:pt x="142" y="60"/>
                      <a:pt x="147" y="57"/>
                      <a:pt x="150" y="54"/>
                    </a:cubicBezTo>
                    <a:cubicBezTo>
                      <a:pt x="153" y="50"/>
                      <a:pt x="157" y="51"/>
                      <a:pt x="157" y="49"/>
                    </a:cubicBezTo>
                    <a:cubicBezTo>
                      <a:pt x="157" y="47"/>
                      <a:pt x="154" y="46"/>
                      <a:pt x="151" y="47"/>
                    </a:cubicBezTo>
                    <a:cubicBezTo>
                      <a:pt x="149" y="49"/>
                      <a:pt x="142" y="48"/>
                      <a:pt x="145" y="46"/>
                    </a:cubicBezTo>
                    <a:cubicBezTo>
                      <a:pt x="147" y="44"/>
                      <a:pt x="146" y="42"/>
                      <a:pt x="143" y="43"/>
                    </a:cubicBezTo>
                    <a:cubicBezTo>
                      <a:pt x="140" y="43"/>
                      <a:pt x="134" y="41"/>
                      <a:pt x="137" y="40"/>
                    </a:cubicBezTo>
                    <a:cubicBezTo>
                      <a:pt x="140" y="39"/>
                      <a:pt x="135" y="36"/>
                      <a:pt x="132" y="36"/>
                    </a:cubicBezTo>
                    <a:cubicBezTo>
                      <a:pt x="130" y="36"/>
                      <a:pt x="131" y="33"/>
                      <a:pt x="131" y="31"/>
                    </a:cubicBezTo>
                    <a:cubicBezTo>
                      <a:pt x="131" y="29"/>
                      <a:pt x="124" y="28"/>
                      <a:pt x="125" y="28"/>
                    </a:cubicBezTo>
                    <a:cubicBezTo>
                      <a:pt x="127" y="27"/>
                      <a:pt x="122" y="25"/>
                      <a:pt x="121" y="27"/>
                    </a:cubicBezTo>
                    <a:cubicBezTo>
                      <a:pt x="120" y="28"/>
                      <a:pt x="118" y="28"/>
                      <a:pt x="118" y="26"/>
                    </a:cubicBezTo>
                    <a:cubicBezTo>
                      <a:pt x="118" y="24"/>
                      <a:pt x="112" y="24"/>
                      <a:pt x="110" y="24"/>
                    </a:cubicBezTo>
                    <a:cubicBezTo>
                      <a:pt x="108" y="24"/>
                      <a:pt x="109" y="20"/>
                      <a:pt x="107" y="18"/>
                    </a:cubicBezTo>
                    <a:cubicBezTo>
                      <a:pt x="105" y="16"/>
                      <a:pt x="102" y="21"/>
                      <a:pt x="100" y="21"/>
                    </a:cubicBezTo>
                    <a:cubicBezTo>
                      <a:pt x="99" y="21"/>
                      <a:pt x="102" y="17"/>
                      <a:pt x="103" y="15"/>
                    </a:cubicBezTo>
                    <a:cubicBezTo>
                      <a:pt x="104" y="13"/>
                      <a:pt x="95" y="10"/>
                      <a:pt x="94" y="12"/>
                    </a:cubicBezTo>
                    <a:cubicBezTo>
                      <a:pt x="93" y="14"/>
                      <a:pt x="92" y="9"/>
                      <a:pt x="90" y="9"/>
                    </a:cubicBezTo>
                    <a:cubicBezTo>
                      <a:pt x="88" y="8"/>
                      <a:pt x="90" y="12"/>
                      <a:pt x="88" y="13"/>
                    </a:cubicBezTo>
                    <a:cubicBezTo>
                      <a:pt x="86" y="13"/>
                      <a:pt x="84" y="14"/>
                      <a:pt x="87" y="16"/>
                    </a:cubicBezTo>
                    <a:cubicBezTo>
                      <a:pt x="90" y="18"/>
                      <a:pt x="92" y="27"/>
                      <a:pt x="92" y="28"/>
                    </a:cubicBezTo>
                    <a:cubicBezTo>
                      <a:pt x="92" y="30"/>
                      <a:pt x="83" y="22"/>
                      <a:pt x="83" y="18"/>
                    </a:cubicBezTo>
                    <a:cubicBezTo>
                      <a:pt x="83" y="14"/>
                      <a:pt x="79" y="11"/>
                      <a:pt x="77" y="14"/>
                    </a:cubicBezTo>
                    <a:cubicBezTo>
                      <a:pt x="76" y="17"/>
                      <a:pt x="73" y="18"/>
                      <a:pt x="74" y="21"/>
                    </a:cubicBezTo>
                    <a:cubicBezTo>
                      <a:pt x="75" y="23"/>
                      <a:pt x="72" y="24"/>
                      <a:pt x="72" y="22"/>
                    </a:cubicBezTo>
                    <a:cubicBezTo>
                      <a:pt x="72" y="20"/>
                      <a:pt x="68" y="17"/>
                      <a:pt x="66" y="17"/>
                    </a:cubicBezTo>
                    <a:cubicBezTo>
                      <a:pt x="64" y="17"/>
                      <a:pt x="70" y="16"/>
                      <a:pt x="73" y="15"/>
                    </a:cubicBezTo>
                    <a:cubicBezTo>
                      <a:pt x="76" y="13"/>
                      <a:pt x="71" y="12"/>
                      <a:pt x="68" y="13"/>
                    </a:cubicBezTo>
                    <a:cubicBezTo>
                      <a:pt x="66" y="14"/>
                      <a:pt x="63" y="12"/>
                      <a:pt x="61" y="14"/>
                    </a:cubicBezTo>
                    <a:cubicBezTo>
                      <a:pt x="60" y="16"/>
                      <a:pt x="58" y="14"/>
                      <a:pt x="56" y="14"/>
                    </a:cubicBezTo>
                    <a:cubicBezTo>
                      <a:pt x="53" y="13"/>
                      <a:pt x="51" y="17"/>
                      <a:pt x="49" y="16"/>
                    </a:cubicBezTo>
                    <a:cubicBezTo>
                      <a:pt x="48" y="16"/>
                      <a:pt x="46" y="20"/>
                      <a:pt x="49" y="24"/>
                    </a:cubicBezTo>
                    <a:cubicBezTo>
                      <a:pt x="52" y="29"/>
                      <a:pt x="54" y="23"/>
                      <a:pt x="58" y="24"/>
                    </a:cubicBezTo>
                    <a:close/>
                    <a:moveTo>
                      <a:pt x="50" y="38"/>
                    </a:moveTo>
                    <a:cubicBezTo>
                      <a:pt x="53" y="39"/>
                      <a:pt x="54" y="42"/>
                      <a:pt x="56" y="42"/>
                    </a:cubicBezTo>
                    <a:cubicBezTo>
                      <a:pt x="57" y="42"/>
                      <a:pt x="53" y="38"/>
                      <a:pt x="51" y="35"/>
                    </a:cubicBezTo>
                    <a:cubicBezTo>
                      <a:pt x="48" y="33"/>
                      <a:pt x="49" y="30"/>
                      <a:pt x="45" y="31"/>
                    </a:cubicBezTo>
                    <a:cubicBezTo>
                      <a:pt x="42" y="32"/>
                      <a:pt x="48" y="38"/>
                      <a:pt x="50" y="38"/>
                    </a:cubicBezTo>
                    <a:close/>
                    <a:moveTo>
                      <a:pt x="107" y="9"/>
                    </a:moveTo>
                    <a:cubicBezTo>
                      <a:pt x="109" y="11"/>
                      <a:pt x="104" y="11"/>
                      <a:pt x="106" y="12"/>
                    </a:cubicBezTo>
                    <a:cubicBezTo>
                      <a:pt x="112" y="18"/>
                      <a:pt x="133" y="12"/>
                      <a:pt x="135" y="13"/>
                    </a:cubicBezTo>
                    <a:cubicBezTo>
                      <a:pt x="138" y="15"/>
                      <a:pt x="118" y="17"/>
                      <a:pt x="119" y="19"/>
                    </a:cubicBezTo>
                    <a:cubicBezTo>
                      <a:pt x="120" y="21"/>
                      <a:pt x="136" y="23"/>
                      <a:pt x="138" y="21"/>
                    </a:cubicBezTo>
                    <a:cubicBezTo>
                      <a:pt x="139" y="20"/>
                      <a:pt x="142" y="24"/>
                      <a:pt x="147" y="25"/>
                    </a:cubicBezTo>
                    <a:cubicBezTo>
                      <a:pt x="153" y="25"/>
                      <a:pt x="152" y="23"/>
                      <a:pt x="156" y="22"/>
                    </a:cubicBezTo>
                    <a:cubicBezTo>
                      <a:pt x="160" y="22"/>
                      <a:pt x="166" y="20"/>
                      <a:pt x="167" y="18"/>
                    </a:cubicBezTo>
                    <a:cubicBezTo>
                      <a:pt x="167" y="16"/>
                      <a:pt x="179" y="13"/>
                      <a:pt x="178" y="9"/>
                    </a:cubicBezTo>
                    <a:cubicBezTo>
                      <a:pt x="177" y="5"/>
                      <a:pt x="165" y="8"/>
                      <a:pt x="162" y="6"/>
                    </a:cubicBezTo>
                    <a:cubicBezTo>
                      <a:pt x="159" y="4"/>
                      <a:pt x="151" y="2"/>
                      <a:pt x="150" y="5"/>
                    </a:cubicBezTo>
                    <a:cubicBezTo>
                      <a:pt x="149" y="7"/>
                      <a:pt x="146" y="8"/>
                      <a:pt x="145" y="7"/>
                    </a:cubicBezTo>
                    <a:cubicBezTo>
                      <a:pt x="144" y="6"/>
                      <a:pt x="146" y="0"/>
                      <a:pt x="141" y="2"/>
                    </a:cubicBezTo>
                    <a:cubicBezTo>
                      <a:pt x="136" y="3"/>
                      <a:pt x="140" y="9"/>
                      <a:pt x="139" y="10"/>
                    </a:cubicBezTo>
                    <a:cubicBezTo>
                      <a:pt x="138" y="10"/>
                      <a:pt x="133" y="8"/>
                      <a:pt x="133" y="6"/>
                    </a:cubicBezTo>
                    <a:cubicBezTo>
                      <a:pt x="133" y="3"/>
                      <a:pt x="127" y="9"/>
                      <a:pt x="126" y="6"/>
                    </a:cubicBezTo>
                    <a:cubicBezTo>
                      <a:pt x="126" y="3"/>
                      <a:pt x="119" y="0"/>
                      <a:pt x="118" y="1"/>
                    </a:cubicBezTo>
                    <a:cubicBezTo>
                      <a:pt x="116" y="1"/>
                      <a:pt x="119" y="3"/>
                      <a:pt x="118" y="4"/>
                    </a:cubicBezTo>
                    <a:cubicBezTo>
                      <a:pt x="117" y="6"/>
                      <a:pt x="114" y="3"/>
                      <a:pt x="112" y="3"/>
                    </a:cubicBezTo>
                    <a:cubicBezTo>
                      <a:pt x="111" y="2"/>
                      <a:pt x="113" y="6"/>
                      <a:pt x="112" y="7"/>
                    </a:cubicBezTo>
                    <a:cubicBezTo>
                      <a:pt x="112" y="8"/>
                      <a:pt x="109" y="3"/>
                      <a:pt x="106" y="3"/>
                    </a:cubicBezTo>
                    <a:cubicBezTo>
                      <a:pt x="104" y="3"/>
                      <a:pt x="105" y="6"/>
                      <a:pt x="103" y="6"/>
                    </a:cubicBezTo>
                    <a:cubicBezTo>
                      <a:pt x="101" y="6"/>
                      <a:pt x="105" y="8"/>
                      <a:pt x="107" y="9"/>
                    </a:cubicBezTo>
                    <a:close/>
                  </a:path>
                </a:pathLst>
              </a:custGeom>
              <a:grpFill/>
              <a:ln w="3175"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74" name="Freeform 148">
                <a:extLst>
                  <a:ext uri="{FF2B5EF4-FFF2-40B4-BE49-F238E27FC236}">
                    <a16:creationId xmlns:a16="http://schemas.microsoft.com/office/drawing/2014/main" id="{EF1A2267-ECF4-4E34-829B-BCE1C7E46751}"/>
                  </a:ext>
                </a:extLst>
              </p:cNvPr>
              <p:cNvSpPr>
                <a:spLocks/>
              </p:cNvSpPr>
              <p:nvPr/>
            </p:nvSpPr>
            <p:spPr bwMode="auto">
              <a:xfrm>
                <a:off x="8404088" y="2705836"/>
                <a:ext cx="61482" cy="22585"/>
              </a:xfrm>
              <a:custGeom>
                <a:avLst/>
                <a:gdLst>
                  <a:gd name="T0" fmla="*/ 12 w 27"/>
                  <a:gd name="T1" fmla="*/ 1 h 10"/>
                  <a:gd name="T2" fmla="*/ 2 w 27"/>
                  <a:gd name="T3" fmla="*/ 4 h 10"/>
                  <a:gd name="T4" fmla="*/ 17 w 27"/>
                  <a:gd name="T5" fmla="*/ 8 h 10"/>
                  <a:gd name="T6" fmla="*/ 27 w 27"/>
                  <a:gd name="T7" fmla="*/ 6 h 10"/>
                  <a:gd name="T8" fmla="*/ 12 w 27"/>
                  <a:gd name="T9" fmla="*/ 1 h 10"/>
                </a:gdLst>
                <a:ahLst/>
                <a:cxnLst>
                  <a:cxn ang="0">
                    <a:pos x="T0" y="T1"/>
                  </a:cxn>
                  <a:cxn ang="0">
                    <a:pos x="T2" y="T3"/>
                  </a:cxn>
                  <a:cxn ang="0">
                    <a:pos x="T4" y="T5"/>
                  </a:cxn>
                  <a:cxn ang="0">
                    <a:pos x="T6" y="T7"/>
                  </a:cxn>
                  <a:cxn ang="0">
                    <a:pos x="T8" y="T9"/>
                  </a:cxn>
                </a:cxnLst>
                <a:rect l="0" t="0" r="r" b="b"/>
                <a:pathLst>
                  <a:path w="27" h="10">
                    <a:moveTo>
                      <a:pt x="12" y="1"/>
                    </a:moveTo>
                    <a:cubicBezTo>
                      <a:pt x="11" y="2"/>
                      <a:pt x="0" y="2"/>
                      <a:pt x="2" y="4"/>
                    </a:cubicBezTo>
                    <a:cubicBezTo>
                      <a:pt x="4" y="6"/>
                      <a:pt x="13" y="5"/>
                      <a:pt x="17" y="8"/>
                    </a:cubicBezTo>
                    <a:cubicBezTo>
                      <a:pt x="21" y="10"/>
                      <a:pt x="27" y="8"/>
                      <a:pt x="27" y="6"/>
                    </a:cubicBezTo>
                    <a:cubicBezTo>
                      <a:pt x="27" y="4"/>
                      <a:pt x="14" y="0"/>
                      <a:pt x="12" y="1"/>
                    </a:cubicBezTo>
                    <a:close/>
                  </a:path>
                </a:pathLst>
              </a:custGeom>
              <a:grpFill/>
              <a:ln w="3175"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75" name="Freeform 149">
                <a:extLst>
                  <a:ext uri="{FF2B5EF4-FFF2-40B4-BE49-F238E27FC236}">
                    <a16:creationId xmlns:a16="http://schemas.microsoft.com/office/drawing/2014/main" id="{F7177067-8DDA-4E7B-8E9C-3799DC017286}"/>
                  </a:ext>
                </a:extLst>
              </p:cNvPr>
              <p:cNvSpPr>
                <a:spLocks noEditPoints="1"/>
              </p:cNvSpPr>
              <p:nvPr/>
            </p:nvSpPr>
            <p:spPr bwMode="auto">
              <a:xfrm>
                <a:off x="7306203" y="3173848"/>
                <a:ext cx="316191" cy="317446"/>
              </a:xfrm>
              <a:custGeom>
                <a:avLst/>
                <a:gdLst>
                  <a:gd name="T0" fmla="*/ 122 w 137"/>
                  <a:gd name="T1" fmla="*/ 17 h 138"/>
                  <a:gd name="T2" fmla="*/ 99 w 137"/>
                  <a:gd name="T3" fmla="*/ 7 h 138"/>
                  <a:gd name="T4" fmla="*/ 96 w 137"/>
                  <a:gd name="T5" fmla="*/ 22 h 138"/>
                  <a:gd name="T6" fmla="*/ 86 w 137"/>
                  <a:gd name="T7" fmla="*/ 30 h 138"/>
                  <a:gd name="T8" fmla="*/ 85 w 137"/>
                  <a:gd name="T9" fmla="*/ 41 h 138"/>
                  <a:gd name="T10" fmla="*/ 93 w 137"/>
                  <a:gd name="T11" fmla="*/ 38 h 138"/>
                  <a:gd name="T12" fmla="*/ 95 w 137"/>
                  <a:gd name="T13" fmla="*/ 31 h 138"/>
                  <a:gd name="T14" fmla="*/ 112 w 137"/>
                  <a:gd name="T15" fmla="*/ 32 h 138"/>
                  <a:gd name="T16" fmla="*/ 128 w 137"/>
                  <a:gd name="T17" fmla="*/ 23 h 138"/>
                  <a:gd name="T18" fmla="*/ 130 w 137"/>
                  <a:gd name="T19" fmla="*/ 15 h 138"/>
                  <a:gd name="T20" fmla="*/ 84 w 137"/>
                  <a:gd name="T21" fmla="*/ 59 h 138"/>
                  <a:gd name="T22" fmla="*/ 75 w 137"/>
                  <a:gd name="T23" fmla="*/ 77 h 138"/>
                  <a:gd name="T24" fmla="*/ 63 w 137"/>
                  <a:gd name="T25" fmla="*/ 80 h 138"/>
                  <a:gd name="T26" fmla="*/ 52 w 137"/>
                  <a:gd name="T27" fmla="*/ 95 h 138"/>
                  <a:gd name="T28" fmla="*/ 37 w 137"/>
                  <a:gd name="T29" fmla="*/ 98 h 138"/>
                  <a:gd name="T30" fmla="*/ 13 w 137"/>
                  <a:gd name="T31" fmla="*/ 108 h 138"/>
                  <a:gd name="T32" fmla="*/ 22 w 137"/>
                  <a:gd name="T33" fmla="*/ 110 h 138"/>
                  <a:gd name="T34" fmla="*/ 45 w 137"/>
                  <a:gd name="T35" fmla="*/ 112 h 138"/>
                  <a:gd name="T36" fmla="*/ 58 w 137"/>
                  <a:gd name="T37" fmla="*/ 106 h 138"/>
                  <a:gd name="T38" fmla="*/ 70 w 137"/>
                  <a:gd name="T39" fmla="*/ 104 h 138"/>
                  <a:gd name="T40" fmla="*/ 81 w 137"/>
                  <a:gd name="T41" fmla="*/ 100 h 138"/>
                  <a:gd name="T42" fmla="*/ 91 w 137"/>
                  <a:gd name="T43" fmla="*/ 88 h 138"/>
                  <a:gd name="T44" fmla="*/ 100 w 137"/>
                  <a:gd name="T45" fmla="*/ 66 h 138"/>
                  <a:gd name="T46" fmla="*/ 86 w 137"/>
                  <a:gd name="T47" fmla="*/ 48 h 138"/>
                  <a:gd name="T48" fmla="*/ 26 w 137"/>
                  <a:gd name="T49" fmla="*/ 112 h 138"/>
                  <a:gd name="T50" fmla="*/ 29 w 137"/>
                  <a:gd name="T51" fmla="*/ 120 h 138"/>
                  <a:gd name="T52" fmla="*/ 42 w 137"/>
                  <a:gd name="T53" fmla="*/ 111 h 138"/>
                  <a:gd name="T54" fmla="*/ 17 w 137"/>
                  <a:gd name="T55" fmla="*/ 119 h 138"/>
                  <a:gd name="T56" fmla="*/ 4 w 137"/>
                  <a:gd name="T57" fmla="*/ 117 h 138"/>
                  <a:gd name="T58" fmla="*/ 6 w 137"/>
                  <a:gd name="T59" fmla="*/ 120 h 138"/>
                  <a:gd name="T60" fmla="*/ 10 w 137"/>
                  <a:gd name="T61" fmla="*/ 138 h 138"/>
                  <a:gd name="T62" fmla="*/ 17 w 137"/>
                  <a:gd name="T63" fmla="*/ 119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37" h="138">
                    <a:moveTo>
                      <a:pt x="130" y="15"/>
                    </a:moveTo>
                    <a:cubicBezTo>
                      <a:pt x="128" y="13"/>
                      <a:pt x="125" y="16"/>
                      <a:pt x="122" y="17"/>
                    </a:cubicBezTo>
                    <a:cubicBezTo>
                      <a:pt x="118" y="18"/>
                      <a:pt x="107" y="9"/>
                      <a:pt x="104" y="4"/>
                    </a:cubicBezTo>
                    <a:cubicBezTo>
                      <a:pt x="101" y="0"/>
                      <a:pt x="96" y="4"/>
                      <a:pt x="99" y="7"/>
                    </a:cubicBezTo>
                    <a:cubicBezTo>
                      <a:pt x="101" y="10"/>
                      <a:pt x="98" y="11"/>
                      <a:pt x="98" y="15"/>
                    </a:cubicBezTo>
                    <a:cubicBezTo>
                      <a:pt x="98" y="19"/>
                      <a:pt x="95" y="19"/>
                      <a:pt x="96" y="22"/>
                    </a:cubicBezTo>
                    <a:cubicBezTo>
                      <a:pt x="96" y="25"/>
                      <a:pt x="92" y="25"/>
                      <a:pt x="89" y="25"/>
                    </a:cubicBezTo>
                    <a:cubicBezTo>
                      <a:pt x="86" y="26"/>
                      <a:pt x="89" y="28"/>
                      <a:pt x="86" y="30"/>
                    </a:cubicBezTo>
                    <a:cubicBezTo>
                      <a:pt x="83" y="31"/>
                      <a:pt x="83" y="34"/>
                      <a:pt x="85" y="35"/>
                    </a:cubicBezTo>
                    <a:cubicBezTo>
                      <a:pt x="86" y="36"/>
                      <a:pt x="85" y="39"/>
                      <a:pt x="85" y="41"/>
                    </a:cubicBezTo>
                    <a:cubicBezTo>
                      <a:pt x="84" y="43"/>
                      <a:pt x="87" y="41"/>
                      <a:pt x="89" y="39"/>
                    </a:cubicBezTo>
                    <a:cubicBezTo>
                      <a:pt x="91" y="37"/>
                      <a:pt x="93" y="40"/>
                      <a:pt x="93" y="38"/>
                    </a:cubicBezTo>
                    <a:cubicBezTo>
                      <a:pt x="94" y="36"/>
                      <a:pt x="88" y="35"/>
                      <a:pt x="88" y="32"/>
                    </a:cubicBezTo>
                    <a:cubicBezTo>
                      <a:pt x="89" y="30"/>
                      <a:pt x="92" y="33"/>
                      <a:pt x="95" y="31"/>
                    </a:cubicBezTo>
                    <a:cubicBezTo>
                      <a:pt x="98" y="30"/>
                      <a:pt x="103" y="31"/>
                      <a:pt x="107" y="34"/>
                    </a:cubicBezTo>
                    <a:cubicBezTo>
                      <a:pt x="111" y="37"/>
                      <a:pt x="112" y="36"/>
                      <a:pt x="112" y="32"/>
                    </a:cubicBezTo>
                    <a:cubicBezTo>
                      <a:pt x="113" y="29"/>
                      <a:pt x="118" y="27"/>
                      <a:pt x="124" y="27"/>
                    </a:cubicBezTo>
                    <a:cubicBezTo>
                      <a:pt x="129" y="27"/>
                      <a:pt x="130" y="24"/>
                      <a:pt x="128" y="23"/>
                    </a:cubicBezTo>
                    <a:cubicBezTo>
                      <a:pt x="127" y="22"/>
                      <a:pt x="137" y="15"/>
                      <a:pt x="137" y="13"/>
                    </a:cubicBezTo>
                    <a:cubicBezTo>
                      <a:pt x="137" y="11"/>
                      <a:pt x="131" y="17"/>
                      <a:pt x="130" y="15"/>
                    </a:cubicBezTo>
                    <a:close/>
                    <a:moveTo>
                      <a:pt x="86" y="48"/>
                    </a:moveTo>
                    <a:cubicBezTo>
                      <a:pt x="84" y="49"/>
                      <a:pt x="82" y="56"/>
                      <a:pt x="84" y="59"/>
                    </a:cubicBezTo>
                    <a:cubicBezTo>
                      <a:pt x="87" y="61"/>
                      <a:pt x="80" y="65"/>
                      <a:pt x="80" y="69"/>
                    </a:cubicBezTo>
                    <a:cubicBezTo>
                      <a:pt x="81" y="74"/>
                      <a:pt x="76" y="74"/>
                      <a:pt x="75" y="77"/>
                    </a:cubicBezTo>
                    <a:cubicBezTo>
                      <a:pt x="75" y="80"/>
                      <a:pt x="72" y="80"/>
                      <a:pt x="68" y="83"/>
                    </a:cubicBezTo>
                    <a:cubicBezTo>
                      <a:pt x="64" y="86"/>
                      <a:pt x="62" y="82"/>
                      <a:pt x="63" y="80"/>
                    </a:cubicBezTo>
                    <a:cubicBezTo>
                      <a:pt x="64" y="78"/>
                      <a:pt x="57" y="81"/>
                      <a:pt x="57" y="87"/>
                    </a:cubicBezTo>
                    <a:cubicBezTo>
                      <a:pt x="57" y="92"/>
                      <a:pt x="50" y="92"/>
                      <a:pt x="52" y="95"/>
                    </a:cubicBezTo>
                    <a:cubicBezTo>
                      <a:pt x="54" y="97"/>
                      <a:pt x="47" y="99"/>
                      <a:pt x="47" y="96"/>
                    </a:cubicBezTo>
                    <a:cubicBezTo>
                      <a:pt x="47" y="94"/>
                      <a:pt x="43" y="95"/>
                      <a:pt x="37" y="98"/>
                    </a:cubicBezTo>
                    <a:cubicBezTo>
                      <a:pt x="32" y="100"/>
                      <a:pt x="28" y="95"/>
                      <a:pt x="25" y="98"/>
                    </a:cubicBezTo>
                    <a:cubicBezTo>
                      <a:pt x="22" y="101"/>
                      <a:pt x="17" y="107"/>
                      <a:pt x="13" y="108"/>
                    </a:cubicBezTo>
                    <a:cubicBezTo>
                      <a:pt x="9" y="108"/>
                      <a:pt x="11" y="113"/>
                      <a:pt x="13" y="112"/>
                    </a:cubicBezTo>
                    <a:cubicBezTo>
                      <a:pt x="16" y="111"/>
                      <a:pt x="20" y="112"/>
                      <a:pt x="22" y="110"/>
                    </a:cubicBezTo>
                    <a:cubicBezTo>
                      <a:pt x="23" y="108"/>
                      <a:pt x="35" y="105"/>
                      <a:pt x="42" y="105"/>
                    </a:cubicBezTo>
                    <a:cubicBezTo>
                      <a:pt x="49" y="105"/>
                      <a:pt x="45" y="109"/>
                      <a:pt x="45" y="112"/>
                    </a:cubicBezTo>
                    <a:cubicBezTo>
                      <a:pt x="46" y="116"/>
                      <a:pt x="52" y="115"/>
                      <a:pt x="55" y="112"/>
                    </a:cubicBezTo>
                    <a:cubicBezTo>
                      <a:pt x="58" y="108"/>
                      <a:pt x="60" y="109"/>
                      <a:pt x="58" y="106"/>
                    </a:cubicBezTo>
                    <a:cubicBezTo>
                      <a:pt x="55" y="104"/>
                      <a:pt x="58" y="102"/>
                      <a:pt x="60" y="105"/>
                    </a:cubicBezTo>
                    <a:cubicBezTo>
                      <a:pt x="62" y="108"/>
                      <a:pt x="68" y="108"/>
                      <a:pt x="70" y="104"/>
                    </a:cubicBezTo>
                    <a:cubicBezTo>
                      <a:pt x="73" y="101"/>
                      <a:pt x="73" y="105"/>
                      <a:pt x="76" y="105"/>
                    </a:cubicBezTo>
                    <a:cubicBezTo>
                      <a:pt x="79" y="105"/>
                      <a:pt x="81" y="98"/>
                      <a:pt x="81" y="100"/>
                    </a:cubicBezTo>
                    <a:cubicBezTo>
                      <a:pt x="81" y="103"/>
                      <a:pt x="86" y="102"/>
                      <a:pt x="89" y="99"/>
                    </a:cubicBezTo>
                    <a:cubicBezTo>
                      <a:pt x="91" y="96"/>
                      <a:pt x="89" y="90"/>
                      <a:pt x="91" y="88"/>
                    </a:cubicBezTo>
                    <a:cubicBezTo>
                      <a:pt x="93" y="85"/>
                      <a:pt x="94" y="79"/>
                      <a:pt x="93" y="75"/>
                    </a:cubicBezTo>
                    <a:cubicBezTo>
                      <a:pt x="91" y="72"/>
                      <a:pt x="97" y="69"/>
                      <a:pt x="100" y="66"/>
                    </a:cubicBezTo>
                    <a:cubicBezTo>
                      <a:pt x="103" y="64"/>
                      <a:pt x="96" y="49"/>
                      <a:pt x="96" y="45"/>
                    </a:cubicBezTo>
                    <a:cubicBezTo>
                      <a:pt x="96" y="41"/>
                      <a:pt x="88" y="47"/>
                      <a:pt x="86" y="48"/>
                    </a:cubicBezTo>
                    <a:close/>
                    <a:moveTo>
                      <a:pt x="34" y="110"/>
                    </a:moveTo>
                    <a:cubicBezTo>
                      <a:pt x="33" y="112"/>
                      <a:pt x="30" y="111"/>
                      <a:pt x="26" y="112"/>
                    </a:cubicBezTo>
                    <a:cubicBezTo>
                      <a:pt x="22" y="113"/>
                      <a:pt x="22" y="122"/>
                      <a:pt x="25" y="123"/>
                    </a:cubicBezTo>
                    <a:cubicBezTo>
                      <a:pt x="27" y="123"/>
                      <a:pt x="29" y="123"/>
                      <a:pt x="29" y="120"/>
                    </a:cubicBezTo>
                    <a:cubicBezTo>
                      <a:pt x="30" y="118"/>
                      <a:pt x="34" y="117"/>
                      <a:pt x="36" y="118"/>
                    </a:cubicBezTo>
                    <a:cubicBezTo>
                      <a:pt x="39" y="119"/>
                      <a:pt x="42" y="114"/>
                      <a:pt x="42" y="111"/>
                    </a:cubicBezTo>
                    <a:cubicBezTo>
                      <a:pt x="42" y="107"/>
                      <a:pt x="35" y="107"/>
                      <a:pt x="34" y="110"/>
                    </a:cubicBezTo>
                    <a:close/>
                    <a:moveTo>
                      <a:pt x="17" y="119"/>
                    </a:moveTo>
                    <a:cubicBezTo>
                      <a:pt x="17" y="117"/>
                      <a:pt x="12" y="117"/>
                      <a:pt x="12" y="115"/>
                    </a:cubicBezTo>
                    <a:cubicBezTo>
                      <a:pt x="11" y="113"/>
                      <a:pt x="8" y="114"/>
                      <a:pt x="4" y="117"/>
                    </a:cubicBezTo>
                    <a:cubicBezTo>
                      <a:pt x="1" y="119"/>
                      <a:pt x="0" y="120"/>
                      <a:pt x="1" y="122"/>
                    </a:cubicBezTo>
                    <a:cubicBezTo>
                      <a:pt x="2" y="125"/>
                      <a:pt x="5" y="123"/>
                      <a:pt x="6" y="120"/>
                    </a:cubicBezTo>
                    <a:cubicBezTo>
                      <a:pt x="6" y="117"/>
                      <a:pt x="9" y="124"/>
                      <a:pt x="7" y="128"/>
                    </a:cubicBezTo>
                    <a:cubicBezTo>
                      <a:pt x="5" y="132"/>
                      <a:pt x="7" y="138"/>
                      <a:pt x="10" y="138"/>
                    </a:cubicBezTo>
                    <a:cubicBezTo>
                      <a:pt x="12" y="137"/>
                      <a:pt x="15" y="129"/>
                      <a:pt x="19" y="124"/>
                    </a:cubicBezTo>
                    <a:cubicBezTo>
                      <a:pt x="22" y="120"/>
                      <a:pt x="17" y="121"/>
                      <a:pt x="17" y="119"/>
                    </a:cubicBezTo>
                    <a:close/>
                  </a:path>
                </a:pathLst>
              </a:custGeom>
              <a:grpFill/>
              <a:ln w="3175"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76" name="Freeform 150">
                <a:extLst>
                  <a:ext uri="{FF2B5EF4-FFF2-40B4-BE49-F238E27FC236}">
                    <a16:creationId xmlns:a16="http://schemas.microsoft.com/office/drawing/2014/main" id="{1A2DE3E3-160F-4073-B39F-222A01FB8F3E}"/>
                  </a:ext>
                </a:extLst>
              </p:cNvPr>
              <p:cNvSpPr>
                <a:spLocks noEditPoints="1"/>
              </p:cNvSpPr>
              <p:nvPr/>
            </p:nvSpPr>
            <p:spPr bwMode="auto">
              <a:xfrm>
                <a:off x="6292385" y="2981876"/>
                <a:ext cx="1112942" cy="770401"/>
              </a:xfrm>
              <a:custGeom>
                <a:avLst/>
                <a:gdLst>
                  <a:gd name="T0" fmla="*/ 459 w 483"/>
                  <a:gd name="T1" fmla="*/ 62 h 334"/>
                  <a:gd name="T2" fmla="*/ 436 w 483"/>
                  <a:gd name="T3" fmla="*/ 45 h 334"/>
                  <a:gd name="T4" fmla="*/ 416 w 483"/>
                  <a:gd name="T5" fmla="*/ 18 h 334"/>
                  <a:gd name="T6" fmla="*/ 388 w 483"/>
                  <a:gd name="T7" fmla="*/ 1 h 334"/>
                  <a:gd name="T8" fmla="*/ 369 w 483"/>
                  <a:gd name="T9" fmla="*/ 15 h 334"/>
                  <a:gd name="T10" fmla="*/ 353 w 483"/>
                  <a:gd name="T11" fmla="*/ 38 h 334"/>
                  <a:gd name="T12" fmla="*/ 329 w 483"/>
                  <a:gd name="T13" fmla="*/ 52 h 334"/>
                  <a:gd name="T14" fmla="*/ 344 w 483"/>
                  <a:gd name="T15" fmla="*/ 62 h 334"/>
                  <a:gd name="T16" fmla="*/ 343 w 483"/>
                  <a:gd name="T17" fmla="*/ 75 h 334"/>
                  <a:gd name="T18" fmla="*/ 301 w 483"/>
                  <a:gd name="T19" fmla="*/ 90 h 334"/>
                  <a:gd name="T20" fmla="*/ 271 w 483"/>
                  <a:gd name="T21" fmla="*/ 116 h 334"/>
                  <a:gd name="T22" fmla="*/ 225 w 483"/>
                  <a:gd name="T23" fmla="*/ 118 h 334"/>
                  <a:gd name="T24" fmla="*/ 172 w 483"/>
                  <a:gd name="T25" fmla="*/ 111 h 334"/>
                  <a:gd name="T26" fmla="*/ 150 w 483"/>
                  <a:gd name="T27" fmla="*/ 89 h 334"/>
                  <a:gd name="T28" fmla="*/ 130 w 483"/>
                  <a:gd name="T29" fmla="*/ 64 h 334"/>
                  <a:gd name="T30" fmla="*/ 109 w 483"/>
                  <a:gd name="T31" fmla="*/ 46 h 334"/>
                  <a:gd name="T32" fmla="*/ 98 w 483"/>
                  <a:gd name="T33" fmla="*/ 54 h 334"/>
                  <a:gd name="T34" fmla="*/ 79 w 483"/>
                  <a:gd name="T35" fmla="*/ 69 h 334"/>
                  <a:gd name="T36" fmla="*/ 63 w 483"/>
                  <a:gd name="T37" fmla="*/ 86 h 334"/>
                  <a:gd name="T38" fmla="*/ 56 w 483"/>
                  <a:gd name="T39" fmla="*/ 107 h 334"/>
                  <a:gd name="T40" fmla="*/ 37 w 483"/>
                  <a:gd name="T41" fmla="*/ 125 h 334"/>
                  <a:gd name="T42" fmla="*/ 14 w 483"/>
                  <a:gd name="T43" fmla="*/ 132 h 334"/>
                  <a:gd name="T44" fmla="*/ 0 w 483"/>
                  <a:gd name="T45" fmla="*/ 143 h 334"/>
                  <a:gd name="T46" fmla="*/ 11 w 483"/>
                  <a:gd name="T47" fmla="*/ 166 h 334"/>
                  <a:gd name="T48" fmla="*/ 28 w 483"/>
                  <a:gd name="T49" fmla="*/ 181 h 334"/>
                  <a:gd name="T50" fmla="*/ 42 w 483"/>
                  <a:gd name="T51" fmla="*/ 176 h 334"/>
                  <a:gd name="T52" fmla="*/ 40 w 483"/>
                  <a:gd name="T53" fmla="*/ 197 h 334"/>
                  <a:gd name="T54" fmla="*/ 40 w 483"/>
                  <a:gd name="T55" fmla="*/ 217 h 334"/>
                  <a:gd name="T56" fmla="*/ 55 w 483"/>
                  <a:gd name="T57" fmla="*/ 229 h 334"/>
                  <a:gd name="T58" fmla="*/ 98 w 483"/>
                  <a:gd name="T59" fmla="*/ 247 h 334"/>
                  <a:gd name="T60" fmla="*/ 116 w 483"/>
                  <a:gd name="T61" fmla="*/ 251 h 334"/>
                  <a:gd name="T62" fmla="*/ 131 w 483"/>
                  <a:gd name="T63" fmla="*/ 248 h 334"/>
                  <a:gd name="T64" fmla="*/ 150 w 483"/>
                  <a:gd name="T65" fmla="*/ 243 h 334"/>
                  <a:gd name="T66" fmla="*/ 173 w 483"/>
                  <a:gd name="T67" fmla="*/ 243 h 334"/>
                  <a:gd name="T68" fmla="*/ 187 w 483"/>
                  <a:gd name="T69" fmla="*/ 251 h 334"/>
                  <a:gd name="T70" fmla="*/ 183 w 483"/>
                  <a:gd name="T71" fmla="*/ 282 h 334"/>
                  <a:gd name="T72" fmla="*/ 195 w 483"/>
                  <a:gd name="T73" fmla="*/ 299 h 334"/>
                  <a:gd name="T74" fmla="*/ 213 w 483"/>
                  <a:gd name="T75" fmla="*/ 307 h 334"/>
                  <a:gd name="T76" fmla="*/ 226 w 483"/>
                  <a:gd name="T77" fmla="*/ 294 h 334"/>
                  <a:gd name="T78" fmla="*/ 251 w 483"/>
                  <a:gd name="T79" fmla="*/ 292 h 334"/>
                  <a:gd name="T80" fmla="*/ 268 w 483"/>
                  <a:gd name="T81" fmla="*/ 303 h 334"/>
                  <a:gd name="T82" fmla="*/ 281 w 483"/>
                  <a:gd name="T83" fmla="*/ 313 h 334"/>
                  <a:gd name="T84" fmla="*/ 318 w 483"/>
                  <a:gd name="T85" fmla="*/ 294 h 334"/>
                  <a:gd name="T86" fmla="*/ 346 w 483"/>
                  <a:gd name="T87" fmla="*/ 279 h 334"/>
                  <a:gd name="T88" fmla="*/ 360 w 483"/>
                  <a:gd name="T89" fmla="*/ 263 h 334"/>
                  <a:gd name="T90" fmla="*/ 373 w 483"/>
                  <a:gd name="T91" fmla="*/ 246 h 334"/>
                  <a:gd name="T92" fmla="*/ 376 w 483"/>
                  <a:gd name="T93" fmla="*/ 230 h 334"/>
                  <a:gd name="T94" fmla="*/ 372 w 483"/>
                  <a:gd name="T95" fmla="*/ 218 h 334"/>
                  <a:gd name="T96" fmla="*/ 370 w 483"/>
                  <a:gd name="T97" fmla="*/ 207 h 334"/>
                  <a:gd name="T98" fmla="*/ 360 w 483"/>
                  <a:gd name="T99" fmla="*/ 180 h 334"/>
                  <a:gd name="T100" fmla="*/ 382 w 483"/>
                  <a:gd name="T101" fmla="*/ 167 h 334"/>
                  <a:gd name="T102" fmla="*/ 354 w 483"/>
                  <a:gd name="T103" fmla="*/ 159 h 334"/>
                  <a:gd name="T104" fmla="*/ 365 w 483"/>
                  <a:gd name="T105" fmla="*/ 137 h 334"/>
                  <a:gd name="T106" fmla="*/ 378 w 483"/>
                  <a:gd name="T107" fmla="*/ 149 h 334"/>
                  <a:gd name="T108" fmla="*/ 414 w 483"/>
                  <a:gd name="T109" fmla="*/ 128 h 334"/>
                  <a:gd name="T110" fmla="*/ 432 w 483"/>
                  <a:gd name="T111" fmla="*/ 120 h 334"/>
                  <a:gd name="T112" fmla="*/ 452 w 483"/>
                  <a:gd name="T113" fmla="*/ 112 h 334"/>
                  <a:gd name="T114" fmla="*/ 454 w 483"/>
                  <a:gd name="T115" fmla="*/ 91 h 334"/>
                  <a:gd name="T116" fmla="*/ 476 w 483"/>
                  <a:gd name="T117" fmla="*/ 76 h 334"/>
                  <a:gd name="T118" fmla="*/ 368 w 483"/>
                  <a:gd name="T119" fmla="*/ 298 h 334"/>
                  <a:gd name="T120" fmla="*/ 271 w 483"/>
                  <a:gd name="T121" fmla="*/ 328 h 3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483" h="334">
                    <a:moveTo>
                      <a:pt x="480" y="59"/>
                    </a:moveTo>
                    <a:cubicBezTo>
                      <a:pt x="480" y="55"/>
                      <a:pt x="475" y="56"/>
                      <a:pt x="474" y="58"/>
                    </a:cubicBezTo>
                    <a:cubicBezTo>
                      <a:pt x="472" y="59"/>
                      <a:pt x="467" y="58"/>
                      <a:pt x="466" y="60"/>
                    </a:cubicBezTo>
                    <a:cubicBezTo>
                      <a:pt x="465" y="63"/>
                      <a:pt x="462" y="62"/>
                      <a:pt x="459" y="62"/>
                    </a:cubicBezTo>
                    <a:cubicBezTo>
                      <a:pt x="456" y="63"/>
                      <a:pt x="451" y="61"/>
                      <a:pt x="451" y="59"/>
                    </a:cubicBezTo>
                    <a:cubicBezTo>
                      <a:pt x="451" y="57"/>
                      <a:pt x="449" y="55"/>
                      <a:pt x="449" y="52"/>
                    </a:cubicBezTo>
                    <a:cubicBezTo>
                      <a:pt x="450" y="50"/>
                      <a:pt x="446" y="51"/>
                      <a:pt x="444" y="48"/>
                    </a:cubicBezTo>
                    <a:cubicBezTo>
                      <a:pt x="441" y="46"/>
                      <a:pt x="436" y="44"/>
                      <a:pt x="436" y="45"/>
                    </a:cubicBezTo>
                    <a:cubicBezTo>
                      <a:pt x="435" y="45"/>
                      <a:pt x="432" y="42"/>
                      <a:pt x="428" y="42"/>
                    </a:cubicBezTo>
                    <a:cubicBezTo>
                      <a:pt x="424" y="42"/>
                      <a:pt x="424" y="39"/>
                      <a:pt x="425" y="37"/>
                    </a:cubicBezTo>
                    <a:cubicBezTo>
                      <a:pt x="425" y="36"/>
                      <a:pt x="421" y="31"/>
                      <a:pt x="421" y="28"/>
                    </a:cubicBezTo>
                    <a:cubicBezTo>
                      <a:pt x="420" y="25"/>
                      <a:pt x="417" y="24"/>
                      <a:pt x="416" y="18"/>
                    </a:cubicBezTo>
                    <a:cubicBezTo>
                      <a:pt x="415" y="12"/>
                      <a:pt x="411" y="14"/>
                      <a:pt x="412" y="11"/>
                    </a:cubicBezTo>
                    <a:cubicBezTo>
                      <a:pt x="413" y="8"/>
                      <a:pt x="408" y="7"/>
                      <a:pt x="407" y="5"/>
                    </a:cubicBezTo>
                    <a:cubicBezTo>
                      <a:pt x="406" y="3"/>
                      <a:pt x="401" y="4"/>
                      <a:pt x="397" y="2"/>
                    </a:cubicBezTo>
                    <a:cubicBezTo>
                      <a:pt x="393" y="0"/>
                      <a:pt x="391" y="2"/>
                      <a:pt x="388" y="1"/>
                    </a:cubicBezTo>
                    <a:cubicBezTo>
                      <a:pt x="385" y="0"/>
                      <a:pt x="377" y="2"/>
                      <a:pt x="376" y="2"/>
                    </a:cubicBezTo>
                    <a:cubicBezTo>
                      <a:pt x="375" y="2"/>
                      <a:pt x="369" y="0"/>
                      <a:pt x="366" y="5"/>
                    </a:cubicBezTo>
                    <a:cubicBezTo>
                      <a:pt x="363" y="9"/>
                      <a:pt x="365" y="9"/>
                      <a:pt x="367" y="9"/>
                    </a:cubicBezTo>
                    <a:cubicBezTo>
                      <a:pt x="368" y="9"/>
                      <a:pt x="369" y="13"/>
                      <a:pt x="369" y="15"/>
                    </a:cubicBezTo>
                    <a:cubicBezTo>
                      <a:pt x="369" y="16"/>
                      <a:pt x="367" y="18"/>
                      <a:pt x="365" y="19"/>
                    </a:cubicBezTo>
                    <a:cubicBezTo>
                      <a:pt x="364" y="19"/>
                      <a:pt x="361" y="25"/>
                      <a:pt x="360" y="26"/>
                    </a:cubicBezTo>
                    <a:cubicBezTo>
                      <a:pt x="360" y="28"/>
                      <a:pt x="356" y="33"/>
                      <a:pt x="357" y="35"/>
                    </a:cubicBezTo>
                    <a:cubicBezTo>
                      <a:pt x="357" y="36"/>
                      <a:pt x="355" y="38"/>
                      <a:pt x="353" y="38"/>
                    </a:cubicBezTo>
                    <a:cubicBezTo>
                      <a:pt x="351" y="39"/>
                      <a:pt x="347" y="42"/>
                      <a:pt x="345" y="42"/>
                    </a:cubicBezTo>
                    <a:cubicBezTo>
                      <a:pt x="344" y="43"/>
                      <a:pt x="338" y="42"/>
                      <a:pt x="338" y="40"/>
                    </a:cubicBezTo>
                    <a:cubicBezTo>
                      <a:pt x="337" y="40"/>
                      <a:pt x="337" y="39"/>
                      <a:pt x="336" y="39"/>
                    </a:cubicBezTo>
                    <a:cubicBezTo>
                      <a:pt x="329" y="52"/>
                      <a:pt x="329" y="52"/>
                      <a:pt x="329" y="52"/>
                    </a:cubicBezTo>
                    <a:cubicBezTo>
                      <a:pt x="329" y="56"/>
                      <a:pt x="329" y="56"/>
                      <a:pt x="329" y="56"/>
                    </a:cubicBezTo>
                    <a:cubicBezTo>
                      <a:pt x="329" y="56"/>
                      <a:pt x="325" y="57"/>
                      <a:pt x="328" y="60"/>
                    </a:cubicBezTo>
                    <a:cubicBezTo>
                      <a:pt x="331" y="63"/>
                      <a:pt x="331" y="61"/>
                      <a:pt x="336" y="61"/>
                    </a:cubicBezTo>
                    <a:cubicBezTo>
                      <a:pt x="341" y="61"/>
                      <a:pt x="343" y="64"/>
                      <a:pt x="344" y="62"/>
                    </a:cubicBezTo>
                    <a:cubicBezTo>
                      <a:pt x="345" y="59"/>
                      <a:pt x="349" y="57"/>
                      <a:pt x="352" y="61"/>
                    </a:cubicBezTo>
                    <a:cubicBezTo>
                      <a:pt x="354" y="64"/>
                      <a:pt x="362" y="69"/>
                      <a:pt x="362" y="71"/>
                    </a:cubicBezTo>
                    <a:cubicBezTo>
                      <a:pt x="361" y="74"/>
                      <a:pt x="357" y="74"/>
                      <a:pt x="354" y="73"/>
                    </a:cubicBezTo>
                    <a:cubicBezTo>
                      <a:pt x="351" y="71"/>
                      <a:pt x="346" y="75"/>
                      <a:pt x="343" y="75"/>
                    </a:cubicBezTo>
                    <a:cubicBezTo>
                      <a:pt x="340" y="75"/>
                      <a:pt x="337" y="76"/>
                      <a:pt x="333" y="79"/>
                    </a:cubicBezTo>
                    <a:cubicBezTo>
                      <a:pt x="330" y="82"/>
                      <a:pt x="331" y="85"/>
                      <a:pt x="326" y="85"/>
                    </a:cubicBezTo>
                    <a:cubicBezTo>
                      <a:pt x="322" y="86"/>
                      <a:pt x="319" y="85"/>
                      <a:pt x="314" y="89"/>
                    </a:cubicBezTo>
                    <a:cubicBezTo>
                      <a:pt x="309" y="93"/>
                      <a:pt x="303" y="91"/>
                      <a:pt x="301" y="90"/>
                    </a:cubicBezTo>
                    <a:cubicBezTo>
                      <a:pt x="299" y="89"/>
                      <a:pt x="296" y="89"/>
                      <a:pt x="294" y="92"/>
                    </a:cubicBezTo>
                    <a:cubicBezTo>
                      <a:pt x="292" y="96"/>
                      <a:pt x="296" y="97"/>
                      <a:pt x="296" y="102"/>
                    </a:cubicBezTo>
                    <a:cubicBezTo>
                      <a:pt x="295" y="106"/>
                      <a:pt x="290" y="105"/>
                      <a:pt x="286" y="109"/>
                    </a:cubicBezTo>
                    <a:cubicBezTo>
                      <a:pt x="282" y="114"/>
                      <a:pt x="275" y="116"/>
                      <a:pt x="271" y="116"/>
                    </a:cubicBezTo>
                    <a:cubicBezTo>
                      <a:pt x="268" y="115"/>
                      <a:pt x="260" y="113"/>
                      <a:pt x="253" y="116"/>
                    </a:cubicBezTo>
                    <a:cubicBezTo>
                      <a:pt x="246" y="119"/>
                      <a:pt x="242" y="124"/>
                      <a:pt x="239" y="123"/>
                    </a:cubicBezTo>
                    <a:cubicBezTo>
                      <a:pt x="237" y="123"/>
                      <a:pt x="237" y="120"/>
                      <a:pt x="233" y="120"/>
                    </a:cubicBezTo>
                    <a:cubicBezTo>
                      <a:pt x="229" y="121"/>
                      <a:pt x="227" y="120"/>
                      <a:pt x="225" y="118"/>
                    </a:cubicBezTo>
                    <a:cubicBezTo>
                      <a:pt x="222" y="117"/>
                      <a:pt x="220" y="119"/>
                      <a:pt x="216" y="116"/>
                    </a:cubicBezTo>
                    <a:cubicBezTo>
                      <a:pt x="212" y="113"/>
                      <a:pt x="204" y="113"/>
                      <a:pt x="201" y="113"/>
                    </a:cubicBezTo>
                    <a:cubicBezTo>
                      <a:pt x="198" y="112"/>
                      <a:pt x="186" y="113"/>
                      <a:pt x="182" y="112"/>
                    </a:cubicBezTo>
                    <a:cubicBezTo>
                      <a:pt x="178" y="112"/>
                      <a:pt x="172" y="113"/>
                      <a:pt x="172" y="111"/>
                    </a:cubicBezTo>
                    <a:cubicBezTo>
                      <a:pt x="171" y="109"/>
                      <a:pt x="168" y="108"/>
                      <a:pt x="167" y="103"/>
                    </a:cubicBezTo>
                    <a:cubicBezTo>
                      <a:pt x="166" y="98"/>
                      <a:pt x="164" y="97"/>
                      <a:pt x="161" y="96"/>
                    </a:cubicBezTo>
                    <a:cubicBezTo>
                      <a:pt x="158" y="96"/>
                      <a:pt x="158" y="93"/>
                      <a:pt x="156" y="93"/>
                    </a:cubicBezTo>
                    <a:cubicBezTo>
                      <a:pt x="155" y="93"/>
                      <a:pt x="153" y="89"/>
                      <a:pt x="150" y="89"/>
                    </a:cubicBezTo>
                    <a:cubicBezTo>
                      <a:pt x="146" y="89"/>
                      <a:pt x="133" y="88"/>
                      <a:pt x="132" y="85"/>
                    </a:cubicBezTo>
                    <a:cubicBezTo>
                      <a:pt x="130" y="82"/>
                      <a:pt x="133" y="81"/>
                      <a:pt x="133" y="78"/>
                    </a:cubicBezTo>
                    <a:cubicBezTo>
                      <a:pt x="133" y="75"/>
                      <a:pt x="135" y="71"/>
                      <a:pt x="134" y="70"/>
                    </a:cubicBezTo>
                    <a:cubicBezTo>
                      <a:pt x="132" y="69"/>
                      <a:pt x="130" y="66"/>
                      <a:pt x="130" y="64"/>
                    </a:cubicBezTo>
                    <a:cubicBezTo>
                      <a:pt x="129" y="62"/>
                      <a:pt x="125" y="58"/>
                      <a:pt x="123" y="58"/>
                    </a:cubicBezTo>
                    <a:cubicBezTo>
                      <a:pt x="120" y="58"/>
                      <a:pt x="118" y="56"/>
                      <a:pt x="116" y="54"/>
                    </a:cubicBezTo>
                    <a:cubicBezTo>
                      <a:pt x="113" y="52"/>
                      <a:pt x="111" y="52"/>
                      <a:pt x="110" y="47"/>
                    </a:cubicBezTo>
                    <a:cubicBezTo>
                      <a:pt x="110" y="47"/>
                      <a:pt x="110" y="46"/>
                      <a:pt x="109" y="46"/>
                    </a:cubicBezTo>
                    <a:cubicBezTo>
                      <a:pt x="109" y="46"/>
                      <a:pt x="107" y="45"/>
                      <a:pt x="106" y="45"/>
                    </a:cubicBezTo>
                    <a:cubicBezTo>
                      <a:pt x="106" y="45"/>
                      <a:pt x="105" y="45"/>
                      <a:pt x="104" y="44"/>
                    </a:cubicBezTo>
                    <a:cubicBezTo>
                      <a:pt x="104" y="47"/>
                      <a:pt x="102" y="48"/>
                      <a:pt x="102" y="49"/>
                    </a:cubicBezTo>
                    <a:cubicBezTo>
                      <a:pt x="102" y="51"/>
                      <a:pt x="101" y="54"/>
                      <a:pt x="98" y="54"/>
                    </a:cubicBezTo>
                    <a:cubicBezTo>
                      <a:pt x="95" y="54"/>
                      <a:pt x="93" y="56"/>
                      <a:pt x="93" y="60"/>
                    </a:cubicBezTo>
                    <a:cubicBezTo>
                      <a:pt x="93" y="64"/>
                      <a:pt x="95" y="65"/>
                      <a:pt x="94" y="66"/>
                    </a:cubicBezTo>
                    <a:cubicBezTo>
                      <a:pt x="93" y="68"/>
                      <a:pt x="88" y="70"/>
                      <a:pt x="86" y="69"/>
                    </a:cubicBezTo>
                    <a:cubicBezTo>
                      <a:pt x="85" y="68"/>
                      <a:pt x="82" y="69"/>
                      <a:pt x="79" y="69"/>
                    </a:cubicBezTo>
                    <a:cubicBezTo>
                      <a:pt x="76" y="68"/>
                      <a:pt x="74" y="65"/>
                      <a:pt x="74" y="69"/>
                    </a:cubicBezTo>
                    <a:cubicBezTo>
                      <a:pt x="73" y="72"/>
                      <a:pt x="67" y="83"/>
                      <a:pt x="69" y="84"/>
                    </a:cubicBezTo>
                    <a:cubicBezTo>
                      <a:pt x="70" y="85"/>
                      <a:pt x="71" y="88"/>
                      <a:pt x="69" y="88"/>
                    </a:cubicBezTo>
                    <a:cubicBezTo>
                      <a:pt x="66" y="88"/>
                      <a:pt x="64" y="87"/>
                      <a:pt x="63" y="86"/>
                    </a:cubicBezTo>
                    <a:cubicBezTo>
                      <a:pt x="62" y="85"/>
                      <a:pt x="58" y="88"/>
                      <a:pt x="55" y="88"/>
                    </a:cubicBezTo>
                    <a:cubicBezTo>
                      <a:pt x="54" y="88"/>
                      <a:pt x="49" y="90"/>
                      <a:pt x="51" y="91"/>
                    </a:cubicBezTo>
                    <a:cubicBezTo>
                      <a:pt x="52" y="92"/>
                      <a:pt x="52" y="96"/>
                      <a:pt x="52" y="98"/>
                    </a:cubicBezTo>
                    <a:cubicBezTo>
                      <a:pt x="52" y="100"/>
                      <a:pt x="56" y="105"/>
                      <a:pt x="56" y="107"/>
                    </a:cubicBezTo>
                    <a:cubicBezTo>
                      <a:pt x="55" y="109"/>
                      <a:pt x="51" y="111"/>
                      <a:pt x="51" y="113"/>
                    </a:cubicBezTo>
                    <a:cubicBezTo>
                      <a:pt x="51" y="115"/>
                      <a:pt x="52" y="117"/>
                      <a:pt x="51" y="118"/>
                    </a:cubicBezTo>
                    <a:cubicBezTo>
                      <a:pt x="50" y="118"/>
                      <a:pt x="46" y="120"/>
                      <a:pt x="44" y="121"/>
                    </a:cubicBezTo>
                    <a:cubicBezTo>
                      <a:pt x="42" y="123"/>
                      <a:pt x="39" y="123"/>
                      <a:pt x="37" y="125"/>
                    </a:cubicBezTo>
                    <a:cubicBezTo>
                      <a:pt x="36" y="127"/>
                      <a:pt x="35" y="129"/>
                      <a:pt x="31" y="129"/>
                    </a:cubicBezTo>
                    <a:cubicBezTo>
                      <a:pt x="28" y="128"/>
                      <a:pt x="26" y="128"/>
                      <a:pt x="24" y="131"/>
                    </a:cubicBezTo>
                    <a:cubicBezTo>
                      <a:pt x="21" y="134"/>
                      <a:pt x="21" y="132"/>
                      <a:pt x="19" y="134"/>
                    </a:cubicBezTo>
                    <a:cubicBezTo>
                      <a:pt x="17" y="135"/>
                      <a:pt x="15" y="133"/>
                      <a:pt x="14" y="132"/>
                    </a:cubicBezTo>
                    <a:cubicBezTo>
                      <a:pt x="12" y="132"/>
                      <a:pt x="11" y="134"/>
                      <a:pt x="9" y="134"/>
                    </a:cubicBezTo>
                    <a:cubicBezTo>
                      <a:pt x="8" y="134"/>
                      <a:pt x="6" y="136"/>
                      <a:pt x="5" y="137"/>
                    </a:cubicBezTo>
                    <a:cubicBezTo>
                      <a:pt x="3" y="137"/>
                      <a:pt x="1" y="137"/>
                      <a:pt x="1" y="139"/>
                    </a:cubicBezTo>
                    <a:cubicBezTo>
                      <a:pt x="1" y="140"/>
                      <a:pt x="1" y="142"/>
                      <a:pt x="0" y="143"/>
                    </a:cubicBezTo>
                    <a:cubicBezTo>
                      <a:pt x="0" y="143"/>
                      <a:pt x="0" y="143"/>
                      <a:pt x="0" y="143"/>
                    </a:cubicBezTo>
                    <a:cubicBezTo>
                      <a:pt x="1" y="150"/>
                      <a:pt x="1" y="150"/>
                      <a:pt x="1" y="150"/>
                    </a:cubicBezTo>
                    <a:cubicBezTo>
                      <a:pt x="1" y="150"/>
                      <a:pt x="9" y="152"/>
                      <a:pt x="9" y="155"/>
                    </a:cubicBezTo>
                    <a:cubicBezTo>
                      <a:pt x="9" y="157"/>
                      <a:pt x="11" y="166"/>
                      <a:pt x="11" y="166"/>
                    </a:cubicBezTo>
                    <a:cubicBezTo>
                      <a:pt x="11" y="166"/>
                      <a:pt x="10" y="166"/>
                      <a:pt x="10" y="166"/>
                    </a:cubicBezTo>
                    <a:cubicBezTo>
                      <a:pt x="13" y="168"/>
                      <a:pt x="18" y="171"/>
                      <a:pt x="18" y="172"/>
                    </a:cubicBezTo>
                    <a:cubicBezTo>
                      <a:pt x="18" y="173"/>
                      <a:pt x="18" y="176"/>
                      <a:pt x="22" y="178"/>
                    </a:cubicBezTo>
                    <a:cubicBezTo>
                      <a:pt x="24" y="179"/>
                      <a:pt x="27" y="180"/>
                      <a:pt x="28" y="181"/>
                    </a:cubicBezTo>
                    <a:cubicBezTo>
                      <a:pt x="28" y="181"/>
                      <a:pt x="28" y="180"/>
                      <a:pt x="28" y="180"/>
                    </a:cubicBezTo>
                    <a:cubicBezTo>
                      <a:pt x="32" y="180"/>
                      <a:pt x="32" y="180"/>
                      <a:pt x="32" y="180"/>
                    </a:cubicBezTo>
                    <a:cubicBezTo>
                      <a:pt x="32" y="180"/>
                      <a:pt x="32" y="181"/>
                      <a:pt x="33" y="182"/>
                    </a:cubicBezTo>
                    <a:cubicBezTo>
                      <a:pt x="34" y="179"/>
                      <a:pt x="40" y="176"/>
                      <a:pt x="42" y="176"/>
                    </a:cubicBezTo>
                    <a:cubicBezTo>
                      <a:pt x="45" y="177"/>
                      <a:pt x="52" y="182"/>
                      <a:pt x="52" y="184"/>
                    </a:cubicBezTo>
                    <a:cubicBezTo>
                      <a:pt x="51" y="186"/>
                      <a:pt x="46" y="193"/>
                      <a:pt x="44" y="194"/>
                    </a:cubicBezTo>
                    <a:cubicBezTo>
                      <a:pt x="43" y="194"/>
                      <a:pt x="42" y="194"/>
                      <a:pt x="40" y="194"/>
                    </a:cubicBezTo>
                    <a:cubicBezTo>
                      <a:pt x="40" y="195"/>
                      <a:pt x="40" y="196"/>
                      <a:pt x="40" y="197"/>
                    </a:cubicBezTo>
                    <a:cubicBezTo>
                      <a:pt x="40" y="198"/>
                      <a:pt x="43" y="201"/>
                      <a:pt x="44" y="204"/>
                    </a:cubicBezTo>
                    <a:cubicBezTo>
                      <a:pt x="46" y="207"/>
                      <a:pt x="42" y="209"/>
                      <a:pt x="39" y="207"/>
                    </a:cubicBezTo>
                    <a:cubicBezTo>
                      <a:pt x="37" y="205"/>
                      <a:pt x="36" y="209"/>
                      <a:pt x="38" y="210"/>
                    </a:cubicBezTo>
                    <a:cubicBezTo>
                      <a:pt x="39" y="212"/>
                      <a:pt x="38" y="216"/>
                      <a:pt x="40" y="217"/>
                    </a:cubicBezTo>
                    <a:cubicBezTo>
                      <a:pt x="43" y="217"/>
                      <a:pt x="45" y="221"/>
                      <a:pt x="47" y="221"/>
                    </a:cubicBezTo>
                    <a:cubicBezTo>
                      <a:pt x="50" y="221"/>
                      <a:pt x="52" y="225"/>
                      <a:pt x="52" y="225"/>
                    </a:cubicBezTo>
                    <a:cubicBezTo>
                      <a:pt x="52" y="225"/>
                      <a:pt x="55" y="228"/>
                      <a:pt x="55" y="229"/>
                    </a:cubicBezTo>
                    <a:cubicBezTo>
                      <a:pt x="55" y="229"/>
                      <a:pt x="55" y="229"/>
                      <a:pt x="55" y="229"/>
                    </a:cubicBezTo>
                    <a:cubicBezTo>
                      <a:pt x="58" y="229"/>
                      <a:pt x="60" y="229"/>
                      <a:pt x="60" y="228"/>
                    </a:cubicBezTo>
                    <a:cubicBezTo>
                      <a:pt x="60" y="227"/>
                      <a:pt x="64" y="227"/>
                      <a:pt x="67" y="229"/>
                    </a:cubicBezTo>
                    <a:cubicBezTo>
                      <a:pt x="69" y="232"/>
                      <a:pt x="79" y="238"/>
                      <a:pt x="83" y="241"/>
                    </a:cubicBezTo>
                    <a:cubicBezTo>
                      <a:pt x="87" y="244"/>
                      <a:pt x="95" y="248"/>
                      <a:pt x="98" y="247"/>
                    </a:cubicBezTo>
                    <a:cubicBezTo>
                      <a:pt x="101" y="247"/>
                      <a:pt x="104" y="249"/>
                      <a:pt x="109" y="249"/>
                    </a:cubicBezTo>
                    <a:cubicBezTo>
                      <a:pt x="110" y="249"/>
                      <a:pt x="110" y="249"/>
                      <a:pt x="111" y="249"/>
                    </a:cubicBezTo>
                    <a:cubicBezTo>
                      <a:pt x="111" y="249"/>
                      <a:pt x="113" y="249"/>
                      <a:pt x="113" y="247"/>
                    </a:cubicBezTo>
                    <a:cubicBezTo>
                      <a:pt x="115" y="245"/>
                      <a:pt x="117" y="249"/>
                      <a:pt x="116" y="251"/>
                    </a:cubicBezTo>
                    <a:cubicBezTo>
                      <a:pt x="116" y="253"/>
                      <a:pt x="116" y="254"/>
                      <a:pt x="116" y="255"/>
                    </a:cubicBezTo>
                    <a:cubicBezTo>
                      <a:pt x="117" y="254"/>
                      <a:pt x="118" y="253"/>
                      <a:pt x="118" y="252"/>
                    </a:cubicBezTo>
                    <a:cubicBezTo>
                      <a:pt x="120" y="248"/>
                      <a:pt x="122" y="248"/>
                      <a:pt x="124" y="247"/>
                    </a:cubicBezTo>
                    <a:cubicBezTo>
                      <a:pt x="126" y="245"/>
                      <a:pt x="127" y="246"/>
                      <a:pt x="131" y="248"/>
                    </a:cubicBezTo>
                    <a:cubicBezTo>
                      <a:pt x="134" y="249"/>
                      <a:pt x="135" y="246"/>
                      <a:pt x="140" y="250"/>
                    </a:cubicBezTo>
                    <a:cubicBezTo>
                      <a:pt x="141" y="250"/>
                      <a:pt x="142" y="249"/>
                      <a:pt x="143" y="249"/>
                    </a:cubicBezTo>
                    <a:cubicBezTo>
                      <a:pt x="144" y="249"/>
                      <a:pt x="145" y="247"/>
                      <a:pt x="146" y="246"/>
                    </a:cubicBezTo>
                    <a:cubicBezTo>
                      <a:pt x="148" y="244"/>
                      <a:pt x="148" y="242"/>
                      <a:pt x="150" y="243"/>
                    </a:cubicBezTo>
                    <a:cubicBezTo>
                      <a:pt x="152" y="243"/>
                      <a:pt x="153" y="240"/>
                      <a:pt x="157" y="238"/>
                    </a:cubicBezTo>
                    <a:cubicBezTo>
                      <a:pt x="161" y="236"/>
                      <a:pt x="164" y="239"/>
                      <a:pt x="166" y="238"/>
                    </a:cubicBezTo>
                    <a:cubicBezTo>
                      <a:pt x="168" y="236"/>
                      <a:pt x="170" y="236"/>
                      <a:pt x="170" y="237"/>
                    </a:cubicBezTo>
                    <a:cubicBezTo>
                      <a:pt x="170" y="239"/>
                      <a:pt x="173" y="241"/>
                      <a:pt x="173" y="243"/>
                    </a:cubicBezTo>
                    <a:cubicBezTo>
                      <a:pt x="174" y="244"/>
                      <a:pt x="177" y="245"/>
                      <a:pt x="178" y="245"/>
                    </a:cubicBezTo>
                    <a:cubicBezTo>
                      <a:pt x="179" y="245"/>
                      <a:pt x="179" y="244"/>
                      <a:pt x="179" y="244"/>
                    </a:cubicBezTo>
                    <a:cubicBezTo>
                      <a:pt x="181" y="243"/>
                      <a:pt x="185" y="244"/>
                      <a:pt x="185" y="247"/>
                    </a:cubicBezTo>
                    <a:cubicBezTo>
                      <a:pt x="185" y="249"/>
                      <a:pt x="185" y="251"/>
                      <a:pt x="187" y="251"/>
                    </a:cubicBezTo>
                    <a:cubicBezTo>
                      <a:pt x="188" y="251"/>
                      <a:pt x="190" y="251"/>
                      <a:pt x="190" y="255"/>
                    </a:cubicBezTo>
                    <a:cubicBezTo>
                      <a:pt x="190" y="259"/>
                      <a:pt x="191" y="263"/>
                      <a:pt x="188" y="267"/>
                    </a:cubicBezTo>
                    <a:cubicBezTo>
                      <a:pt x="184" y="270"/>
                      <a:pt x="180" y="276"/>
                      <a:pt x="181" y="278"/>
                    </a:cubicBezTo>
                    <a:cubicBezTo>
                      <a:pt x="182" y="280"/>
                      <a:pt x="180" y="283"/>
                      <a:pt x="183" y="282"/>
                    </a:cubicBezTo>
                    <a:cubicBezTo>
                      <a:pt x="185" y="281"/>
                      <a:pt x="191" y="282"/>
                      <a:pt x="190" y="283"/>
                    </a:cubicBezTo>
                    <a:cubicBezTo>
                      <a:pt x="189" y="285"/>
                      <a:pt x="190" y="290"/>
                      <a:pt x="192" y="290"/>
                    </a:cubicBezTo>
                    <a:cubicBezTo>
                      <a:pt x="195" y="290"/>
                      <a:pt x="196" y="291"/>
                      <a:pt x="195" y="294"/>
                    </a:cubicBezTo>
                    <a:cubicBezTo>
                      <a:pt x="195" y="296"/>
                      <a:pt x="194" y="299"/>
                      <a:pt x="195" y="299"/>
                    </a:cubicBezTo>
                    <a:cubicBezTo>
                      <a:pt x="197" y="299"/>
                      <a:pt x="200" y="299"/>
                      <a:pt x="200" y="301"/>
                    </a:cubicBezTo>
                    <a:cubicBezTo>
                      <a:pt x="200" y="303"/>
                      <a:pt x="201" y="305"/>
                      <a:pt x="205" y="304"/>
                    </a:cubicBezTo>
                    <a:cubicBezTo>
                      <a:pt x="207" y="303"/>
                      <a:pt x="208" y="302"/>
                      <a:pt x="209" y="303"/>
                    </a:cubicBezTo>
                    <a:cubicBezTo>
                      <a:pt x="210" y="303"/>
                      <a:pt x="210" y="306"/>
                      <a:pt x="213" y="307"/>
                    </a:cubicBezTo>
                    <a:cubicBezTo>
                      <a:pt x="215" y="307"/>
                      <a:pt x="214" y="301"/>
                      <a:pt x="213" y="300"/>
                    </a:cubicBezTo>
                    <a:cubicBezTo>
                      <a:pt x="212" y="299"/>
                      <a:pt x="213" y="295"/>
                      <a:pt x="214" y="296"/>
                    </a:cubicBezTo>
                    <a:cubicBezTo>
                      <a:pt x="215" y="297"/>
                      <a:pt x="218" y="296"/>
                      <a:pt x="219" y="294"/>
                    </a:cubicBezTo>
                    <a:cubicBezTo>
                      <a:pt x="221" y="292"/>
                      <a:pt x="224" y="296"/>
                      <a:pt x="226" y="294"/>
                    </a:cubicBezTo>
                    <a:cubicBezTo>
                      <a:pt x="227" y="291"/>
                      <a:pt x="230" y="295"/>
                      <a:pt x="233" y="294"/>
                    </a:cubicBezTo>
                    <a:cubicBezTo>
                      <a:pt x="235" y="292"/>
                      <a:pt x="237" y="295"/>
                      <a:pt x="238" y="293"/>
                    </a:cubicBezTo>
                    <a:cubicBezTo>
                      <a:pt x="239" y="291"/>
                      <a:pt x="243" y="288"/>
                      <a:pt x="244" y="289"/>
                    </a:cubicBezTo>
                    <a:cubicBezTo>
                      <a:pt x="245" y="290"/>
                      <a:pt x="246" y="291"/>
                      <a:pt x="251" y="292"/>
                    </a:cubicBezTo>
                    <a:cubicBezTo>
                      <a:pt x="256" y="293"/>
                      <a:pt x="253" y="295"/>
                      <a:pt x="253" y="297"/>
                    </a:cubicBezTo>
                    <a:cubicBezTo>
                      <a:pt x="253" y="298"/>
                      <a:pt x="259" y="303"/>
                      <a:pt x="261" y="303"/>
                    </a:cubicBezTo>
                    <a:cubicBezTo>
                      <a:pt x="262" y="303"/>
                      <a:pt x="262" y="303"/>
                      <a:pt x="263" y="304"/>
                    </a:cubicBezTo>
                    <a:cubicBezTo>
                      <a:pt x="264" y="303"/>
                      <a:pt x="267" y="305"/>
                      <a:pt x="268" y="303"/>
                    </a:cubicBezTo>
                    <a:cubicBezTo>
                      <a:pt x="268" y="301"/>
                      <a:pt x="271" y="301"/>
                      <a:pt x="272" y="303"/>
                    </a:cubicBezTo>
                    <a:cubicBezTo>
                      <a:pt x="273" y="305"/>
                      <a:pt x="274" y="305"/>
                      <a:pt x="277" y="303"/>
                    </a:cubicBezTo>
                    <a:cubicBezTo>
                      <a:pt x="279" y="301"/>
                      <a:pt x="280" y="305"/>
                      <a:pt x="279" y="306"/>
                    </a:cubicBezTo>
                    <a:cubicBezTo>
                      <a:pt x="277" y="308"/>
                      <a:pt x="278" y="311"/>
                      <a:pt x="281" y="313"/>
                    </a:cubicBezTo>
                    <a:cubicBezTo>
                      <a:pt x="283" y="316"/>
                      <a:pt x="283" y="312"/>
                      <a:pt x="283" y="310"/>
                    </a:cubicBezTo>
                    <a:cubicBezTo>
                      <a:pt x="282" y="308"/>
                      <a:pt x="287" y="306"/>
                      <a:pt x="294" y="303"/>
                    </a:cubicBezTo>
                    <a:cubicBezTo>
                      <a:pt x="302" y="301"/>
                      <a:pt x="310" y="295"/>
                      <a:pt x="310" y="294"/>
                    </a:cubicBezTo>
                    <a:cubicBezTo>
                      <a:pt x="310" y="293"/>
                      <a:pt x="315" y="296"/>
                      <a:pt x="318" y="294"/>
                    </a:cubicBezTo>
                    <a:cubicBezTo>
                      <a:pt x="320" y="292"/>
                      <a:pt x="329" y="292"/>
                      <a:pt x="331" y="292"/>
                    </a:cubicBezTo>
                    <a:cubicBezTo>
                      <a:pt x="334" y="292"/>
                      <a:pt x="334" y="290"/>
                      <a:pt x="336" y="288"/>
                    </a:cubicBezTo>
                    <a:cubicBezTo>
                      <a:pt x="339" y="286"/>
                      <a:pt x="338" y="285"/>
                      <a:pt x="341" y="284"/>
                    </a:cubicBezTo>
                    <a:cubicBezTo>
                      <a:pt x="344" y="283"/>
                      <a:pt x="346" y="281"/>
                      <a:pt x="346" y="279"/>
                    </a:cubicBezTo>
                    <a:cubicBezTo>
                      <a:pt x="346" y="278"/>
                      <a:pt x="351" y="277"/>
                      <a:pt x="351" y="276"/>
                    </a:cubicBezTo>
                    <a:cubicBezTo>
                      <a:pt x="351" y="274"/>
                      <a:pt x="355" y="274"/>
                      <a:pt x="355" y="272"/>
                    </a:cubicBezTo>
                    <a:cubicBezTo>
                      <a:pt x="355" y="270"/>
                      <a:pt x="358" y="270"/>
                      <a:pt x="359" y="269"/>
                    </a:cubicBezTo>
                    <a:cubicBezTo>
                      <a:pt x="360" y="267"/>
                      <a:pt x="358" y="263"/>
                      <a:pt x="360" y="263"/>
                    </a:cubicBezTo>
                    <a:cubicBezTo>
                      <a:pt x="362" y="262"/>
                      <a:pt x="359" y="260"/>
                      <a:pt x="359" y="259"/>
                    </a:cubicBezTo>
                    <a:cubicBezTo>
                      <a:pt x="358" y="258"/>
                      <a:pt x="362" y="257"/>
                      <a:pt x="364" y="256"/>
                    </a:cubicBezTo>
                    <a:cubicBezTo>
                      <a:pt x="366" y="255"/>
                      <a:pt x="368" y="253"/>
                      <a:pt x="368" y="251"/>
                    </a:cubicBezTo>
                    <a:cubicBezTo>
                      <a:pt x="368" y="248"/>
                      <a:pt x="372" y="246"/>
                      <a:pt x="373" y="246"/>
                    </a:cubicBezTo>
                    <a:cubicBezTo>
                      <a:pt x="375" y="245"/>
                      <a:pt x="375" y="242"/>
                      <a:pt x="375" y="239"/>
                    </a:cubicBezTo>
                    <a:cubicBezTo>
                      <a:pt x="374" y="236"/>
                      <a:pt x="378" y="237"/>
                      <a:pt x="376" y="236"/>
                    </a:cubicBezTo>
                    <a:cubicBezTo>
                      <a:pt x="375" y="235"/>
                      <a:pt x="377" y="232"/>
                      <a:pt x="380" y="231"/>
                    </a:cubicBezTo>
                    <a:cubicBezTo>
                      <a:pt x="382" y="230"/>
                      <a:pt x="378" y="229"/>
                      <a:pt x="376" y="230"/>
                    </a:cubicBezTo>
                    <a:cubicBezTo>
                      <a:pt x="375" y="231"/>
                      <a:pt x="373" y="227"/>
                      <a:pt x="372" y="229"/>
                    </a:cubicBezTo>
                    <a:cubicBezTo>
                      <a:pt x="370" y="230"/>
                      <a:pt x="366" y="228"/>
                      <a:pt x="369" y="227"/>
                    </a:cubicBezTo>
                    <a:cubicBezTo>
                      <a:pt x="371" y="226"/>
                      <a:pt x="375" y="223"/>
                      <a:pt x="377" y="223"/>
                    </a:cubicBezTo>
                    <a:cubicBezTo>
                      <a:pt x="379" y="222"/>
                      <a:pt x="375" y="218"/>
                      <a:pt x="372" y="218"/>
                    </a:cubicBezTo>
                    <a:cubicBezTo>
                      <a:pt x="370" y="218"/>
                      <a:pt x="368" y="213"/>
                      <a:pt x="365" y="213"/>
                    </a:cubicBezTo>
                    <a:cubicBezTo>
                      <a:pt x="363" y="213"/>
                      <a:pt x="367" y="211"/>
                      <a:pt x="370" y="213"/>
                    </a:cubicBezTo>
                    <a:cubicBezTo>
                      <a:pt x="372" y="214"/>
                      <a:pt x="376" y="216"/>
                      <a:pt x="377" y="214"/>
                    </a:cubicBezTo>
                    <a:cubicBezTo>
                      <a:pt x="378" y="213"/>
                      <a:pt x="372" y="208"/>
                      <a:pt x="370" y="207"/>
                    </a:cubicBezTo>
                    <a:cubicBezTo>
                      <a:pt x="368" y="205"/>
                      <a:pt x="370" y="203"/>
                      <a:pt x="369" y="202"/>
                    </a:cubicBezTo>
                    <a:cubicBezTo>
                      <a:pt x="367" y="201"/>
                      <a:pt x="364" y="195"/>
                      <a:pt x="363" y="192"/>
                    </a:cubicBezTo>
                    <a:cubicBezTo>
                      <a:pt x="363" y="189"/>
                      <a:pt x="358" y="189"/>
                      <a:pt x="356" y="187"/>
                    </a:cubicBezTo>
                    <a:cubicBezTo>
                      <a:pt x="355" y="185"/>
                      <a:pt x="356" y="181"/>
                      <a:pt x="360" y="180"/>
                    </a:cubicBezTo>
                    <a:cubicBezTo>
                      <a:pt x="364" y="178"/>
                      <a:pt x="362" y="175"/>
                      <a:pt x="364" y="175"/>
                    </a:cubicBezTo>
                    <a:cubicBezTo>
                      <a:pt x="366" y="176"/>
                      <a:pt x="367" y="175"/>
                      <a:pt x="368" y="172"/>
                    </a:cubicBezTo>
                    <a:cubicBezTo>
                      <a:pt x="370" y="170"/>
                      <a:pt x="372" y="171"/>
                      <a:pt x="373" y="170"/>
                    </a:cubicBezTo>
                    <a:cubicBezTo>
                      <a:pt x="375" y="168"/>
                      <a:pt x="380" y="168"/>
                      <a:pt x="382" y="167"/>
                    </a:cubicBezTo>
                    <a:cubicBezTo>
                      <a:pt x="384" y="166"/>
                      <a:pt x="380" y="161"/>
                      <a:pt x="378" y="162"/>
                    </a:cubicBezTo>
                    <a:cubicBezTo>
                      <a:pt x="375" y="163"/>
                      <a:pt x="372" y="162"/>
                      <a:pt x="370" y="159"/>
                    </a:cubicBezTo>
                    <a:cubicBezTo>
                      <a:pt x="368" y="156"/>
                      <a:pt x="363" y="164"/>
                      <a:pt x="359" y="166"/>
                    </a:cubicBezTo>
                    <a:cubicBezTo>
                      <a:pt x="355" y="167"/>
                      <a:pt x="353" y="162"/>
                      <a:pt x="354" y="159"/>
                    </a:cubicBezTo>
                    <a:cubicBezTo>
                      <a:pt x="356" y="156"/>
                      <a:pt x="351" y="156"/>
                      <a:pt x="346" y="156"/>
                    </a:cubicBezTo>
                    <a:cubicBezTo>
                      <a:pt x="341" y="157"/>
                      <a:pt x="343" y="147"/>
                      <a:pt x="346" y="146"/>
                    </a:cubicBezTo>
                    <a:cubicBezTo>
                      <a:pt x="349" y="146"/>
                      <a:pt x="354" y="149"/>
                      <a:pt x="356" y="143"/>
                    </a:cubicBezTo>
                    <a:cubicBezTo>
                      <a:pt x="358" y="138"/>
                      <a:pt x="361" y="142"/>
                      <a:pt x="365" y="137"/>
                    </a:cubicBezTo>
                    <a:cubicBezTo>
                      <a:pt x="370" y="132"/>
                      <a:pt x="375" y="128"/>
                      <a:pt x="379" y="132"/>
                    </a:cubicBezTo>
                    <a:cubicBezTo>
                      <a:pt x="383" y="135"/>
                      <a:pt x="375" y="140"/>
                      <a:pt x="373" y="143"/>
                    </a:cubicBezTo>
                    <a:cubicBezTo>
                      <a:pt x="372" y="145"/>
                      <a:pt x="375" y="146"/>
                      <a:pt x="372" y="149"/>
                    </a:cubicBezTo>
                    <a:cubicBezTo>
                      <a:pt x="370" y="151"/>
                      <a:pt x="373" y="152"/>
                      <a:pt x="378" y="149"/>
                    </a:cubicBezTo>
                    <a:cubicBezTo>
                      <a:pt x="382" y="146"/>
                      <a:pt x="388" y="142"/>
                      <a:pt x="393" y="140"/>
                    </a:cubicBezTo>
                    <a:cubicBezTo>
                      <a:pt x="394" y="140"/>
                      <a:pt x="395" y="140"/>
                      <a:pt x="396" y="140"/>
                    </a:cubicBezTo>
                    <a:cubicBezTo>
                      <a:pt x="397" y="138"/>
                      <a:pt x="398" y="137"/>
                      <a:pt x="399" y="136"/>
                    </a:cubicBezTo>
                    <a:cubicBezTo>
                      <a:pt x="402" y="135"/>
                      <a:pt x="412" y="130"/>
                      <a:pt x="414" y="128"/>
                    </a:cubicBezTo>
                    <a:cubicBezTo>
                      <a:pt x="415" y="126"/>
                      <a:pt x="417" y="122"/>
                      <a:pt x="419" y="122"/>
                    </a:cubicBezTo>
                    <a:cubicBezTo>
                      <a:pt x="421" y="122"/>
                      <a:pt x="421" y="124"/>
                      <a:pt x="424" y="124"/>
                    </a:cubicBezTo>
                    <a:cubicBezTo>
                      <a:pt x="427" y="124"/>
                      <a:pt x="431" y="125"/>
                      <a:pt x="429" y="123"/>
                    </a:cubicBezTo>
                    <a:cubicBezTo>
                      <a:pt x="428" y="120"/>
                      <a:pt x="429" y="120"/>
                      <a:pt x="432" y="120"/>
                    </a:cubicBezTo>
                    <a:cubicBezTo>
                      <a:pt x="436" y="119"/>
                      <a:pt x="436" y="116"/>
                      <a:pt x="438" y="116"/>
                    </a:cubicBezTo>
                    <a:cubicBezTo>
                      <a:pt x="441" y="116"/>
                      <a:pt x="440" y="109"/>
                      <a:pt x="443" y="109"/>
                    </a:cubicBezTo>
                    <a:cubicBezTo>
                      <a:pt x="445" y="109"/>
                      <a:pt x="446" y="113"/>
                      <a:pt x="450" y="112"/>
                    </a:cubicBezTo>
                    <a:cubicBezTo>
                      <a:pt x="450" y="112"/>
                      <a:pt x="451" y="112"/>
                      <a:pt x="452" y="112"/>
                    </a:cubicBezTo>
                    <a:cubicBezTo>
                      <a:pt x="452" y="112"/>
                      <a:pt x="453" y="111"/>
                      <a:pt x="454" y="111"/>
                    </a:cubicBezTo>
                    <a:cubicBezTo>
                      <a:pt x="453" y="107"/>
                      <a:pt x="454" y="105"/>
                      <a:pt x="453" y="103"/>
                    </a:cubicBezTo>
                    <a:cubicBezTo>
                      <a:pt x="452" y="100"/>
                      <a:pt x="453" y="98"/>
                      <a:pt x="453" y="96"/>
                    </a:cubicBezTo>
                    <a:cubicBezTo>
                      <a:pt x="452" y="95"/>
                      <a:pt x="452" y="91"/>
                      <a:pt x="454" y="91"/>
                    </a:cubicBezTo>
                    <a:cubicBezTo>
                      <a:pt x="456" y="91"/>
                      <a:pt x="458" y="86"/>
                      <a:pt x="460" y="88"/>
                    </a:cubicBezTo>
                    <a:cubicBezTo>
                      <a:pt x="463" y="89"/>
                      <a:pt x="468" y="90"/>
                      <a:pt x="468" y="88"/>
                    </a:cubicBezTo>
                    <a:cubicBezTo>
                      <a:pt x="468" y="85"/>
                      <a:pt x="471" y="85"/>
                      <a:pt x="471" y="82"/>
                    </a:cubicBezTo>
                    <a:cubicBezTo>
                      <a:pt x="472" y="80"/>
                      <a:pt x="475" y="79"/>
                      <a:pt x="476" y="76"/>
                    </a:cubicBezTo>
                    <a:cubicBezTo>
                      <a:pt x="477" y="74"/>
                      <a:pt x="478" y="67"/>
                      <a:pt x="480" y="66"/>
                    </a:cubicBezTo>
                    <a:cubicBezTo>
                      <a:pt x="483" y="65"/>
                      <a:pt x="480" y="64"/>
                      <a:pt x="480" y="59"/>
                    </a:cubicBezTo>
                    <a:close/>
                    <a:moveTo>
                      <a:pt x="364" y="284"/>
                    </a:moveTo>
                    <a:cubicBezTo>
                      <a:pt x="361" y="294"/>
                      <a:pt x="367" y="299"/>
                      <a:pt x="368" y="298"/>
                    </a:cubicBezTo>
                    <a:cubicBezTo>
                      <a:pt x="370" y="297"/>
                      <a:pt x="380" y="276"/>
                      <a:pt x="378" y="273"/>
                    </a:cubicBezTo>
                    <a:cubicBezTo>
                      <a:pt x="376" y="270"/>
                      <a:pt x="366" y="275"/>
                      <a:pt x="364" y="284"/>
                    </a:cubicBezTo>
                    <a:close/>
                    <a:moveTo>
                      <a:pt x="279" y="317"/>
                    </a:moveTo>
                    <a:cubicBezTo>
                      <a:pt x="276" y="317"/>
                      <a:pt x="268" y="321"/>
                      <a:pt x="271" y="328"/>
                    </a:cubicBezTo>
                    <a:cubicBezTo>
                      <a:pt x="274" y="334"/>
                      <a:pt x="284" y="330"/>
                      <a:pt x="285" y="327"/>
                    </a:cubicBezTo>
                    <a:cubicBezTo>
                      <a:pt x="285" y="324"/>
                      <a:pt x="289" y="320"/>
                      <a:pt x="289" y="318"/>
                    </a:cubicBezTo>
                    <a:cubicBezTo>
                      <a:pt x="288" y="316"/>
                      <a:pt x="282" y="317"/>
                      <a:pt x="279" y="317"/>
                    </a:cubicBezTo>
                    <a:close/>
                  </a:path>
                </a:pathLst>
              </a:custGeom>
              <a:grpFill/>
              <a:ln w="3175"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77" name="Freeform 151">
                <a:extLst>
                  <a:ext uri="{FF2B5EF4-FFF2-40B4-BE49-F238E27FC236}">
                    <a16:creationId xmlns:a16="http://schemas.microsoft.com/office/drawing/2014/main" id="{7474B991-A4E7-4039-8DE1-2EA4AF0F3620}"/>
                  </a:ext>
                </a:extLst>
              </p:cNvPr>
              <p:cNvSpPr>
                <a:spLocks noEditPoints="1"/>
              </p:cNvSpPr>
              <p:nvPr/>
            </p:nvSpPr>
            <p:spPr bwMode="auto">
              <a:xfrm>
                <a:off x="7074079" y="3738475"/>
                <a:ext cx="179426" cy="250945"/>
              </a:xfrm>
              <a:custGeom>
                <a:avLst/>
                <a:gdLst>
                  <a:gd name="T0" fmla="*/ 41 w 78"/>
                  <a:gd name="T1" fmla="*/ 42 h 109"/>
                  <a:gd name="T2" fmla="*/ 51 w 78"/>
                  <a:gd name="T3" fmla="*/ 49 h 109"/>
                  <a:gd name="T4" fmla="*/ 53 w 78"/>
                  <a:gd name="T5" fmla="*/ 56 h 109"/>
                  <a:gd name="T6" fmla="*/ 57 w 78"/>
                  <a:gd name="T7" fmla="*/ 60 h 109"/>
                  <a:gd name="T8" fmla="*/ 61 w 78"/>
                  <a:gd name="T9" fmla="*/ 70 h 109"/>
                  <a:gd name="T10" fmla="*/ 63 w 78"/>
                  <a:gd name="T11" fmla="*/ 68 h 109"/>
                  <a:gd name="T12" fmla="*/ 67 w 78"/>
                  <a:gd name="T13" fmla="*/ 63 h 109"/>
                  <a:gd name="T14" fmla="*/ 65 w 78"/>
                  <a:gd name="T15" fmla="*/ 53 h 109"/>
                  <a:gd name="T16" fmla="*/ 56 w 78"/>
                  <a:gd name="T17" fmla="*/ 47 h 109"/>
                  <a:gd name="T18" fmla="*/ 50 w 78"/>
                  <a:gd name="T19" fmla="*/ 40 h 109"/>
                  <a:gd name="T20" fmla="*/ 39 w 78"/>
                  <a:gd name="T21" fmla="*/ 38 h 109"/>
                  <a:gd name="T22" fmla="*/ 35 w 78"/>
                  <a:gd name="T23" fmla="*/ 30 h 109"/>
                  <a:gd name="T24" fmla="*/ 41 w 78"/>
                  <a:gd name="T25" fmla="*/ 19 h 109"/>
                  <a:gd name="T26" fmla="*/ 40 w 78"/>
                  <a:gd name="T27" fmla="*/ 6 h 109"/>
                  <a:gd name="T28" fmla="*/ 39 w 78"/>
                  <a:gd name="T29" fmla="*/ 3 h 109"/>
                  <a:gd name="T30" fmla="*/ 27 w 78"/>
                  <a:gd name="T31" fmla="*/ 2 h 109"/>
                  <a:gd name="T32" fmla="*/ 25 w 78"/>
                  <a:gd name="T33" fmla="*/ 21 h 109"/>
                  <a:gd name="T34" fmla="*/ 22 w 78"/>
                  <a:gd name="T35" fmla="*/ 20 h 109"/>
                  <a:gd name="T36" fmla="*/ 24 w 78"/>
                  <a:gd name="T37" fmla="*/ 31 h 109"/>
                  <a:gd name="T38" fmla="*/ 26 w 78"/>
                  <a:gd name="T39" fmla="*/ 37 h 109"/>
                  <a:gd name="T40" fmla="*/ 34 w 78"/>
                  <a:gd name="T41" fmla="*/ 40 h 109"/>
                  <a:gd name="T42" fmla="*/ 41 w 78"/>
                  <a:gd name="T43" fmla="*/ 42 h 109"/>
                  <a:gd name="T44" fmla="*/ 26 w 78"/>
                  <a:gd name="T45" fmla="*/ 44 h 109"/>
                  <a:gd name="T46" fmla="*/ 34 w 78"/>
                  <a:gd name="T47" fmla="*/ 53 h 109"/>
                  <a:gd name="T48" fmla="*/ 26 w 78"/>
                  <a:gd name="T49" fmla="*/ 44 h 109"/>
                  <a:gd name="T50" fmla="*/ 39 w 78"/>
                  <a:gd name="T51" fmla="*/ 67 h 109"/>
                  <a:gd name="T52" fmla="*/ 44 w 78"/>
                  <a:gd name="T53" fmla="*/ 65 h 109"/>
                  <a:gd name="T54" fmla="*/ 44 w 78"/>
                  <a:gd name="T55" fmla="*/ 71 h 109"/>
                  <a:gd name="T56" fmla="*/ 46 w 78"/>
                  <a:gd name="T57" fmla="*/ 80 h 109"/>
                  <a:gd name="T58" fmla="*/ 54 w 78"/>
                  <a:gd name="T59" fmla="*/ 67 h 109"/>
                  <a:gd name="T60" fmla="*/ 51 w 78"/>
                  <a:gd name="T61" fmla="*/ 66 h 109"/>
                  <a:gd name="T62" fmla="*/ 39 w 78"/>
                  <a:gd name="T63" fmla="*/ 56 h 109"/>
                  <a:gd name="T64" fmla="*/ 39 w 78"/>
                  <a:gd name="T65" fmla="*/ 67 h 109"/>
                  <a:gd name="T66" fmla="*/ 11 w 78"/>
                  <a:gd name="T67" fmla="*/ 72 h 109"/>
                  <a:gd name="T68" fmla="*/ 1 w 78"/>
                  <a:gd name="T69" fmla="*/ 85 h 109"/>
                  <a:gd name="T70" fmla="*/ 16 w 78"/>
                  <a:gd name="T71" fmla="*/ 72 h 109"/>
                  <a:gd name="T72" fmla="*/ 18 w 78"/>
                  <a:gd name="T73" fmla="*/ 63 h 109"/>
                  <a:gd name="T74" fmla="*/ 11 w 78"/>
                  <a:gd name="T75" fmla="*/ 72 h 109"/>
                  <a:gd name="T76" fmla="*/ 54 w 78"/>
                  <a:gd name="T77" fmla="*/ 77 h 109"/>
                  <a:gd name="T78" fmla="*/ 60 w 78"/>
                  <a:gd name="T79" fmla="*/ 73 h 109"/>
                  <a:gd name="T80" fmla="*/ 54 w 78"/>
                  <a:gd name="T81" fmla="*/ 77 h 109"/>
                  <a:gd name="T82" fmla="*/ 75 w 78"/>
                  <a:gd name="T83" fmla="*/ 95 h 109"/>
                  <a:gd name="T84" fmla="*/ 73 w 78"/>
                  <a:gd name="T85" fmla="*/ 77 h 109"/>
                  <a:gd name="T86" fmla="*/ 68 w 78"/>
                  <a:gd name="T87" fmla="*/ 77 h 109"/>
                  <a:gd name="T88" fmla="*/ 63 w 78"/>
                  <a:gd name="T89" fmla="*/ 81 h 109"/>
                  <a:gd name="T90" fmla="*/ 58 w 78"/>
                  <a:gd name="T91" fmla="*/ 85 h 109"/>
                  <a:gd name="T92" fmla="*/ 51 w 78"/>
                  <a:gd name="T93" fmla="*/ 83 h 109"/>
                  <a:gd name="T94" fmla="*/ 42 w 78"/>
                  <a:gd name="T95" fmla="*/ 88 h 109"/>
                  <a:gd name="T96" fmla="*/ 39 w 78"/>
                  <a:gd name="T97" fmla="*/ 97 h 109"/>
                  <a:gd name="T98" fmla="*/ 46 w 78"/>
                  <a:gd name="T99" fmla="*/ 93 h 109"/>
                  <a:gd name="T100" fmla="*/ 52 w 78"/>
                  <a:gd name="T101" fmla="*/ 91 h 109"/>
                  <a:gd name="T102" fmla="*/ 58 w 78"/>
                  <a:gd name="T103" fmla="*/ 105 h 109"/>
                  <a:gd name="T104" fmla="*/ 67 w 78"/>
                  <a:gd name="T105" fmla="*/ 109 h 109"/>
                  <a:gd name="T106" fmla="*/ 67 w 78"/>
                  <a:gd name="T107" fmla="*/ 99 h 109"/>
                  <a:gd name="T108" fmla="*/ 75 w 78"/>
                  <a:gd name="T109" fmla="*/ 95 h 1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78" h="109">
                    <a:moveTo>
                      <a:pt x="41" y="42"/>
                    </a:moveTo>
                    <a:cubicBezTo>
                      <a:pt x="46" y="41"/>
                      <a:pt x="52" y="47"/>
                      <a:pt x="51" y="49"/>
                    </a:cubicBezTo>
                    <a:cubicBezTo>
                      <a:pt x="50" y="51"/>
                      <a:pt x="51" y="58"/>
                      <a:pt x="53" y="56"/>
                    </a:cubicBezTo>
                    <a:cubicBezTo>
                      <a:pt x="56" y="54"/>
                      <a:pt x="59" y="57"/>
                      <a:pt x="57" y="60"/>
                    </a:cubicBezTo>
                    <a:cubicBezTo>
                      <a:pt x="55" y="63"/>
                      <a:pt x="60" y="66"/>
                      <a:pt x="61" y="70"/>
                    </a:cubicBezTo>
                    <a:cubicBezTo>
                      <a:pt x="62" y="74"/>
                      <a:pt x="64" y="71"/>
                      <a:pt x="63" y="68"/>
                    </a:cubicBezTo>
                    <a:cubicBezTo>
                      <a:pt x="63" y="65"/>
                      <a:pt x="64" y="65"/>
                      <a:pt x="67" y="63"/>
                    </a:cubicBezTo>
                    <a:cubicBezTo>
                      <a:pt x="70" y="61"/>
                      <a:pt x="67" y="57"/>
                      <a:pt x="65" y="53"/>
                    </a:cubicBezTo>
                    <a:cubicBezTo>
                      <a:pt x="63" y="49"/>
                      <a:pt x="56" y="51"/>
                      <a:pt x="56" y="47"/>
                    </a:cubicBezTo>
                    <a:cubicBezTo>
                      <a:pt x="56" y="43"/>
                      <a:pt x="51" y="42"/>
                      <a:pt x="50" y="40"/>
                    </a:cubicBezTo>
                    <a:cubicBezTo>
                      <a:pt x="50" y="38"/>
                      <a:pt x="43" y="35"/>
                      <a:pt x="39" y="38"/>
                    </a:cubicBezTo>
                    <a:cubicBezTo>
                      <a:pt x="35" y="40"/>
                      <a:pt x="38" y="34"/>
                      <a:pt x="35" y="30"/>
                    </a:cubicBezTo>
                    <a:cubicBezTo>
                      <a:pt x="32" y="27"/>
                      <a:pt x="37" y="23"/>
                      <a:pt x="41" y="19"/>
                    </a:cubicBezTo>
                    <a:cubicBezTo>
                      <a:pt x="44" y="15"/>
                      <a:pt x="40" y="9"/>
                      <a:pt x="40" y="6"/>
                    </a:cubicBezTo>
                    <a:cubicBezTo>
                      <a:pt x="41" y="3"/>
                      <a:pt x="40" y="2"/>
                      <a:pt x="39" y="3"/>
                    </a:cubicBezTo>
                    <a:cubicBezTo>
                      <a:pt x="37" y="4"/>
                      <a:pt x="30" y="0"/>
                      <a:pt x="27" y="2"/>
                    </a:cubicBezTo>
                    <a:cubicBezTo>
                      <a:pt x="24" y="4"/>
                      <a:pt x="27" y="20"/>
                      <a:pt x="25" y="21"/>
                    </a:cubicBezTo>
                    <a:cubicBezTo>
                      <a:pt x="24" y="22"/>
                      <a:pt x="22" y="18"/>
                      <a:pt x="22" y="20"/>
                    </a:cubicBezTo>
                    <a:cubicBezTo>
                      <a:pt x="21" y="22"/>
                      <a:pt x="22" y="31"/>
                      <a:pt x="24" y="31"/>
                    </a:cubicBezTo>
                    <a:cubicBezTo>
                      <a:pt x="26" y="31"/>
                      <a:pt x="27" y="33"/>
                      <a:pt x="26" y="37"/>
                    </a:cubicBezTo>
                    <a:cubicBezTo>
                      <a:pt x="25" y="41"/>
                      <a:pt x="29" y="41"/>
                      <a:pt x="34" y="40"/>
                    </a:cubicBezTo>
                    <a:cubicBezTo>
                      <a:pt x="39" y="38"/>
                      <a:pt x="37" y="43"/>
                      <a:pt x="41" y="42"/>
                    </a:cubicBezTo>
                    <a:close/>
                    <a:moveTo>
                      <a:pt x="26" y="44"/>
                    </a:moveTo>
                    <a:cubicBezTo>
                      <a:pt x="27" y="48"/>
                      <a:pt x="29" y="54"/>
                      <a:pt x="34" y="53"/>
                    </a:cubicBezTo>
                    <a:cubicBezTo>
                      <a:pt x="39" y="51"/>
                      <a:pt x="26" y="42"/>
                      <a:pt x="26" y="44"/>
                    </a:cubicBezTo>
                    <a:close/>
                    <a:moveTo>
                      <a:pt x="39" y="67"/>
                    </a:moveTo>
                    <a:cubicBezTo>
                      <a:pt x="41" y="67"/>
                      <a:pt x="44" y="67"/>
                      <a:pt x="44" y="65"/>
                    </a:cubicBezTo>
                    <a:cubicBezTo>
                      <a:pt x="44" y="63"/>
                      <a:pt x="47" y="69"/>
                      <a:pt x="44" y="71"/>
                    </a:cubicBezTo>
                    <a:cubicBezTo>
                      <a:pt x="42" y="73"/>
                      <a:pt x="42" y="79"/>
                      <a:pt x="46" y="80"/>
                    </a:cubicBezTo>
                    <a:cubicBezTo>
                      <a:pt x="49" y="81"/>
                      <a:pt x="55" y="69"/>
                      <a:pt x="54" y="67"/>
                    </a:cubicBezTo>
                    <a:cubicBezTo>
                      <a:pt x="53" y="65"/>
                      <a:pt x="50" y="69"/>
                      <a:pt x="51" y="66"/>
                    </a:cubicBezTo>
                    <a:cubicBezTo>
                      <a:pt x="52" y="63"/>
                      <a:pt x="43" y="56"/>
                      <a:pt x="39" y="56"/>
                    </a:cubicBezTo>
                    <a:cubicBezTo>
                      <a:pt x="35" y="57"/>
                      <a:pt x="37" y="68"/>
                      <a:pt x="39" y="67"/>
                    </a:cubicBezTo>
                    <a:close/>
                    <a:moveTo>
                      <a:pt x="11" y="72"/>
                    </a:moveTo>
                    <a:cubicBezTo>
                      <a:pt x="8" y="76"/>
                      <a:pt x="0" y="83"/>
                      <a:pt x="1" y="85"/>
                    </a:cubicBezTo>
                    <a:cubicBezTo>
                      <a:pt x="3" y="88"/>
                      <a:pt x="11" y="75"/>
                      <a:pt x="16" y="72"/>
                    </a:cubicBezTo>
                    <a:cubicBezTo>
                      <a:pt x="20" y="68"/>
                      <a:pt x="19" y="66"/>
                      <a:pt x="18" y="63"/>
                    </a:cubicBezTo>
                    <a:cubicBezTo>
                      <a:pt x="16" y="60"/>
                      <a:pt x="15" y="68"/>
                      <a:pt x="11" y="72"/>
                    </a:cubicBezTo>
                    <a:close/>
                    <a:moveTo>
                      <a:pt x="54" y="77"/>
                    </a:moveTo>
                    <a:cubicBezTo>
                      <a:pt x="55" y="79"/>
                      <a:pt x="62" y="75"/>
                      <a:pt x="60" y="73"/>
                    </a:cubicBezTo>
                    <a:cubicBezTo>
                      <a:pt x="58" y="70"/>
                      <a:pt x="53" y="75"/>
                      <a:pt x="54" y="77"/>
                    </a:cubicBezTo>
                    <a:close/>
                    <a:moveTo>
                      <a:pt x="75" y="95"/>
                    </a:moveTo>
                    <a:cubicBezTo>
                      <a:pt x="78" y="92"/>
                      <a:pt x="73" y="83"/>
                      <a:pt x="73" y="77"/>
                    </a:cubicBezTo>
                    <a:cubicBezTo>
                      <a:pt x="73" y="72"/>
                      <a:pt x="65" y="73"/>
                      <a:pt x="68" y="77"/>
                    </a:cubicBezTo>
                    <a:cubicBezTo>
                      <a:pt x="70" y="80"/>
                      <a:pt x="63" y="78"/>
                      <a:pt x="63" y="81"/>
                    </a:cubicBezTo>
                    <a:cubicBezTo>
                      <a:pt x="63" y="85"/>
                      <a:pt x="58" y="82"/>
                      <a:pt x="58" y="85"/>
                    </a:cubicBezTo>
                    <a:cubicBezTo>
                      <a:pt x="58" y="88"/>
                      <a:pt x="53" y="85"/>
                      <a:pt x="51" y="83"/>
                    </a:cubicBezTo>
                    <a:cubicBezTo>
                      <a:pt x="49" y="81"/>
                      <a:pt x="45" y="88"/>
                      <a:pt x="42" y="88"/>
                    </a:cubicBezTo>
                    <a:cubicBezTo>
                      <a:pt x="38" y="89"/>
                      <a:pt x="36" y="97"/>
                      <a:pt x="39" y="97"/>
                    </a:cubicBezTo>
                    <a:cubicBezTo>
                      <a:pt x="42" y="97"/>
                      <a:pt x="43" y="93"/>
                      <a:pt x="46" y="93"/>
                    </a:cubicBezTo>
                    <a:cubicBezTo>
                      <a:pt x="49" y="93"/>
                      <a:pt x="48" y="90"/>
                      <a:pt x="52" y="91"/>
                    </a:cubicBezTo>
                    <a:cubicBezTo>
                      <a:pt x="56" y="92"/>
                      <a:pt x="53" y="104"/>
                      <a:pt x="58" y="105"/>
                    </a:cubicBezTo>
                    <a:cubicBezTo>
                      <a:pt x="64" y="106"/>
                      <a:pt x="64" y="109"/>
                      <a:pt x="67" y="109"/>
                    </a:cubicBezTo>
                    <a:cubicBezTo>
                      <a:pt x="69" y="109"/>
                      <a:pt x="66" y="101"/>
                      <a:pt x="67" y="99"/>
                    </a:cubicBezTo>
                    <a:cubicBezTo>
                      <a:pt x="67" y="96"/>
                      <a:pt x="72" y="98"/>
                      <a:pt x="75" y="95"/>
                    </a:cubicBezTo>
                    <a:close/>
                  </a:path>
                </a:pathLst>
              </a:custGeom>
              <a:grpFill/>
              <a:ln w="3175"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78" name="Freeform 152">
                <a:extLst>
                  <a:ext uri="{FF2B5EF4-FFF2-40B4-BE49-F238E27FC236}">
                    <a16:creationId xmlns:a16="http://schemas.microsoft.com/office/drawing/2014/main" id="{9897C9DF-D641-44B5-9D22-1A61A64FB2D0}"/>
                  </a:ext>
                </a:extLst>
              </p:cNvPr>
              <p:cNvSpPr>
                <a:spLocks noEditPoints="1"/>
              </p:cNvSpPr>
              <p:nvPr/>
            </p:nvSpPr>
            <p:spPr bwMode="auto">
              <a:xfrm>
                <a:off x="7515742" y="4143751"/>
                <a:ext cx="235888" cy="150567"/>
              </a:xfrm>
              <a:custGeom>
                <a:avLst/>
                <a:gdLst>
                  <a:gd name="T0" fmla="*/ 74 w 102"/>
                  <a:gd name="T1" fmla="*/ 59 h 65"/>
                  <a:gd name="T2" fmla="*/ 68 w 102"/>
                  <a:gd name="T3" fmla="*/ 54 h 65"/>
                  <a:gd name="T4" fmla="*/ 60 w 102"/>
                  <a:gd name="T5" fmla="*/ 50 h 65"/>
                  <a:gd name="T6" fmla="*/ 54 w 102"/>
                  <a:gd name="T7" fmla="*/ 39 h 65"/>
                  <a:gd name="T8" fmla="*/ 52 w 102"/>
                  <a:gd name="T9" fmla="*/ 33 h 65"/>
                  <a:gd name="T10" fmla="*/ 54 w 102"/>
                  <a:gd name="T11" fmla="*/ 28 h 65"/>
                  <a:gd name="T12" fmla="*/ 38 w 102"/>
                  <a:gd name="T13" fmla="*/ 19 h 65"/>
                  <a:gd name="T14" fmla="*/ 6 w 102"/>
                  <a:gd name="T15" fmla="*/ 1 h 65"/>
                  <a:gd name="T16" fmla="*/ 0 w 102"/>
                  <a:gd name="T17" fmla="*/ 0 h 65"/>
                  <a:gd name="T18" fmla="*/ 0 w 102"/>
                  <a:gd name="T19" fmla="*/ 50 h 65"/>
                  <a:gd name="T20" fmla="*/ 9 w 102"/>
                  <a:gd name="T21" fmla="*/ 53 h 65"/>
                  <a:gd name="T22" fmla="*/ 19 w 102"/>
                  <a:gd name="T23" fmla="*/ 48 h 65"/>
                  <a:gd name="T24" fmla="*/ 23 w 102"/>
                  <a:gd name="T25" fmla="*/ 42 h 65"/>
                  <a:gd name="T26" fmla="*/ 40 w 102"/>
                  <a:gd name="T27" fmla="*/ 46 h 65"/>
                  <a:gd name="T28" fmla="*/ 58 w 102"/>
                  <a:gd name="T29" fmla="*/ 61 h 65"/>
                  <a:gd name="T30" fmla="*/ 75 w 102"/>
                  <a:gd name="T31" fmla="*/ 64 h 65"/>
                  <a:gd name="T32" fmla="*/ 74 w 102"/>
                  <a:gd name="T33" fmla="*/ 59 h 65"/>
                  <a:gd name="T34" fmla="*/ 87 w 102"/>
                  <a:gd name="T35" fmla="*/ 17 h 65"/>
                  <a:gd name="T36" fmla="*/ 77 w 102"/>
                  <a:gd name="T37" fmla="*/ 23 h 65"/>
                  <a:gd name="T38" fmla="*/ 60 w 102"/>
                  <a:gd name="T39" fmla="*/ 24 h 65"/>
                  <a:gd name="T40" fmla="*/ 73 w 102"/>
                  <a:gd name="T41" fmla="*/ 29 h 65"/>
                  <a:gd name="T42" fmla="*/ 90 w 102"/>
                  <a:gd name="T43" fmla="*/ 21 h 65"/>
                  <a:gd name="T44" fmla="*/ 92 w 102"/>
                  <a:gd name="T45" fmla="*/ 14 h 65"/>
                  <a:gd name="T46" fmla="*/ 87 w 102"/>
                  <a:gd name="T47" fmla="*/ 17 h 65"/>
                  <a:gd name="T48" fmla="*/ 95 w 102"/>
                  <a:gd name="T49" fmla="*/ 8 h 65"/>
                  <a:gd name="T50" fmla="*/ 93 w 102"/>
                  <a:gd name="T51" fmla="*/ 9 h 65"/>
                  <a:gd name="T52" fmla="*/ 98 w 102"/>
                  <a:gd name="T53" fmla="*/ 16 h 65"/>
                  <a:gd name="T54" fmla="*/ 95 w 102"/>
                  <a:gd name="T55" fmla="*/ 8 h 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02" h="65">
                    <a:moveTo>
                      <a:pt x="74" y="59"/>
                    </a:moveTo>
                    <a:cubicBezTo>
                      <a:pt x="72" y="59"/>
                      <a:pt x="68" y="56"/>
                      <a:pt x="68" y="54"/>
                    </a:cubicBezTo>
                    <a:cubicBezTo>
                      <a:pt x="68" y="52"/>
                      <a:pt x="63" y="52"/>
                      <a:pt x="60" y="50"/>
                    </a:cubicBezTo>
                    <a:cubicBezTo>
                      <a:pt x="56" y="48"/>
                      <a:pt x="58" y="41"/>
                      <a:pt x="54" y="39"/>
                    </a:cubicBezTo>
                    <a:cubicBezTo>
                      <a:pt x="51" y="38"/>
                      <a:pt x="48" y="33"/>
                      <a:pt x="52" y="33"/>
                    </a:cubicBezTo>
                    <a:cubicBezTo>
                      <a:pt x="56" y="33"/>
                      <a:pt x="57" y="31"/>
                      <a:pt x="54" y="28"/>
                    </a:cubicBezTo>
                    <a:cubicBezTo>
                      <a:pt x="51" y="24"/>
                      <a:pt x="38" y="23"/>
                      <a:pt x="38" y="19"/>
                    </a:cubicBezTo>
                    <a:cubicBezTo>
                      <a:pt x="37" y="14"/>
                      <a:pt x="16" y="4"/>
                      <a:pt x="6" y="1"/>
                    </a:cubicBezTo>
                    <a:cubicBezTo>
                      <a:pt x="5" y="1"/>
                      <a:pt x="3" y="0"/>
                      <a:pt x="0" y="0"/>
                    </a:cubicBezTo>
                    <a:cubicBezTo>
                      <a:pt x="0" y="50"/>
                      <a:pt x="0" y="50"/>
                      <a:pt x="0" y="50"/>
                    </a:cubicBezTo>
                    <a:cubicBezTo>
                      <a:pt x="3" y="52"/>
                      <a:pt x="5" y="53"/>
                      <a:pt x="9" y="53"/>
                    </a:cubicBezTo>
                    <a:cubicBezTo>
                      <a:pt x="19" y="54"/>
                      <a:pt x="17" y="48"/>
                      <a:pt x="19" y="48"/>
                    </a:cubicBezTo>
                    <a:cubicBezTo>
                      <a:pt x="21" y="48"/>
                      <a:pt x="21" y="44"/>
                      <a:pt x="23" y="42"/>
                    </a:cubicBezTo>
                    <a:cubicBezTo>
                      <a:pt x="26" y="39"/>
                      <a:pt x="35" y="41"/>
                      <a:pt x="40" y="46"/>
                    </a:cubicBezTo>
                    <a:cubicBezTo>
                      <a:pt x="46" y="50"/>
                      <a:pt x="52" y="63"/>
                      <a:pt x="58" y="61"/>
                    </a:cubicBezTo>
                    <a:cubicBezTo>
                      <a:pt x="64" y="60"/>
                      <a:pt x="70" y="65"/>
                      <a:pt x="75" y="64"/>
                    </a:cubicBezTo>
                    <a:cubicBezTo>
                      <a:pt x="80" y="64"/>
                      <a:pt x="75" y="60"/>
                      <a:pt x="74" y="59"/>
                    </a:cubicBezTo>
                    <a:close/>
                    <a:moveTo>
                      <a:pt x="87" y="17"/>
                    </a:moveTo>
                    <a:cubicBezTo>
                      <a:pt x="87" y="19"/>
                      <a:pt x="83" y="20"/>
                      <a:pt x="77" y="23"/>
                    </a:cubicBezTo>
                    <a:cubicBezTo>
                      <a:pt x="71" y="25"/>
                      <a:pt x="61" y="20"/>
                      <a:pt x="60" y="24"/>
                    </a:cubicBezTo>
                    <a:cubicBezTo>
                      <a:pt x="60" y="26"/>
                      <a:pt x="67" y="29"/>
                      <a:pt x="73" y="29"/>
                    </a:cubicBezTo>
                    <a:cubicBezTo>
                      <a:pt x="80" y="29"/>
                      <a:pt x="90" y="23"/>
                      <a:pt x="90" y="21"/>
                    </a:cubicBezTo>
                    <a:cubicBezTo>
                      <a:pt x="90" y="19"/>
                      <a:pt x="94" y="16"/>
                      <a:pt x="92" y="14"/>
                    </a:cubicBezTo>
                    <a:cubicBezTo>
                      <a:pt x="91" y="12"/>
                      <a:pt x="87" y="15"/>
                      <a:pt x="87" y="17"/>
                    </a:cubicBezTo>
                    <a:close/>
                    <a:moveTo>
                      <a:pt x="95" y="8"/>
                    </a:moveTo>
                    <a:cubicBezTo>
                      <a:pt x="91" y="6"/>
                      <a:pt x="88" y="4"/>
                      <a:pt x="93" y="9"/>
                    </a:cubicBezTo>
                    <a:cubicBezTo>
                      <a:pt x="98" y="13"/>
                      <a:pt x="95" y="17"/>
                      <a:pt x="98" y="16"/>
                    </a:cubicBezTo>
                    <a:cubicBezTo>
                      <a:pt x="102" y="15"/>
                      <a:pt x="99" y="10"/>
                      <a:pt x="95" y="8"/>
                    </a:cubicBezTo>
                    <a:close/>
                  </a:path>
                </a:pathLst>
              </a:custGeom>
              <a:grpFill/>
              <a:ln w="3175"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79" name="Freeform 153">
                <a:extLst>
                  <a:ext uri="{FF2B5EF4-FFF2-40B4-BE49-F238E27FC236}">
                    <a16:creationId xmlns:a16="http://schemas.microsoft.com/office/drawing/2014/main" id="{A917BA7C-83C6-4E64-8F39-964066D9E0BB}"/>
                  </a:ext>
                </a:extLst>
              </p:cNvPr>
              <p:cNvSpPr>
                <a:spLocks/>
              </p:cNvSpPr>
              <p:nvPr/>
            </p:nvSpPr>
            <p:spPr bwMode="auto">
              <a:xfrm>
                <a:off x="6397782" y="3909118"/>
                <a:ext cx="40151" cy="77793"/>
              </a:xfrm>
              <a:custGeom>
                <a:avLst/>
                <a:gdLst>
                  <a:gd name="T0" fmla="*/ 4 w 17"/>
                  <a:gd name="T1" fmla="*/ 0 h 34"/>
                  <a:gd name="T2" fmla="*/ 1 w 17"/>
                  <a:gd name="T3" fmla="*/ 8 h 34"/>
                  <a:gd name="T4" fmla="*/ 0 w 17"/>
                  <a:gd name="T5" fmla="*/ 19 h 34"/>
                  <a:gd name="T6" fmla="*/ 4 w 17"/>
                  <a:gd name="T7" fmla="*/ 31 h 34"/>
                  <a:gd name="T8" fmla="*/ 17 w 17"/>
                  <a:gd name="T9" fmla="*/ 19 h 34"/>
                  <a:gd name="T10" fmla="*/ 4 w 17"/>
                  <a:gd name="T11" fmla="*/ 0 h 34"/>
                </a:gdLst>
                <a:ahLst/>
                <a:cxnLst>
                  <a:cxn ang="0">
                    <a:pos x="T0" y="T1"/>
                  </a:cxn>
                  <a:cxn ang="0">
                    <a:pos x="T2" y="T3"/>
                  </a:cxn>
                  <a:cxn ang="0">
                    <a:pos x="T4" y="T5"/>
                  </a:cxn>
                  <a:cxn ang="0">
                    <a:pos x="T6" y="T7"/>
                  </a:cxn>
                  <a:cxn ang="0">
                    <a:pos x="T8" y="T9"/>
                  </a:cxn>
                  <a:cxn ang="0">
                    <a:pos x="T10" y="T11"/>
                  </a:cxn>
                </a:cxnLst>
                <a:rect l="0" t="0" r="r" b="b"/>
                <a:pathLst>
                  <a:path w="17" h="34">
                    <a:moveTo>
                      <a:pt x="4" y="0"/>
                    </a:moveTo>
                    <a:cubicBezTo>
                      <a:pt x="1" y="1"/>
                      <a:pt x="2" y="5"/>
                      <a:pt x="1" y="8"/>
                    </a:cubicBezTo>
                    <a:cubicBezTo>
                      <a:pt x="0" y="11"/>
                      <a:pt x="0" y="14"/>
                      <a:pt x="0" y="19"/>
                    </a:cubicBezTo>
                    <a:cubicBezTo>
                      <a:pt x="1" y="23"/>
                      <a:pt x="0" y="28"/>
                      <a:pt x="4" y="31"/>
                    </a:cubicBezTo>
                    <a:cubicBezTo>
                      <a:pt x="9" y="34"/>
                      <a:pt x="16" y="26"/>
                      <a:pt x="17" y="19"/>
                    </a:cubicBezTo>
                    <a:cubicBezTo>
                      <a:pt x="17" y="13"/>
                      <a:pt x="5" y="0"/>
                      <a:pt x="4" y="0"/>
                    </a:cubicBezTo>
                    <a:close/>
                  </a:path>
                </a:pathLst>
              </a:custGeom>
              <a:grpFill/>
              <a:ln w="3175"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80" name="Freeform 154">
                <a:extLst>
                  <a:ext uri="{FF2B5EF4-FFF2-40B4-BE49-F238E27FC236}">
                    <a16:creationId xmlns:a16="http://schemas.microsoft.com/office/drawing/2014/main" id="{F71D243A-28DC-4C9C-A43E-041EE0ACE0D1}"/>
                  </a:ext>
                </a:extLst>
              </p:cNvPr>
              <p:cNvSpPr>
                <a:spLocks/>
              </p:cNvSpPr>
              <p:nvPr/>
            </p:nvSpPr>
            <p:spPr bwMode="auto">
              <a:xfrm>
                <a:off x="5706428" y="4305611"/>
                <a:ext cx="138020" cy="272275"/>
              </a:xfrm>
              <a:custGeom>
                <a:avLst/>
                <a:gdLst>
                  <a:gd name="T0" fmla="*/ 51 w 60"/>
                  <a:gd name="T1" fmla="*/ 4 h 118"/>
                  <a:gd name="T2" fmla="*/ 48 w 60"/>
                  <a:gd name="T3" fmla="*/ 6 h 118"/>
                  <a:gd name="T4" fmla="*/ 47 w 60"/>
                  <a:gd name="T5" fmla="*/ 12 h 118"/>
                  <a:gd name="T6" fmla="*/ 42 w 60"/>
                  <a:gd name="T7" fmla="*/ 16 h 118"/>
                  <a:gd name="T8" fmla="*/ 38 w 60"/>
                  <a:gd name="T9" fmla="*/ 19 h 118"/>
                  <a:gd name="T10" fmla="*/ 38 w 60"/>
                  <a:gd name="T11" fmla="*/ 23 h 118"/>
                  <a:gd name="T12" fmla="*/ 32 w 60"/>
                  <a:gd name="T13" fmla="*/ 28 h 118"/>
                  <a:gd name="T14" fmla="*/ 21 w 60"/>
                  <a:gd name="T15" fmla="*/ 34 h 118"/>
                  <a:gd name="T16" fmla="*/ 10 w 60"/>
                  <a:gd name="T17" fmla="*/ 36 h 118"/>
                  <a:gd name="T18" fmla="*/ 7 w 60"/>
                  <a:gd name="T19" fmla="*/ 47 h 118"/>
                  <a:gd name="T20" fmla="*/ 8 w 60"/>
                  <a:gd name="T21" fmla="*/ 61 h 118"/>
                  <a:gd name="T22" fmla="*/ 6 w 60"/>
                  <a:gd name="T23" fmla="*/ 78 h 118"/>
                  <a:gd name="T24" fmla="*/ 3 w 60"/>
                  <a:gd name="T25" fmla="*/ 97 h 118"/>
                  <a:gd name="T26" fmla="*/ 8 w 60"/>
                  <a:gd name="T27" fmla="*/ 112 h 118"/>
                  <a:gd name="T28" fmla="*/ 23 w 60"/>
                  <a:gd name="T29" fmla="*/ 116 h 118"/>
                  <a:gd name="T30" fmla="*/ 31 w 60"/>
                  <a:gd name="T31" fmla="*/ 113 h 118"/>
                  <a:gd name="T32" fmla="*/ 42 w 60"/>
                  <a:gd name="T33" fmla="*/ 79 h 118"/>
                  <a:gd name="T34" fmla="*/ 51 w 60"/>
                  <a:gd name="T35" fmla="*/ 47 h 118"/>
                  <a:gd name="T36" fmla="*/ 53 w 60"/>
                  <a:gd name="T37" fmla="*/ 38 h 118"/>
                  <a:gd name="T38" fmla="*/ 55 w 60"/>
                  <a:gd name="T39" fmla="*/ 33 h 118"/>
                  <a:gd name="T40" fmla="*/ 60 w 60"/>
                  <a:gd name="T41" fmla="*/ 32 h 118"/>
                  <a:gd name="T42" fmla="*/ 57 w 60"/>
                  <a:gd name="T43" fmla="*/ 17 h 118"/>
                  <a:gd name="T44" fmla="*/ 51 w 60"/>
                  <a:gd name="T45" fmla="*/ 4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60" h="118">
                    <a:moveTo>
                      <a:pt x="51" y="4"/>
                    </a:moveTo>
                    <a:cubicBezTo>
                      <a:pt x="50" y="0"/>
                      <a:pt x="49" y="5"/>
                      <a:pt x="48" y="6"/>
                    </a:cubicBezTo>
                    <a:cubicBezTo>
                      <a:pt x="47" y="7"/>
                      <a:pt x="47" y="10"/>
                      <a:pt x="47" y="12"/>
                    </a:cubicBezTo>
                    <a:cubicBezTo>
                      <a:pt x="47" y="14"/>
                      <a:pt x="44" y="16"/>
                      <a:pt x="42" y="16"/>
                    </a:cubicBezTo>
                    <a:cubicBezTo>
                      <a:pt x="40" y="15"/>
                      <a:pt x="37" y="17"/>
                      <a:pt x="38" y="19"/>
                    </a:cubicBezTo>
                    <a:cubicBezTo>
                      <a:pt x="39" y="22"/>
                      <a:pt x="37" y="21"/>
                      <a:pt x="38" y="23"/>
                    </a:cubicBezTo>
                    <a:cubicBezTo>
                      <a:pt x="39" y="26"/>
                      <a:pt x="35" y="28"/>
                      <a:pt x="32" y="28"/>
                    </a:cubicBezTo>
                    <a:cubicBezTo>
                      <a:pt x="28" y="29"/>
                      <a:pt x="24" y="35"/>
                      <a:pt x="21" y="34"/>
                    </a:cubicBezTo>
                    <a:cubicBezTo>
                      <a:pt x="17" y="34"/>
                      <a:pt x="13" y="36"/>
                      <a:pt x="10" y="36"/>
                    </a:cubicBezTo>
                    <a:cubicBezTo>
                      <a:pt x="7" y="36"/>
                      <a:pt x="9" y="42"/>
                      <a:pt x="7" y="47"/>
                    </a:cubicBezTo>
                    <a:cubicBezTo>
                      <a:pt x="5" y="51"/>
                      <a:pt x="6" y="56"/>
                      <a:pt x="8" y="61"/>
                    </a:cubicBezTo>
                    <a:cubicBezTo>
                      <a:pt x="10" y="66"/>
                      <a:pt x="12" y="71"/>
                      <a:pt x="6" y="78"/>
                    </a:cubicBezTo>
                    <a:cubicBezTo>
                      <a:pt x="0" y="85"/>
                      <a:pt x="1" y="92"/>
                      <a:pt x="3" y="97"/>
                    </a:cubicBezTo>
                    <a:cubicBezTo>
                      <a:pt x="5" y="102"/>
                      <a:pt x="5" y="109"/>
                      <a:pt x="8" y="112"/>
                    </a:cubicBezTo>
                    <a:cubicBezTo>
                      <a:pt x="11" y="115"/>
                      <a:pt x="20" y="118"/>
                      <a:pt x="23" y="116"/>
                    </a:cubicBezTo>
                    <a:cubicBezTo>
                      <a:pt x="25" y="113"/>
                      <a:pt x="28" y="116"/>
                      <a:pt x="31" y="113"/>
                    </a:cubicBezTo>
                    <a:cubicBezTo>
                      <a:pt x="34" y="109"/>
                      <a:pt x="38" y="91"/>
                      <a:pt x="42" y="79"/>
                    </a:cubicBezTo>
                    <a:cubicBezTo>
                      <a:pt x="47" y="67"/>
                      <a:pt x="52" y="51"/>
                      <a:pt x="51" y="47"/>
                    </a:cubicBezTo>
                    <a:cubicBezTo>
                      <a:pt x="51" y="44"/>
                      <a:pt x="54" y="42"/>
                      <a:pt x="53" y="38"/>
                    </a:cubicBezTo>
                    <a:cubicBezTo>
                      <a:pt x="51" y="35"/>
                      <a:pt x="53" y="31"/>
                      <a:pt x="55" y="33"/>
                    </a:cubicBezTo>
                    <a:cubicBezTo>
                      <a:pt x="57" y="36"/>
                      <a:pt x="59" y="36"/>
                      <a:pt x="60" y="32"/>
                    </a:cubicBezTo>
                    <a:cubicBezTo>
                      <a:pt x="60" y="29"/>
                      <a:pt x="57" y="23"/>
                      <a:pt x="57" y="17"/>
                    </a:cubicBezTo>
                    <a:cubicBezTo>
                      <a:pt x="56" y="12"/>
                      <a:pt x="52" y="7"/>
                      <a:pt x="51" y="4"/>
                    </a:cubicBezTo>
                    <a:close/>
                  </a:path>
                </a:pathLst>
              </a:custGeom>
              <a:grpFill/>
              <a:ln w="3175"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81" name="Freeform 155">
                <a:extLst>
                  <a:ext uri="{FF2B5EF4-FFF2-40B4-BE49-F238E27FC236}">
                    <a16:creationId xmlns:a16="http://schemas.microsoft.com/office/drawing/2014/main" id="{823FEA9F-83F4-49FA-A6C0-B2543D312620}"/>
                  </a:ext>
                </a:extLst>
              </p:cNvPr>
              <p:cNvSpPr>
                <a:spLocks noEditPoints="1"/>
              </p:cNvSpPr>
              <p:nvPr/>
            </p:nvSpPr>
            <p:spPr bwMode="auto">
              <a:xfrm>
                <a:off x="5701409" y="3729692"/>
                <a:ext cx="222086" cy="133001"/>
              </a:xfrm>
              <a:custGeom>
                <a:avLst/>
                <a:gdLst>
                  <a:gd name="T0" fmla="*/ 68 w 96"/>
                  <a:gd name="T1" fmla="*/ 2 h 58"/>
                  <a:gd name="T2" fmla="*/ 52 w 96"/>
                  <a:gd name="T3" fmla="*/ 3 h 58"/>
                  <a:gd name="T4" fmla="*/ 40 w 96"/>
                  <a:gd name="T5" fmla="*/ 14 h 58"/>
                  <a:gd name="T6" fmla="*/ 34 w 96"/>
                  <a:gd name="T7" fmla="*/ 16 h 58"/>
                  <a:gd name="T8" fmla="*/ 23 w 96"/>
                  <a:gd name="T9" fmla="*/ 14 h 58"/>
                  <a:gd name="T10" fmla="*/ 13 w 96"/>
                  <a:gd name="T11" fmla="*/ 13 h 58"/>
                  <a:gd name="T12" fmla="*/ 7 w 96"/>
                  <a:gd name="T13" fmla="*/ 12 h 58"/>
                  <a:gd name="T14" fmla="*/ 4 w 96"/>
                  <a:gd name="T15" fmla="*/ 15 h 58"/>
                  <a:gd name="T16" fmla="*/ 4 w 96"/>
                  <a:gd name="T17" fmla="*/ 19 h 58"/>
                  <a:gd name="T18" fmla="*/ 0 w 96"/>
                  <a:gd name="T19" fmla="*/ 22 h 58"/>
                  <a:gd name="T20" fmla="*/ 1 w 96"/>
                  <a:gd name="T21" fmla="*/ 26 h 58"/>
                  <a:gd name="T22" fmla="*/ 3 w 96"/>
                  <a:gd name="T23" fmla="*/ 39 h 58"/>
                  <a:gd name="T24" fmla="*/ 6 w 96"/>
                  <a:gd name="T25" fmla="*/ 51 h 58"/>
                  <a:gd name="T26" fmla="*/ 21 w 96"/>
                  <a:gd name="T27" fmla="*/ 49 h 58"/>
                  <a:gd name="T28" fmla="*/ 31 w 96"/>
                  <a:gd name="T29" fmla="*/ 46 h 58"/>
                  <a:gd name="T30" fmla="*/ 40 w 96"/>
                  <a:gd name="T31" fmla="*/ 42 h 58"/>
                  <a:gd name="T32" fmla="*/ 48 w 96"/>
                  <a:gd name="T33" fmla="*/ 41 h 58"/>
                  <a:gd name="T34" fmla="*/ 54 w 96"/>
                  <a:gd name="T35" fmla="*/ 36 h 58"/>
                  <a:gd name="T36" fmla="*/ 71 w 96"/>
                  <a:gd name="T37" fmla="*/ 31 h 58"/>
                  <a:gd name="T38" fmla="*/ 79 w 96"/>
                  <a:gd name="T39" fmla="*/ 23 h 58"/>
                  <a:gd name="T40" fmla="*/ 86 w 96"/>
                  <a:gd name="T41" fmla="*/ 20 h 58"/>
                  <a:gd name="T42" fmla="*/ 76 w 96"/>
                  <a:gd name="T43" fmla="*/ 0 h 58"/>
                  <a:gd name="T44" fmla="*/ 68 w 96"/>
                  <a:gd name="T45" fmla="*/ 2 h 58"/>
                  <a:gd name="T46" fmla="*/ 88 w 96"/>
                  <a:gd name="T47" fmla="*/ 55 h 58"/>
                  <a:gd name="T48" fmla="*/ 96 w 96"/>
                  <a:gd name="T49" fmla="*/ 54 h 58"/>
                  <a:gd name="T50" fmla="*/ 88 w 96"/>
                  <a:gd name="T51" fmla="*/ 55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96" h="58">
                    <a:moveTo>
                      <a:pt x="68" y="2"/>
                    </a:moveTo>
                    <a:cubicBezTo>
                      <a:pt x="64" y="3"/>
                      <a:pt x="54" y="2"/>
                      <a:pt x="52" y="3"/>
                    </a:cubicBezTo>
                    <a:cubicBezTo>
                      <a:pt x="51" y="4"/>
                      <a:pt x="41" y="11"/>
                      <a:pt x="40" y="14"/>
                    </a:cubicBezTo>
                    <a:cubicBezTo>
                      <a:pt x="38" y="17"/>
                      <a:pt x="36" y="17"/>
                      <a:pt x="34" y="16"/>
                    </a:cubicBezTo>
                    <a:cubicBezTo>
                      <a:pt x="32" y="14"/>
                      <a:pt x="24" y="15"/>
                      <a:pt x="23" y="14"/>
                    </a:cubicBezTo>
                    <a:cubicBezTo>
                      <a:pt x="22" y="13"/>
                      <a:pt x="16" y="13"/>
                      <a:pt x="13" y="13"/>
                    </a:cubicBezTo>
                    <a:cubicBezTo>
                      <a:pt x="10" y="14"/>
                      <a:pt x="9" y="12"/>
                      <a:pt x="7" y="12"/>
                    </a:cubicBezTo>
                    <a:cubicBezTo>
                      <a:pt x="6" y="13"/>
                      <a:pt x="4" y="14"/>
                      <a:pt x="4" y="15"/>
                    </a:cubicBezTo>
                    <a:cubicBezTo>
                      <a:pt x="3" y="16"/>
                      <a:pt x="4" y="19"/>
                      <a:pt x="4" y="19"/>
                    </a:cubicBezTo>
                    <a:cubicBezTo>
                      <a:pt x="4" y="20"/>
                      <a:pt x="2" y="20"/>
                      <a:pt x="0" y="22"/>
                    </a:cubicBezTo>
                    <a:cubicBezTo>
                      <a:pt x="1" y="23"/>
                      <a:pt x="1" y="25"/>
                      <a:pt x="1" y="26"/>
                    </a:cubicBezTo>
                    <a:cubicBezTo>
                      <a:pt x="0" y="29"/>
                      <a:pt x="1" y="36"/>
                      <a:pt x="3" y="39"/>
                    </a:cubicBezTo>
                    <a:cubicBezTo>
                      <a:pt x="6" y="43"/>
                      <a:pt x="5" y="50"/>
                      <a:pt x="6" y="51"/>
                    </a:cubicBezTo>
                    <a:cubicBezTo>
                      <a:pt x="7" y="52"/>
                      <a:pt x="17" y="52"/>
                      <a:pt x="21" y="49"/>
                    </a:cubicBezTo>
                    <a:cubicBezTo>
                      <a:pt x="25" y="47"/>
                      <a:pt x="28" y="46"/>
                      <a:pt x="31" y="46"/>
                    </a:cubicBezTo>
                    <a:cubicBezTo>
                      <a:pt x="34" y="46"/>
                      <a:pt x="39" y="43"/>
                      <a:pt x="40" y="42"/>
                    </a:cubicBezTo>
                    <a:cubicBezTo>
                      <a:pt x="41" y="40"/>
                      <a:pt x="46" y="40"/>
                      <a:pt x="48" y="41"/>
                    </a:cubicBezTo>
                    <a:cubicBezTo>
                      <a:pt x="50" y="41"/>
                      <a:pt x="52" y="39"/>
                      <a:pt x="54" y="36"/>
                    </a:cubicBezTo>
                    <a:cubicBezTo>
                      <a:pt x="56" y="34"/>
                      <a:pt x="64" y="33"/>
                      <a:pt x="71" y="31"/>
                    </a:cubicBezTo>
                    <a:cubicBezTo>
                      <a:pt x="79" y="28"/>
                      <a:pt x="77" y="25"/>
                      <a:pt x="79" y="23"/>
                    </a:cubicBezTo>
                    <a:cubicBezTo>
                      <a:pt x="80" y="21"/>
                      <a:pt x="82" y="21"/>
                      <a:pt x="86" y="20"/>
                    </a:cubicBezTo>
                    <a:cubicBezTo>
                      <a:pt x="82" y="13"/>
                      <a:pt x="78" y="4"/>
                      <a:pt x="76" y="0"/>
                    </a:cubicBezTo>
                    <a:cubicBezTo>
                      <a:pt x="72" y="1"/>
                      <a:pt x="69" y="2"/>
                      <a:pt x="68" y="2"/>
                    </a:cubicBezTo>
                    <a:close/>
                    <a:moveTo>
                      <a:pt x="88" y="55"/>
                    </a:moveTo>
                    <a:cubicBezTo>
                      <a:pt x="90" y="58"/>
                      <a:pt x="96" y="55"/>
                      <a:pt x="96" y="54"/>
                    </a:cubicBezTo>
                    <a:cubicBezTo>
                      <a:pt x="96" y="53"/>
                      <a:pt x="85" y="52"/>
                      <a:pt x="88" y="55"/>
                    </a:cubicBezTo>
                    <a:close/>
                  </a:path>
                </a:pathLst>
              </a:custGeom>
              <a:grpFill/>
              <a:ln w="3175"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82" name="Freeform 156">
                <a:extLst>
                  <a:ext uri="{FF2B5EF4-FFF2-40B4-BE49-F238E27FC236}">
                    <a16:creationId xmlns:a16="http://schemas.microsoft.com/office/drawing/2014/main" id="{8A839DA6-8CED-4834-B2EE-91AC909C3CD8}"/>
                  </a:ext>
                </a:extLst>
              </p:cNvPr>
              <p:cNvSpPr>
                <a:spLocks noEditPoints="1"/>
              </p:cNvSpPr>
              <p:nvPr/>
            </p:nvSpPr>
            <p:spPr bwMode="auto">
              <a:xfrm>
                <a:off x="7771707" y="4192686"/>
                <a:ext cx="151822" cy="107906"/>
              </a:xfrm>
              <a:custGeom>
                <a:avLst/>
                <a:gdLst>
                  <a:gd name="T0" fmla="*/ 1 w 66"/>
                  <a:gd name="T1" fmla="*/ 2 h 47"/>
                  <a:gd name="T2" fmla="*/ 11 w 66"/>
                  <a:gd name="T3" fmla="*/ 13 h 47"/>
                  <a:gd name="T4" fmla="*/ 1 w 66"/>
                  <a:gd name="T5" fmla="*/ 2 h 47"/>
                  <a:gd name="T6" fmla="*/ 16 w 66"/>
                  <a:gd name="T7" fmla="*/ 12 h 47"/>
                  <a:gd name="T8" fmla="*/ 23 w 66"/>
                  <a:gd name="T9" fmla="*/ 17 h 47"/>
                  <a:gd name="T10" fmla="*/ 16 w 66"/>
                  <a:gd name="T11" fmla="*/ 12 h 47"/>
                  <a:gd name="T12" fmla="*/ 43 w 66"/>
                  <a:gd name="T13" fmla="*/ 26 h 47"/>
                  <a:gd name="T14" fmla="*/ 32 w 66"/>
                  <a:gd name="T15" fmla="*/ 20 h 47"/>
                  <a:gd name="T16" fmla="*/ 43 w 66"/>
                  <a:gd name="T17" fmla="*/ 26 h 47"/>
                  <a:gd name="T18" fmla="*/ 41 w 66"/>
                  <a:gd name="T19" fmla="*/ 34 h 47"/>
                  <a:gd name="T20" fmla="*/ 50 w 66"/>
                  <a:gd name="T21" fmla="*/ 38 h 47"/>
                  <a:gd name="T22" fmla="*/ 41 w 66"/>
                  <a:gd name="T23" fmla="*/ 34 h 47"/>
                  <a:gd name="T24" fmla="*/ 56 w 66"/>
                  <a:gd name="T25" fmla="*/ 42 h 47"/>
                  <a:gd name="T26" fmla="*/ 63 w 66"/>
                  <a:gd name="T27" fmla="*/ 45 h 47"/>
                  <a:gd name="T28" fmla="*/ 56 w 66"/>
                  <a:gd name="T29" fmla="*/ 42 h 47"/>
                  <a:gd name="T30" fmla="*/ 50 w 66"/>
                  <a:gd name="T31" fmla="*/ 26 h 47"/>
                  <a:gd name="T32" fmla="*/ 56 w 66"/>
                  <a:gd name="T33" fmla="*/ 37 h 47"/>
                  <a:gd name="T34" fmla="*/ 50 w 66"/>
                  <a:gd name="T35" fmla="*/ 26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66" h="47">
                    <a:moveTo>
                      <a:pt x="1" y="2"/>
                    </a:moveTo>
                    <a:cubicBezTo>
                      <a:pt x="0" y="4"/>
                      <a:pt x="8" y="15"/>
                      <a:pt x="11" y="13"/>
                    </a:cubicBezTo>
                    <a:cubicBezTo>
                      <a:pt x="16" y="10"/>
                      <a:pt x="1" y="0"/>
                      <a:pt x="1" y="2"/>
                    </a:cubicBezTo>
                    <a:close/>
                    <a:moveTo>
                      <a:pt x="16" y="12"/>
                    </a:moveTo>
                    <a:cubicBezTo>
                      <a:pt x="16" y="13"/>
                      <a:pt x="22" y="18"/>
                      <a:pt x="23" y="17"/>
                    </a:cubicBezTo>
                    <a:cubicBezTo>
                      <a:pt x="24" y="16"/>
                      <a:pt x="16" y="10"/>
                      <a:pt x="16" y="12"/>
                    </a:cubicBezTo>
                    <a:close/>
                    <a:moveTo>
                      <a:pt x="43" y="26"/>
                    </a:moveTo>
                    <a:cubicBezTo>
                      <a:pt x="45" y="25"/>
                      <a:pt x="32" y="18"/>
                      <a:pt x="32" y="20"/>
                    </a:cubicBezTo>
                    <a:cubicBezTo>
                      <a:pt x="31" y="22"/>
                      <a:pt x="41" y="27"/>
                      <a:pt x="43" y="26"/>
                    </a:cubicBezTo>
                    <a:close/>
                    <a:moveTo>
                      <a:pt x="41" y="34"/>
                    </a:moveTo>
                    <a:cubicBezTo>
                      <a:pt x="42" y="37"/>
                      <a:pt x="47" y="39"/>
                      <a:pt x="50" y="38"/>
                    </a:cubicBezTo>
                    <a:cubicBezTo>
                      <a:pt x="52" y="37"/>
                      <a:pt x="41" y="30"/>
                      <a:pt x="41" y="34"/>
                    </a:cubicBezTo>
                    <a:close/>
                    <a:moveTo>
                      <a:pt x="56" y="42"/>
                    </a:moveTo>
                    <a:cubicBezTo>
                      <a:pt x="56" y="42"/>
                      <a:pt x="61" y="47"/>
                      <a:pt x="63" y="45"/>
                    </a:cubicBezTo>
                    <a:cubicBezTo>
                      <a:pt x="66" y="44"/>
                      <a:pt x="55" y="40"/>
                      <a:pt x="56" y="42"/>
                    </a:cubicBezTo>
                    <a:close/>
                    <a:moveTo>
                      <a:pt x="50" y="26"/>
                    </a:moveTo>
                    <a:cubicBezTo>
                      <a:pt x="48" y="30"/>
                      <a:pt x="55" y="36"/>
                      <a:pt x="56" y="37"/>
                    </a:cubicBezTo>
                    <a:cubicBezTo>
                      <a:pt x="57" y="37"/>
                      <a:pt x="51" y="23"/>
                      <a:pt x="50" y="26"/>
                    </a:cubicBezTo>
                    <a:close/>
                  </a:path>
                </a:pathLst>
              </a:custGeom>
              <a:grpFill/>
              <a:ln w="3175"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83" name="Freeform 157">
                <a:extLst>
                  <a:ext uri="{FF2B5EF4-FFF2-40B4-BE49-F238E27FC236}">
                    <a16:creationId xmlns:a16="http://schemas.microsoft.com/office/drawing/2014/main" id="{10F27B53-5C6F-469E-B826-DD9B028CE8AA}"/>
                  </a:ext>
                </a:extLst>
              </p:cNvPr>
              <p:cNvSpPr>
                <a:spLocks noEditPoints="1"/>
              </p:cNvSpPr>
              <p:nvPr/>
            </p:nvSpPr>
            <p:spPr bwMode="auto">
              <a:xfrm>
                <a:off x="7771707" y="4192686"/>
                <a:ext cx="151822" cy="107906"/>
              </a:xfrm>
              <a:custGeom>
                <a:avLst/>
                <a:gdLst>
                  <a:gd name="T0" fmla="*/ 1 w 66"/>
                  <a:gd name="T1" fmla="*/ 2 h 47"/>
                  <a:gd name="T2" fmla="*/ 11 w 66"/>
                  <a:gd name="T3" fmla="*/ 13 h 47"/>
                  <a:gd name="T4" fmla="*/ 1 w 66"/>
                  <a:gd name="T5" fmla="*/ 2 h 47"/>
                  <a:gd name="T6" fmla="*/ 16 w 66"/>
                  <a:gd name="T7" fmla="*/ 12 h 47"/>
                  <a:gd name="T8" fmla="*/ 23 w 66"/>
                  <a:gd name="T9" fmla="*/ 17 h 47"/>
                  <a:gd name="T10" fmla="*/ 16 w 66"/>
                  <a:gd name="T11" fmla="*/ 12 h 47"/>
                  <a:gd name="T12" fmla="*/ 43 w 66"/>
                  <a:gd name="T13" fmla="*/ 26 h 47"/>
                  <a:gd name="T14" fmla="*/ 32 w 66"/>
                  <a:gd name="T15" fmla="*/ 20 h 47"/>
                  <a:gd name="T16" fmla="*/ 43 w 66"/>
                  <a:gd name="T17" fmla="*/ 26 h 47"/>
                  <a:gd name="T18" fmla="*/ 41 w 66"/>
                  <a:gd name="T19" fmla="*/ 34 h 47"/>
                  <a:gd name="T20" fmla="*/ 50 w 66"/>
                  <a:gd name="T21" fmla="*/ 38 h 47"/>
                  <a:gd name="T22" fmla="*/ 41 w 66"/>
                  <a:gd name="T23" fmla="*/ 34 h 47"/>
                  <a:gd name="T24" fmla="*/ 56 w 66"/>
                  <a:gd name="T25" fmla="*/ 42 h 47"/>
                  <a:gd name="T26" fmla="*/ 63 w 66"/>
                  <a:gd name="T27" fmla="*/ 45 h 47"/>
                  <a:gd name="T28" fmla="*/ 56 w 66"/>
                  <a:gd name="T29" fmla="*/ 42 h 47"/>
                  <a:gd name="T30" fmla="*/ 50 w 66"/>
                  <a:gd name="T31" fmla="*/ 26 h 47"/>
                  <a:gd name="T32" fmla="*/ 56 w 66"/>
                  <a:gd name="T33" fmla="*/ 37 h 47"/>
                  <a:gd name="T34" fmla="*/ 50 w 66"/>
                  <a:gd name="T35" fmla="*/ 26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66" h="47">
                    <a:moveTo>
                      <a:pt x="1" y="2"/>
                    </a:moveTo>
                    <a:cubicBezTo>
                      <a:pt x="0" y="4"/>
                      <a:pt x="8" y="15"/>
                      <a:pt x="11" y="13"/>
                    </a:cubicBezTo>
                    <a:cubicBezTo>
                      <a:pt x="16" y="10"/>
                      <a:pt x="1" y="0"/>
                      <a:pt x="1" y="2"/>
                    </a:cubicBezTo>
                    <a:close/>
                    <a:moveTo>
                      <a:pt x="16" y="12"/>
                    </a:moveTo>
                    <a:cubicBezTo>
                      <a:pt x="16" y="13"/>
                      <a:pt x="22" y="18"/>
                      <a:pt x="23" y="17"/>
                    </a:cubicBezTo>
                    <a:cubicBezTo>
                      <a:pt x="24" y="16"/>
                      <a:pt x="16" y="10"/>
                      <a:pt x="16" y="12"/>
                    </a:cubicBezTo>
                    <a:close/>
                    <a:moveTo>
                      <a:pt x="43" y="26"/>
                    </a:moveTo>
                    <a:cubicBezTo>
                      <a:pt x="45" y="25"/>
                      <a:pt x="32" y="18"/>
                      <a:pt x="32" y="20"/>
                    </a:cubicBezTo>
                    <a:cubicBezTo>
                      <a:pt x="31" y="22"/>
                      <a:pt x="41" y="27"/>
                      <a:pt x="43" y="26"/>
                    </a:cubicBezTo>
                    <a:close/>
                    <a:moveTo>
                      <a:pt x="41" y="34"/>
                    </a:moveTo>
                    <a:cubicBezTo>
                      <a:pt x="42" y="37"/>
                      <a:pt x="47" y="39"/>
                      <a:pt x="50" y="38"/>
                    </a:cubicBezTo>
                    <a:cubicBezTo>
                      <a:pt x="52" y="37"/>
                      <a:pt x="41" y="30"/>
                      <a:pt x="41" y="34"/>
                    </a:cubicBezTo>
                    <a:close/>
                    <a:moveTo>
                      <a:pt x="56" y="42"/>
                    </a:moveTo>
                    <a:cubicBezTo>
                      <a:pt x="56" y="42"/>
                      <a:pt x="61" y="47"/>
                      <a:pt x="63" y="45"/>
                    </a:cubicBezTo>
                    <a:cubicBezTo>
                      <a:pt x="66" y="44"/>
                      <a:pt x="55" y="40"/>
                      <a:pt x="56" y="42"/>
                    </a:cubicBezTo>
                    <a:close/>
                    <a:moveTo>
                      <a:pt x="50" y="26"/>
                    </a:moveTo>
                    <a:cubicBezTo>
                      <a:pt x="48" y="30"/>
                      <a:pt x="55" y="36"/>
                      <a:pt x="56" y="37"/>
                    </a:cubicBezTo>
                    <a:cubicBezTo>
                      <a:pt x="57" y="37"/>
                      <a:pt x="51" y="23"/>
                      <a:pt x="50" y="26"/>
                    </a:cubicBezTo>
                    <a:close/>
                  </a:path>
                </a:pathLst>
              </a:custGeom>
              <a:grpFill/>
              <a:ln w="3175"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84" name="Freeform 159">
                <a:extLst>
                  <a:ext uri="{FF2B5EF4-FFF2-40B4-BE49-F238E27FC236}">
                    <a16:creationId xmlns:a16="http://schemas.microsoft.com/office/drawing/2014/main" id="{404A4026-E72C-4EAA-BB8C-4A14F41DBF61}"/>
                  </a:ext>
                </a:extLst>
              </p:cNvPr>
              <p:cNvSpPr>
                <a:spLocks noEditPoints="1"/>
              </p:cNvSpPr>
              <p:nvPr/>
            </p:nvSpPr>
            <p:spPr bwMode="auto">
              <a:xfrm>
                <a:off x="7988774" y="4773623"/>
                <a:ext cx="232124" cy="276040"/>
              </a:xfrm>
              <a:custGeom>
                <a:avLst/>
                <a:gdLst>
                  <a:gd name="T0" fmla="*/ 62 w 101"/>
                  <a:gd name="T1" fmla="*/ 58 h 120"/>
                  <a:gd name="T2" fmla="*/ 56 w 101"/>
                  <a:gd name="T3" fmla="*/ 60 h 120"/>
                  <a:gd name="T4" fmla="*/ 48 w 101"/>
                  <a:gd name="T5" fmla="*/ 56 h 120"/>
                  <a:gd name="T6" fmla="*/ 44 w 101"/>
                  <a:gd name="T7" fmla="*/ 63 h 120"/>
                  <a:gd name="T8" fmla="*/ 37 w 101"/>
                  <a:gd name="T9" fmla="*/ 75 h 120"/>
                  <a:gd name="T10" fmla="*/ 15 w 101"/>
                  <a:gd name="T11" fmla="*/ 89 h 120"/>
                  <a:gd name="T12" fmla="*/ 5 w 101"/>
                  <a:gd name="T13" fmla="*/ 99 h 120"/>
                  <a:gd name="T14" fmla="*/ 3 w 101"/>
                  <a:gd name="T15" fmla="*/ 108 h 120"/>
                  <a:gd name="T16" fmla="*/ 10 w 101"/>
                  <a:gd name="T17" fmla="*/ 111 h 120"/>
                  <a:gd name="T18" fmla="*/ 16 w 101"/>
                  <a:gd name="T19" fmla="*/ 113 h 120"/>
                  <a:gd name="T20" fmla="*/ 31 w 101"/>
                  <a:gd name="T21" fmla="*/ 110 h 120"/>
                  <a:gd name="T22" fmla="*/ 36 w 101"/>
                  <a:gd name="T23" fmla="*/ 100 h 120"/>
                  <a:gd name="T24" fmla="*/ 40 w 101"/>
                  <a:gd name="T25" fmla="*/ 92 h 120"/>
                  <a:gd name="T26" fmla="*/ 49 w 101"/>
                  <a:gd name="T27" fmla="*/ 87 h 120"/>
                  <a:gd name="T28" fmla="*/ 52 w 101"/>
                  <a:gd name="T29" fmla="*/ 82 h 120"/>
                  <a:gd name="T30" fmla="*/ 57 w 101"/>
                  <a:gd name="T31" fmla="*/ 75 h 120"/>
                  <a:gd name="T32" fmla="*/ 64 w 101"/>
                  <a:gd name="T33" fmla="*/ 64 h 120"/>
                  <a:gd name="T34" fmla="*/ 62 w 101"/>
                  <a:gd name="T35" fmla="*/ 58 h 120"/>
                  <a:gd name="T36" fmla="*/ 11 w 101"/>
                  <a:gd name="T37" fmla="*/ 119 h 120"/>
                  <a:gd name="T38" fmla="*/ 14 w 101"/>
                  <a:gd name="T39" fmla="*/ 116 h 120"/>
                  <a:gd name="T40" fmla="*/ 11 w 101"/>
                  <a:gd name="T41" fmla="*/ 119 h 120"/>
                  <a:gd name="T42" fmla="*/ 92 w 101"/>
                  <a:gd name="T43" fmla="*/ 29 h 120"/>
                  <a:gd name="T44" fmla="*/ 84 w 101"/>
                  <a:gd name="T45" fmla="*/ 28 h 120"/>
                  <a:gd name="T46" fmla="*/ 79 w 101"/>
                  <a:gd name="T47" fmla="*/ 23 h 120"/>
                  <a:gd name="T48" fmla="*/ 75 w 101"/>
                  <a:gd name="T49" fmla="*/ 17 h 120"/>
                  <a:gd name="T50" fmla="*/ 75 w 101"/>
                  <a:gd name="T51" fmla="*/ 21 h 120"/>
                  <a:gd name="T52" fmla="*/ 72 w 101"/>
                  <a:gd name="T53" fmla="*/ 20 h 120"/>
                  <a:gd name="T54" fmla="*/ 69 w 101"/>
                  <a:gd name="T55" fmla="*/ 14 h 120"/>
                  <a:gd name="T56" fmla="*/ 66 w 101"/>
                  <a:gd name="T57" fmla="*/ 7 h 120"/>
                  <a:gd name="T58" fmla="*/ 56 w 101"/>
                  <a:gd name="T59" fmla="*/ 0 h 120"/>
                  <a:gd name="T60" fmla="*/ 58 w 101"/>
                  <a:gd name="T61" fmla="*/ 8 h 120"/>
                  <a:gd name="T62" fmla="*/ 64 w 101"/>
                  <a:gd name="T63" fmla="*/ 14 h 120"/>
                  <a:gd name="T64" fmla="*/ 69 w 101"/>
                  <a:gd name="T65" fmla="*/ 20 h 120"/>
                  <a:gd name="T66" fmla="*/ 67 w 101"/>
                  <a:gd name="T67" fmla="*/ 32 h 120"/>
                  <a:gd name="T68" fmla="*/ 61 w 101"/>
                  <a:gd name="T69" fmla="*/ 40 h 120"/>
                  <a:gd name="T70" fmla="*/ 72 w 101"/>
                  <a:gd name="T71" fmla="*/ 49 h 120"/>
                  <a:gd name="T72" fmla="*/ 69 w 101"/>
                  <a:gd name="T73" fmla="*/ 62 h 120"/>
                  <a:gd name="T74" fmla="*/ 77 w 101"/>
                  <a:gd name="T75" fmla="*/ 63 h 120"/>
                  <a:gd name="T76" fmla="*/ 85 w 101"/>
                  <a:gd name="T77" fmla="*/ 51 h 120"/>
                  <a:gd name="T78" fmla="*/ 88 w 101"/>
                  <a:gd name="T79" fmla="*/ 42 h 120"/>
                  <a:gd name="T80" fmla="*/ 93 w 101"/>
                  <a:gd name="T81" fmla="*/ 40 h 120"/>
                  <a:gd name="T82" fmla="*/ 97 w 101"/>
                  <a:gd name="T83" fmla="*/ 36 h 120"/>
                  <a:gd name="T84" fmla="*/ 99 w 101"/>
                  <a:gd name="T85" fmla="*/ 29 h 120"/>
                  <a:gd name="T86" fmla="*/ 92 w 101"/>
                  <a:gd name="T87" fmla="*/ 29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01" h="120">
                    <a:moveTo>
                      <a:pt x="62" y="58"/>
                    </a:moveTo>
                    <a:cubicBezTo>
                      <a:pt x="60" y="56"/>
                      <a:pt x="59" y="58"/>
                      <a:pt x="56" y="60"/>
                    </a:cubicBezTo>
                    <a:cubicBezTo>
                      <a:pt x="53" y="61"/>
                      <a:pt x="52" y="54"/>
                      <a:pt x="48" y="56"/>
                    </a:cubicBezTo>
                    <a:cubicBezTo>
                      <a:pt x="45" y="59"/>
                      <a:pt x="48" y="60"/>
                      <a:pt x="44" y="63"/>
                    </a:cubicBezTo>
                    <a:cubicBezTo>
                      <a:pt x="40" y="67"/>
                      <a:pt x="42" y="68"/>
                      <a:pt x="37" y="75"/>
                    </a:cubicBezTo>
                    <a:cubicBezTo>
                      <a:pt x="33" y="82"/>
                      <a:pt x="18" y="85"/>
                      <a:pt x="15" y="89"/>
                    </a:cubicBezTo>
                    <a:cubicBezTo>
                      <a:pt x="13" y="93"/>
                      <a:pt x="5" y="96"/>
                      <a:pt x="5" y="99"/>
                    </a:cubicBezTo>
                    <a:cubicBezTo>
                      <a:pt x="5" y="102"/>
                      <a:pt x="0" y="104"/>
                      <a:pt x="3" y="108"/>
                    </a:cubicBezTo>
                    <a:cubicBezTo>
                      <a:pt x="5" y="111"/>
                      <a:pt x="8" y="108"/>
                      <a:pt x="10" y="111"/>
                    </a:cubicBezTo>
                    <a:cubicBezTo>
                      <a:pt x="13" y="113"/>
                      <a:pt x="15" y="111"/>
                      <a:pt x="16" y="113"/>
                    </a:cubicBezTo>
                    <a:cubicBezTo>
                      <a:pt x="17" y="115"/>
                      <a:pt x="25" y="115"/>
                      <a:pt x="31" y="110"/>
                    </a:cubicBezTo>
                    <a:cubicBezTo>
                      <a:pt x="37" y="104"/>
                      <a:pt x="34" y="102"/>
                      <a:pt x="36" y="100"/>
                    </a:cubicBezTo>
                    <a:cubicBezTo>
                      <a:pt x="39" y="99"/>
                      <a:pt x="39" y="95"/>
                      <a:pt x="40" y="92"/>
                    </a:cubicBezTo>
                    <a:cubicBezTo>
                      <a:pt x="42" y="89"/>
                      <a:pt x="43" y="87"/>
                      <a:pt x="49" y="87"/>
                    </a:cubicBezTo>
                    <a:cubicBezTo>
                      <a:pt x="56" y="87"/>
                      <a:pt x="52" y="85"/>
                      <a:pt x="52" y="82"/>
                    </a:cubicBezTo>
                    <a:cubicBezTo>
                      <a:pt x="52" y="79"/>
                      <a:pt x="57" y="79"/>
                      <a:pt x="57" y="75"/>
                    </a:cubicBezTo>
                    <a:cubicBezTo>
                      <a:pt x="57" y="71"/>
                      <a:pt x="65" y="67"/>
                      <a:pt x="64" y="64"/>
                    </a:cubicBezTo>
                    <a:cubicBezTo>
                      <a:pt x="62" y="61"/>
                      <a:pt x="65" y="59"/>
                      <a:pt x="62" y="58"/>
                    </a:cubicBezTo>
                    <a:close/>
                    <a:moveTo>
                      <a:pt x="11" y="119"/>
                    </a:moveTo>
                    <a:cubicBezTo>
                      <a:pt x="12" y="120"/>
                      <a:pt x="16" y="118"/>
                      <a:pt x="14" y="116"/>
                    </a:cubicBezTo>
                    <a:cubicBezTo>
                      <a:pt x="12" y="113"/>
                      <a:pt x="8" y="118"/>
                      <a:pt x="11" y="119"/>
                    </a:cubicBezTo>
                    <a:close/>
                    <a:moveTo>
                      <a:pt x="92" y="29"/>
                    </a:moveTo>
                    <a:cubicBezTo>
                      <a:pt x="90" y="32"/>
                      <a:pt x="87" y="28"/>
                      <a:pt x="84" y="28"/>
                    </a:cubicBezTo>
                    <a:cubicBezTo>
                      <a:pt x="81" y="28"/>
                      <a:pt x="79" y="26"/>
                      <a:pt x="79" y="23"/>
                    </a:cubicBezTo>
                    <a:cubicBezTo>
                      <a:pt x="79" y="21"/>
                      <a:pt x="78" y="17"/>
                      <a:pt x="75" y="17"/>
                    </a:cubicBezTo>
                    <a:cubicBezTo>
                      <a:pt x="72" y="17"/>
                      <a:pt x="76" y="20"/>
                      <a:pt x="75" y="21"/>
                    </a:cubicBezTo>
                    <a:cubicBezTo>
                      <a:pt x="74" y="23"/>
                      <a:pt x="73" y="20"/>
                      <a:pt x="72" y="20"/>
                    </a:cubicBezTo>
                    <a:cubicBezTo>
                      <a:pt x="70" y="20"/>
                      <a:pt x="69" y="18"/>
                      <a:pt x="69" y="14"/>
                    </a:cubicBezTo>
                    <a:cubicBezTo>
                      <a:pt x="69" y="11"/>
                      <a:pt x="66" y="11"/>
                      <a:pt x="66" y="7"/>
                    </a:cubicBezTo>
                    <a:cubicBezTo>
                      <a:pt x="66" y="3"/>
                      <a:pt x="59" y="0"/>
                      <a:pt x="56" y="0"/>
                    </a:cubicBezTo>
                    <a:cubicBezTo>
                      <a:pt x="52" y="0"/>
                      <a:pt x="57" y="6"/>
                      <a:pt x="58" y="8"/>
                    </a:cubicBezTo>
                    <a:cubicBezTo>
                      <a:pt x="60" y="10"/>
                      <a:pt x="64" y="12"/>
                      <a:pt x="64" y="14"/>
                    </a:cubicBezTo>
                    <a:cubicBezTo>
                      <a:pt x="64" y="16"/>
                      <a:pt x="67" y="20"/>
                      <a:pt x="69" y="20"/>
                    </a:cubicBezTo>
                    <a:cubicBezTo>
                      <a:pt x="71" y="21"/>
                      <a:pt x="67" y="27"/>
                      <a:pt x="67" y="32"/>
                    </a:cubicBezTo>
                    <a:cubicBezTo>
                      <a:pt x="67" y="37"/>
                      <a:pt x="64" y="36"/>
                      <a:pt x="61" y="40"/>
                    </a:cubicBezTo>
                    <a:cubicBezTo>
                      <a:pt x="58" y="43"/>
                      <a:pt x="68" y="46"/>
                      <a:pt x="72" y="49"/>
                    </a:cubicBezTo>
                    <a:cubicBezTo>
                      <a:pt x="75" y="52"/>
                      <a:pt x="68" y="60"/>
                      <a:pt x="69" y="62"/>
                    </a:cubicBezTo>
                    <a:cubicBezTo>
                      <a:pt x="70" y="63"/>
                      <a:pt x="72" y="64"/>
                      <a:pt x="77" y="63"/>
                    </a:cubicBezTo>
                    <a:cubicBezTo>
                      <a:pt x="81" y="62"/>
                      <a:pt x="83" y="53"/>
                      <a:pt x="85" y="51"/>
                    </a:cubicBezTo>
                    <a:cubicBezTo>
                      <a:pt x="88" y="48"/>
                      <a:pt x="87" y="44"/>
                      <a:pt x="88" y="42"/>
                    </a:cubicBezTo>
                    <a:cubicBezTo>
                      <a:pt x="89" y="40"/>
                      <a:pt x="91" y="40"/>
                      <a:pt x="93" y="40"/>
                    </a:cubicBezTo>
                    <a:cubicBezTo>
                      <a:pt x="95" y="40"/>
                      <a:pt x="94" y="36"/>
                      <a:pt x="97" y="36"/>
                    </a:cubicBezTo>
                    <a:cubicBezTo>
                      <a:pt x="99" y="36"/>
                      <a:pt x="98" y="32"/>
                      <a:pt x="99" y="29"/>
                    </a:cubicBezTo>
                    <a:cubicBezTo>
                      <a:pt x="101" y="25"/>
                      <a:pt x="93" y="26"/>
                      <a:pt x="92" y="29"/>
                    </a:cubicBezTo>
                    <a:close/>
                  </a:path>
                </a:pathLst>
              </a:custGeom>
              <a:grpFill/>
              <a:ln w="3175"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85" name="Freeform 160">
                <a:extLst>
                  <a:ext uri="{FF2B5EF4-FFF2-40B4-BE49-F238E27FC236}">
                    <a16:creationId xmlns:a16="http://schemas.microsoft.com/office/drawing/2014/main" id="{9AC852EB-EBFE-4184-9CAA-60E6D498F51A}"/>
                  </a:ext>
                </a:extLst>
              </p:cNvPr>
              <p:cNvSpPr>
                <a:spLocks/>
              </p:cNvSpPr>
              <p:nvPr/>
            </p:nvSpPr>
            <p:spPr bwMode="auto">
              <a:xfrm>
                <a:off x="5890872" y="3237839"/>
                <a:ext cx="264747" cy="168133"/>
              </a:xfrm>
              <a:custGeom>
                <a:avLst/>
                <a:gdLst>
                  <a:gd name="T0" fmla="*/ 115 w 115"/>
                  <a:gd name="T1" fmla="*/ 46 h 73"/>
                  <a:gd name="T2" fmla="*/ 108 w 115"/>
                  <a:gd name="T3" fmla="*/ 43 h 73"/>
                  <a:gd name="T4" fmla="*/ 99 w 115"/>
                  <a:gd name="T5" fmla="*/ 38 h 73"/>
                  <a:gd name="T6" fmla="*/ 90 w 115"/>
                  <a:gd name="T7" fmla="*/ 32 h 73"/>
                  <a:gd name="T8" fmla="*/ 82 w 115"/>
                  <a:gd name="T9" fmla="*/ 27 h 73"/>
                  <a:gd name="T10" fmla="*/ 78 w 115"/>
                  <a:gd name="T11" fmla="*/ 20 h 73"/>
                  <a:gd name="T12" fmla="*/ 75 w 115"/>
                  <a:gd name="T13" fmla="*/ 15 h 73"/>
                  <a:gd name="T14" fmla="*/ 63 w 115"/>
                  <a:gd name="T15" fmla="*/ 13 h 73"/>
                  <a:gd name="T16" fmla="*/ 60 w 115"/>
                  <a:gd name="T17" fmla="*/ 5 h 73"/>
                  <a:gd name="T18" fmla="*/ 54 w 115"/>
                  <a:gd name="T19" fmla="*/ 3 h 73"/>
                  <a:gd name="T20" fmla="*/ 48 w 115"/>
                  <a:gd name="T21" fmla="*/ 1 h 73"/>
                  <a:gd name="T22" fmla="*/ 45 w 115"/>
                  <a:gd name="T23" fmla="*/ 3 h 73"/>
                  <a:gd name="T24" fmla="*/ 42 w 115"/>
                  <a:gd name="T25" fmla="*/ 6 h 73"/>
                  <a:gd name="T26" fmla="*/ 36 w 115"/>
                  <a:gd name="T27" fmla="*/ 10 h 73"/>
                  <a:gd name="T28" fmla="*/ 34 w 115"/>
                  <a:gd name="T29" fmla="*/ 14 h 73"/>
                  <a:gd name="T30" fmla="*/ 28 w 115"/>
                  <a:gd name="T31" fmla="*/ 13 h 73"/>
                  <a:gd name="T32" fmla="*/ 22 w 115"/>
                  <a:gd name="T33" fmla="*/ 11 h 73"/>
                  <a:gd name="T34" fmla="*/ 12 w 115"/>
                  <a:gd name="T35" fmla="*/ 4 h 73"/>
                  <a:gd name="T36" fmla="*/ 4 w 115"/>
                  <a:gd name="T37" fmla="*/ 8 h 73"/>
                  <a:gd name="T38" fmla="*/ 8 w 115"/>
                  <a:gd name="T39" fmla="*/ 7 h 73"/>
                  <a:gd name="T40" fmla="*/ 14 w 115"/>
                  <a:gd name="T41" fmla="*/ 14 h 73"/>
                  <a:gd name="T42" fmla="*/ 18 w 115"/>
                  <a:gd name="T43" fmla="*/ 19 h 73"/>
                  <a:gd name="T44" fmla="*/ 10 w 115"/>
                  <a:gd name="T45" fmla="*/ 20 h 73"/>
                  <a:gd name="T46" fmla="*/ 2 w 115"/>
                  <a:gd name="T47" fmla="*/ 20 h 73"/>
                  <a:gd name="T48" fmla="*/ 4 w 115"/>
                  <a:gd name="T49" fmla="*/ 27 h 73"/>
                  <a:gd name="T50" fmla="*/ 5 w 115"/>
                  <a:gd name="T51" fmla="*/ 32 h 73"/>
                  <a:gd name="T52" fmla="*/ 9 w 115"/>
                  <a:gd name="T53" fmla="*/ 34 h 73"/>
                  <a:gd name="T54" fmla="*/ 11 w 115"/>
                  <a:gd name="T55" fmla="*/ 40 h 73"/>
                  <a:gd name="T56" fmla="*/ 11 w 115"/>
                  <a:gd name="T57" fmla="*/ 51 h 73"/>
                  <a:gd name="T58" fmla="*/ 17 w 115"/>
                  <a:gd name="T59" fmla="*/ 50 h 73"/>
                  <a:gd name="T60" fmla="*/ 25 w 115"/>
                  <a:gd name="T61" fmla="*/ 45 h 73"/>
                  <a:gd name="T62" fmla="*/ 30 w 115"/>
                  <a:gd name="T63" fmla="*/ 44 h 73"/>
                  <a:gd name="T64" fmla="*/ 40 w 115"/>
                  <a:gd name="T65" fmla="*/ 44 h 73"/>
                  <a:gd name="T66" fmla="*/ 45 w 115"/>
                  <a:gd name="T67" fmla="*/ 47 h 73"/>
                  <a:gd name="T68" fmla="*/ 49 w 115"/>
                  <a:gd name="T69" fmla="*/ 49 h 73"/>
                  <a:gd name="T70" fmla="*/ 56 w 115"/>
                  <a:gd name="T71" fmla="*/ 51 h 73"/>
                  <a:gd name="T72" fmla="*/ 60 w 115"/>
                  <a:gd name="T73" fmla="*/ 54 h 73"/>
                  <a:gd name="T74" fmla="*/ 65 w 115"/>
                  <a:gd name="T75" fmla="*/ 58 h 73"/>
                  <a:gd name="T76" fmla="*/ 71 w 115"/>
                  <a:gd name="T77" fmla="*/ 59 h 73"/>
                  <a:gd name="T78" fmla="*/ 72 w 115"/>
                  <a:gd name="T79" fmla="*/ 69 h 73"/>
                  <a:gd name="T80" fmla="*/ 74 w 115"/>
                  <a:gd name="T81" fmla="*/ 69 h 73"/>
                  <a:gd name="T82" fmla="*/ 80 w 115"/>
                  <a:gd name="T83" fmla="*/ 71 h 73"/>
                  <a:gd name="T84" fmla="*/ 87 w 115"/>
                  <a:gd name="T85" fmla="*/ 68 h 73"/>
                  <a:gd name="T86" fmla="*/ 98 w 115"/>
                  <a:gd name="T87" fmla="*/ 61 h 73"/>
                  <a:gd name="T88" fmla="*/ 103 w 115"/>
                  <a:gd name="T89" fmla="*/ 53 h 73"/>
                  <a:gd name="T90" fmla="*/ 109 w 115"/>
                  <a:gd name="T91" fmla="*/ 50 h 73"/>
                  <a:gd name="T92" fmla="*/ 115 w 115"/>
                  <a:gd name="T93" fmla="*/ 51 h 73"/>
                  <a:gd name="T94" fmla="*/ 115 w 115"/>
                  <a:gd name="T95" fmla="*/ 46 h 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15" h="73">
                    <a:moveTo>
                      <a:pt x="115" y="46"/>
                    </a:moveTo>
                    <a:cubicBezTo>
                      <a:pt x="115" y="46"/>
                      <a:pt x="109" y="43"/>
                      <a:pt x="108" y="43"/>
                    </a:cubicBezTo>
                    <a:cubicBezTo>
                      <a:pt x="106" y="44"/>
                      <a:pt x="103" y="39"/>
                      <a:pt x="99" y="38"/>
                    </a:cubicBezTo>
                    <a:cubicBezTo>
                      <a:pt x="96" y="37"/>
                      <a:pt x="91" y="35"/>
                      <a:pt x="90" y="32"/>
                    </a:cubicBezTo>
                    <a:cubicBezTo>
                      <a:pt x="89" y="30"/>
                      <a:pt x="83" y="28"/>
                      <a:pt x="82" y="27"/>
                    </a:cubicBezTo>
                    <a:cubicBezTo>
                      <a:pt x="81" y="25"/>
                      <a:pt x="80" y="22"/>
                      <a:pt x="78" y="20"/>
                    </a:cubicBezTo>
                    <a:cubicBezTo>
                      <a:pt x="77" y="18"/>
                      <a:pt x="77" y="15"/>
                      <a:pt x="75" y="15"/>
                    </a:cubicBezTo>
                    <a:cubicBezTo>
                      <a:pt x="73" y="14"/>
                      <a:pt x="63" y="15"/>
                      <a:pt x="63" y="13"/>
                    </a:cubicBezTo>
                    <a:cubicBezTo>
                      <a:pt x="63" y="12"/>
                      <a:pt x="62" y="5"/>
                      <a:pt x="60" y="5"/>
                    </a:cubicBezTo>
                    <a:cubicBezTo>
                      <a:pt x="58" y="4"/>
                      <a:pt x="55" y="4"/>
                      <a:pt x="54" y="3"/>
                    </a:cubicBezTo>
                    <a:cubicBezTo>
                      <a:pt x="53" y="1"/>
                      <a:pt x="49" y="0"/>
                      <a:pt x="48" y="1"/>
                    </a:cubicBezTo>
                    <a:cubicBezTo>
                      <a:pt x="48" y="2"/>
                      <a:pt x="46" y="3"/>
                      <a:pt x="45" y="3"/>
                    </a:cubicBezTo>
                    <a:cubicBezTo>
                      <a:pt x="44" y="3"/>
                      <a:pt x="45" y="6"/>
                      <a:pt x="42" y="6"/>
                    </a:cubicBezTo>
                    <a:cubicBezTo>
                      <a:pt x="40" y="6"/>
                      <a:pt x="36" y="8"/>
                      <a:pt x="36" y="10"/>
                    </a:cubicBezTo>
                    <a:cubicBezTo>
                      <a:pt x="36" y="12"/>
                      <a:pt x="37" y="14"/>
                      <a:pt x="34" y="14"/>
                    </a:cubicBezTo>
                    <a:cubicBezTo>
                      <a:pt x="32" y="14"/>
                      <a:pt x="30" y="14"/>
                      <a:pt x="28" y="13"/>
                    </a:cubicBezTo>
                    <a:cubicBezTo>
                      <a:pt x="27" y="13"/>
                      <a:pt x="25" y="15"/>
                      <a:pt x="22" y="11"/>
                    </a:cubicBezTo>
                    <a:cubicBezTo>
                      <a:pt x="19" y="7"/>
                      <a:pt x="15" y="4"/>
                      <a:pt x="12" y="4"/>
                    </a:cubicBezTo>
                    <a:cubicBezTo>
                      <a:pt x="10" y="4"/>
                      <a:pt x="2" y="4"/>
                      <a:pt x="4" y="8"/>
                    </a:cubicBezTo>
                    <a:cubicBezTo>
                      <a:pt x="5" y="7"/>
                      <a:pt x="6" y="6"/>
                      <a:pt x="8" y="7"/>
                    </a:cubicBezTo>
                    <a:cubicBezTo>
                      <a:pt x="14" y="7"/>
                      <a:pt x="11" y="14"/>
                      <a:pt x="14" y="14"/>
                    </a:cubicBezTo>
                    <a:cubicBezTo>
                      <a:pt x="17" y="14"/>
                      <a:pt x="21" y="19"/>
                      <a:pt x="18" y="19"/>
                    </a:cubicBezTo>
                    <a:cubicBezTo>
                      <a:pt x="15" y="18"/>
                      <a:pt x="13" y="21"/>
                      <a:pt x="10" y="20"/>
                    </a:cubicBezTo>
                    <a:cubicBezTo>
                      <a:pt x="7" y="19"/>
                      <a:pt x="3" y="17"/>
                      <a:pt x="2" y="20"/>
                    </a:cubicBezTo>
                    <a:cubicBezTo>
                      <a:pt x="1" y="24"/>
                      <a:pt x="0" y="27"/>
                      <a:pt x="4" y="27"/>
                    </a:cubicBezTo>
                    <a:cubicBezTo>
                      <a:pt x="8" y="27"/>
                      <a:pt x="7" y="29"/>
                      <a:pt x="5" y="32"/>
                    </a:cubicBezTo>
                    <a:cubicBezTo>
                      <a:pt x="2" y="35"/>
                      <a:pt x="9" y="32"/>
                      <a:pt x="9" y="34"/>
                    </a:cubicBezTo>
                    <a:cubicBezTo>
                      <a:pt x="10" y="36"/>
                      <a:pt x="12" y="37"/>
                      <a:pt x="11" y="40"/>
                    </a:cubicBezTo>
                    <a:cubicBezTo>
                      <a:pt x="10" y="43"/>
                      <a:pt x="11" y="48"/>
                      <a:pt x="11" y="51"/>
                    </a:cubicBezTo>
                    <a:cubicBezTo>
                      <a:pt x="13" y="51"/>
                      <a:pt x="17" y="51"/>
                      <a:pt x="17" y="50"/>
                    </a:cubicBezTo>
                    <a:cubicBezTo>
                      <a:pt x="19" y="48"/>
                      <a:pt x="22" y="45"/>
                      <a:pt x="25" y="45"/>
                    </a:cubicBezTo>
                    <a:cubicBezTo>
                      <a:pt x="27" y="45"/>
                      <a:pt x="29" y="46"/>
                      <a:pt x="30" y="44"/>
                    </a:cubicBezTo>
                    <a:cubicBezTo>
                      <a:pt x="31" y="42"/>
                      <a:pt x="38" y="43"/>
                      <a:pt x="40" y="44"/>
                    </a:cubicBezTo>
                    <a:cubicBezTo>
                      <a:pt x="41" y="46"/>
                      <a:pt x="45" y="47"/>
                      <a:pt x="45" y="47"/>
                    </a:cubicBezTo>
                    <a:cubicBezTo>
                      <a:pt x="46" y="47"/>
                      <a:pt x="47" y="49"/>
                      <a:pt x="49" y="49"/>
                    </a:cubicBezTo>
                    <a:cubicBezTo>
                      <a:pt x="52" y="49"/>
                      <a:pt x="56" y="50"/>
                      <a:pt x="56" y="51"/>
                    </a:cubicBezTo>
                    <a:cubicBezTo>
                      <a:pt x="56" y="52"/>
                      <a:pt x="58" y="54"/>
                      <a:pt x="60" y="54"/>
                    </a:cubicBezTo>
                    <a:cubicBezTo>
                      <a:pt x="62" y="54"/>
                      <a:pt x="63" y="59"/>
                      <a:pt x="65" y="58"/>
                    </a:cubicBezTo>
                    <a:cubicBezTo>
                      <a:pt x="67" y="58"/>
                      <a:pt x="71" y="58"/>
                      <a:pt x="71" y="59"/>
                    </a:cubicBezTo>
                    <a:cubicBezTo>
                      <a:pt x="71" y="60"/>
                      <a:pt x="71" y="66"/>
                      <a:pt x="72" y="69"/>
                    </a:cubicBezTo>
                    <a:cubicBezTo>
                      <a:pt x="73" y="69"/>
                      <a:pt x="74" y="69"/>
                      <a:pt x="74" y="69"/>
                    </a:cubicBezTo>
                    <a:cubicBezTo>
                      <a:pt x="75" y="70"/>
                      <a:pt x="79" y="68"/>
                      <a:pt x="80" y="71"/>
                    </a:cubicBezTo>
                    <a:cubicBezTo>
                      <a:pt x="80" y="73"/>
                      <a:pt x="87" y="72"/>
                      <a:pt x="87" y="68"/>
                    </a:cubicBezTo>
                    <a:cubicBezTo>
                      <a:pt x="86" y="65"/>
                      <a:pt x="97" y="65"/>
                      <a:pt x="98" y="61"/>
                    </a:cubicBezTo>
                    <a:cubicBezTo>
                      <a:pt x="99" y="58"/>
                      <a:pt x="100" y="53"/>
                      <a:pt x="103" y="53"/>
                    </a:cubicBezTo>
                    <a:cubicBezTo>
                      <a:pt x="106" y="54"/>
                      <a:pt x="107" y="49"/>
                      <a:pt x="109" y="50"/>
                    </a:cubicBezTo>
                    <a:cubicBezTo>
                      <a:pt x="111" y="50"/>
                      <a:pt x="113" y="52"/>
                      <a:pt x="115" y="51"/>
                    </a:cubicBezTo>
                    <a:lnTo>
                      <a:pt x="115" y="46"/>
                    </a:lnTo>
                    <a:close/>
                  </a:path>
                </a:pathLst>
              </a:custGeom>
              <a:grpFill/>
              <a:ln w="3175"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86" name="Freeform 161">
                <a:extLst>
                  <a:ext uri="{FF2B5EF4-FFF2-40B4-BE49-F238E27FC236}">
                    <a16:creationId xmlns:a16="http://schemas.microsoft.com/office/drawing/2014/main" id="{F899292D-21F9-4AC6-9D5F-393DAB02E25D}"/>
                  </a:ext>
                </a:extLst>
              </p:cNvPr>
              <p:cNvSpPr>
                <a:spLocks/>
              </p:cNvSpPr>
              <p:nvPr/>
            </p:nvSpPr>
            <p:spPr bwMode="auto">
              <a:xfrm>
                <a:off x="5730267" y="3298066"/>
                <a:ext cx="366380" cy="311172"/>
              </a:xfrm>
              <a:custGeom>
                <a:avLst/>
                <a:gdLst>
                  <a:gd name="T0" fmla="*/ 155 w 159"/>
                  <a:gd name="T1" fmla="*/ 116 h 135"/>
                  <a:gd name="T2" fmla="*/ 151 w 159"/>
                  <a:gd name="T3" fmla="*/ 107 h 135"/>
                  <a:gd name="T4" fmla="*/ 143 w 159"/>
                  <a:gd name="T5" fmla="*/ 101 h 135"/>
                  <a:gd name="T6" fmla="*/ 137 w 159"/>
                  <a:gd name="T7" fmla="*/ 94 h 135"/>
                  <a:gd name="T8" fmla="*/ 146 w 159"/>
                  <a:gd name="T9" fmla="*/ 82 h 135"/>
                  <a:gd name="T10" fmla="*/ 138 w 159"/>
                  <a:gd name="T11" fmla="*/ 78 h 135"/>
                  <a:gd name="T12" fmla="*/ 136 w 159"/>
                  <a:gd name="T13" fmla="*/ 69 h 135"/>
                  <a:gd name="T14" fmla="*/ 136 w 159"/>
                  <a:gd name="T15" fmla="*/ 60 h 135"/>
                  <a:gd name="T16" fmla="*/ 137 w 159"/>
                  <a:gd name="T17" fmla="*/ 53 h 135"/>
                  <a:gd name="T18" fmla="*/ 141 w 159"/>
                  <a:gd name="T19" fmla="*/ 47 h 135"/>
                  <a:gd name="T20" fmla="*/ 142 w 159"/>
                  <a:gd name="T21" fmla="*/ 43 h 135"/>
                  <a:gd name="T22" fmla="*/ 141 w 159"/>
                  <a:gd name="T23" fmla="*/ 33 h 135"/>
                  <a:gd name="T24" fmla="*/ 135 w 159"/>
                  <a:gd name="T25" fmla="*/ 32 h 135"/>
                  <a:gd name="T26" fmla="*/ 130 w 159"/>
                  <a:gd name="T27" fmla="*/ 28 h 135"/>
                  <a:gd name="T28" fmla="*/ 126 w 159"/>
                  <a:gd name="T29" fmla="*/ 25 h 135"/>
                  <a:gd name="T30" fmla="*/ 119 w 159"/>
                  <a:gd name="T31" fmla="*/ 23 h 135"/>
                  <a:gd name="T32" fmla="*/ 115 w 159"/>
                  <a:gd name="T33" fmla="*/ 21 h 135"/>
                  <a:gd name="T34" fmla="*/ 110 w 159"/>
                  <a:gd name="T35" fmla="*/ 18 h 135"/>
                  <a:gd name="T36" fmla="*/ 100 w 159"/>
                  <a:gd name="T37" fmla="*/ 18 h 135"/>
                  <a:gd name="T38" fmla="*/ 95 w 159"/>
                  <a:gd name="T39" fmla="*/ 19 h 135"/>
                  <a:gd name="T40" fmla="*/ 87 w 159"/>
                  <a:gd name="T41" fmla="*/ 24 h 135"/>
                  <a:gd name="T42" fmla="*/ 81 w 159"/>
                  <a:gd name="T43" fmla="*/ 25 h 135"/>
                  <a:gd name="T44" fmla="*/ 81 w 159"/>
                  <a:gd name="T45" fmla="*/ 29 h 135"/>
                  <a:gd name="T46" fmla="*/ 63 w 159"/>
                  <a:gd name="T47" fmla="*/ 33 h 135"/>
                  <a:gd name="T48" fmla="*/ 48 w 159"/>
                  <a:gd name="T49" fmla="*/ 24 h 135"/>
                  <a:gd name="T50" fmla="*/ 39 w 159"/>
                  <a:gd name="T51" fmla="*/ 15 h 135"/>
                  <a:gd name="T52" fmla="*/ 33 w 159"/>
                  <a:gd name="T53" fmla="*/ 11 h 135"/>
                  <a:gd name="T54" fmla="*/ 31 w 159"/>
                  <a:gd name="T55" fmla="*/ 3 h 135"/>
                  <a:gd name="T56" fmla="*/ 15 w 159"/>
                  <a:gd name="T57" fmla="*/ 10 h 135"/>
                  <a:gd name="T58" fmla="*/ 10 w 159"/>
                  <a:gd name="T59" fmla="*/ 7 h 135"/>
                  <a:gd name="T60" fmla="*/ 5 w 159"/>
                  <a:gd name="T61" fmla="*/ 1 h 135"/>
                  <a:gd name="T62" fmla="*/ 2 w 159"/>
                  <a:gd name="T63" fmla="*/ 5 h 135"/>
                  <a:gd name="T64" fmla="*/ 2 w 159"/>
                  <a:gd name="T65" fmla="*/ 12 h 135"/>
                  <a:gd name="T66" fmla="*/ 2 w 159"/>
                  <a:gd name="T67" fmla="*/ 20 h 135"/>
                  <a:gd name="T68" fmla="*/ 6 w 159"/>
                  <a:gd name="T69" fmla="*/ 27 h 135"/>
                  <a:gd name="T70" fmla="*/ 9 w 159"/>
                  <a:gd name="T71" fmla="*/ 33 h 135"/>
                  <a:gd name="T72" fmla="*/ 14 w 159"/>
                  <a:gd name="T73" fmla="*/ 38 h 135"/>
                  <a:gd name="T74" fmla="*/ 17 w 159"/>
                  <a:gd name="T75" fmla="*/ 41 h 135"/>
                  <a:gd name="T76" fmla="*/ 16 w 159"/>
                  <a:gd name="T77" fmla="*/ 46 h 135"/>
                  <a:gd name="T78" fmla="*/ 13 w 159"/>
                  <a:gd name="T79" fmla="*/ 52 h 135"/>
                  <a:gd name="T80" fmla="*/ 14 w 159"/>
                  <a:gd name="T81" fmla="*/ 59 h 135"/>
                  <a:gd name="T82" fmla="*/ 17 w 159"/>
                  <a:gd name="T83" fmla="*/ 64 h 135"/>
                  <a:gd name="T84" fmla="*/ 26 w 159"/>
                  <a:gd name="T85" fmla="*/ 70 h 135"/>
                  <a:gd name="T86" fmla="*/ 30 w 159"/>
                  <a:gd name="T87" fmla="*/ 74 h 135"/>
                  <a:gd name="T88" fmla="*/ 29 w 159"/>
                  <a:gd name="T89" fmla="*/ 80 h 135"/>
                  <a:gd name="T90" fmla="*/ 32 w 159"/>
                  <a:gd name="T91" fmla="*/ 85 h 135"/>
                  <a:gd name="T92" fmla="*/ 37 w 159"/>
                  <a:gd name="T93" fmla="*/ 92 h 135"/>
                  <a:gd name="T94" fmla="*/ 39 w 159"/>
                  <a:gd name="T95" fmla="*/ 91 h 135"/>
                  <a:gd name="T96" fmla="*/ 42 w 159"/>
                  <a:gd name="T97" fmla="*/ 90 h 135"/>
                  <a:gd name="T98" fmla="*/ 48 w 159"/>
                  <a:gd name="T99" fmla="*/ 90 h 135"/>
                  <a:gd name="T100" fmla="*/ 56 w 159"/>
                  <a:gd name="T101" fmla="*/ 103 h 135"/>
                  <a:gd name="T102" fmla="*/ 61 w 159"/>
                  <a:gd name="T103" fmla="*/ 110 h 135"/>
                  <a:gd name="T104" fmla="*/ 71 w 159"/>
                  <a:gd name="T105" fmla="*/ 115 h 135"/>
                  <a:gd name="T106" fmla="*/ 89 w 159"/>
                  <a:gd name="T107" fmla="*/ 122 h 135"/>
                  <a:gd name="T108" fmla="*/ 102 w 159"/>
                  <a:gd name="T109" fmla="*/ 118 h 135"/>
                  <a:gd name="T110" fmla="*/ 108 w 159"/>
                  <a:gd name="T111" fmla="*/ 129 h 135"/>
                  <a:gd name="T112" fmla="*/ 136 w 159"/>
                  <a:gd name="T113" fmla="*/ 134 h 135"/>
                  <a:gd name="T114" fmla="*/ 145 w 159"/>
                  <a:gd name="T115" fmla="*/ 135 h 135"/>
                  <a:gd name="T116" fmla="*/ 144 w 159"/>
                  <a:gd name="T117" fmla="*/ 133 h 135"/>
                  <a:gd name="T118" fmla="*/ 149 w 159"/>
                  <a:gd name="T119" fmla="*/ 125 h 135"/>
                  <a:gd name="T120" fmla="*/ 157 w 159"/>
                  <a:gd name="T121" fmla="*/ 122 h 135"/>
                  <a:gd name="T122" fmla="*/ 155 w 159"/>
                  <a:gd name="T123" fmla="*/ 116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59" h="135">
                    <a:moveTo>
                      <a:pt x="155" y="116"/>
                    </a:moveTo>
                    <a:cubicBezTo>
                      <a:pt x="153" y="116"/>
                      <a:pt x="155" y="109"/>
                      <a:pt x="151" y="107"/>
                    </a:cubicBezTo>
                    <a:cubicBezTo>
                      <a:pt x="147" y="106"/>
                      <a:pt x="144" y="103"/>
                      <a:pt x="143" y="101"/>
                    </a:cubicBezTo>
                    <a:cubicBezTo>
                      <a:pt x="142" y="98"/>
                      <a:pt x="137" y="95"/>
                      <a:pt x="137" y="94"/>
                    </a:cubicBezTo>
                    <a:cubicBezTo>
                      <a:pt x="138" y="92"/>
                      <a:pt x="147" y="86"/>
                      <a:pt x="146" y="82"/>
                    </a:cubicBezTo>
                    <a:cubicBezTo>
                      <a:pt x="144" y="79"/>
                      <a:pt x="138" y="79"/>
                      <a:pt x="138" y="78"/>
                    </a:cubicBezTo>
                    <a:cubicBezTo>
                      <a:pt x="137" y="77"/>
                      <a:pt x="138" y="72"/>
                      <a:pt x="136" y="69"/>
                    </a:cubicBezTo>
                    <a:cubicBezTo>
                      <a:pt x="135" y="65"/>
                      <a:pt x="138" y="62"/>
                      <a:pt x="136" y="60"/>
                    </a:cubicBezTo>
                    <a:cubicBezTo>
                      <a:pt x="135" y="58"/>
                      <a:pt x="137" y="54"/>
                      <a:pt x="137" y="53"/>
                    </a:cubicBezTo>
                    <a:cubicBezTo>
                      <a:pt x="138" y="52"/>
                      <a:pt x="141" y="50"/>
                      <a:pt x="141" y="47"/>
                    </a:cubicBezTo>
                    <a:cubicBezTo>
                      <a:pt x="140" y="45"/>
                      <a:pt x="141" y="44"/>
                      <a:pt x="142" y="43"/>
                    </a:cubicBezTo>
                    <a:cubicBezTo>
                      <a:pt x="141" y="40"/>
                      <a:pt x="141" y="34"/>
                      <a:pt x="141" y="33"/>
                    </a:cubicBezTo>
                    <a:cubicBezTo>
                      <a:pt x="141" y="32"/>
                      <a:pt x="137" y="32"/>
                      <a:pt x="135" y="32"/>
                    </a:cubicBezTo>
                    <a:cubicBezTo>
                      <a:pt x="133" y="33"/>
                      <a:pt x="132" y="28"/>
                      <a:pt x="130" y="28"/>
                    </a:cubicBezTo>
                    <a:cubicBezTo>
                      <a:pt x="128" y="28"/>
                      <a:pt x="126" y="26"/>
                      <a:pt x="126" y="25"/>
                    </a:cubicBezTo>
                    <a:cubicBezTo>
                      <a:pt x="126" y="24"/>
                      <a:pt x="122" y="23"/>
                      <a:pt x="119" y="23"/>
                    </a:cubicBezTo>
                    <a:cubicBezTo>
                      <a:pt x="117" y="23"/>
                      <a:pt x="116" y="21"/>
                      <a:pt x="115" y="21"/>
                    </a:cubicBezTo>
                    <a:cubicBezTo>
                      <a:pt x="115" y="21"/>
                      <a:pt x="111" y="20"/>
                      <a:pt x="110" y="18"/>
                    </a:cubicBezTo>
                    <a:cubicBezTo>
                      <a:pt x="108" y="17"/>
                      <a:pt x="101" y="16"/>
                      <a:pt x="100" y="18"/>
                    </a:cubicBezTo>
                    <a:cubicBezTo>
                      <a:pt x="99" y="20"/>
                      <a:pt x="97" y="19"/>
                      <a:pt x="95" y="19"/>
                    </a:cubicBezTo>
                    <a:cubicBezTo>
                      <a:pt x="92" y="19"/>
                      <a:pt x="89" y="22"/>
                      <a:pt x="87" y="24"/>
                    </a:cubicBezTo>
                    <a:cubicBezTo>
                      <a:pt x="87" y="25"/>
                      <a:pt x="83" y="25"/>
                      <a:pt x="81" y="25"/>
                    </a:cubicBezTo>
                    <a:cubicBezTo>
                      <a:pt x="81" y="27"/>
                      <a:pt x="81" y="29"/>
                      <a:pt x="81" y="29"/>
                    </a:cubicBezTo>
                    <a:cubicBezTo>
                      <a:pt x="79" y="31"/>
                      <a:pt x="70" y="33"/>
                      <a:pt x="63" y="33"/>
                    </a:cubicBezTo>
                    <a:cubicBezTo>
                      <a:pt x="56" y="33"/>
                      <a:pt x="56" y="24"/>
                      <a:pt x="48" y="24"/>
                    </a:cubicBezTo>
                    <a:cubicBezTo>
                      <a:pt x="43" y="24"/>
                      <a:pt x="39" y="19"/>
                      <a:pt x="39" y="15"/>
                    </a:cubicBezTo>
                    <a:cubicBezTo>
                      <a:pt x="36" y="14"/>
                      <a:pt x="32" y="12"/>
                      <a:pt x="33" y="11"/>
                    </a:cubicBezTo>
                    <a:cubicBezTo>
                      <a:pt x="34" y="9"/>
                      <a:pt x="35" y="1"/>
                      <a:pt x="31" y="3"/>
                    </a:cubicBezTo>
                    <a:cubicBezTo>
                      <a:pt x="28" y="5"/>
                      <a:pt x="22" y="11"/>
                      <a:pt x="15" y="10"/>
                    </a:cubicBezTo>
                    <a:cubicBezTo>
                      <a:pt x="8" y="9"/>
                      <a:pt x="13" y="9"/>
                      <a:pt x="10" y="7"/>
                    </a:cubicBezTo>
                    <a:cubicBezTo>
                      <a:pt x="6" y="6"/>
                      <a:pt x="8" y="2"/>
                      <a:pt x="5" y="1"/>
                    </a:cubicBezTo>
                    <a:cubicBezTo>
                      <a:pt x="2" y="0"/>
                      <a:pt x="4" y="5"/>
                      <a:pt x="2" y="5"/>
                    </a:cubicBezTo>
                    <a:cubicBezTo>
                      <a:pt x="0" y="5"/>
                      <a:pt x="2" y="11"/>
                      <a:pt x="2" y="12"/>
                    </a:cubicBezTo>
                    <a:cubicBezTo>
                      <a:pt x="3" y="13"/>
                      <a:pt x="1" y="20"/>
                      <a:pt x="2" y="20"/>
                    </a:cubicBezTo>
                    <a:cubicBezTo>
                      <a:pt x="4" y="21"/>
                      <a:pt x="7" y="26"/>
                      <a:pt x="6" y="27"/>
                    </a:cubicBezTo>
                    <a:cubicBezTo>
                      <a:pt x="6" y="28"/>
                      <a:pt x="9" y="31"/>
                      <a:pt x="9" y="33"/>
                    </a:cubicBezTo>
                    <a:cubicBezTo>
                      <a:pt x="9" y="35"/>
                      <a:pt x="12" y="38"/>
                      <a:pt x="14" y="38"/>
                    </a:cubicBezTo>
                    <a:cubicBezTo>
                      <a:pt x="15" y="38"/>
                      <a:pt x="17" y="39"/>
                      <a:pt x="17" y="41"/>
                    </a:cubicBezTo>
                    <a:cubicBezTo>
                      <a:pt x="16" y="43"/>
                      <a:pt x="18" y="46"/>
                      <a:pt x="16" y="46"/>
                    </a:cubicBezTo>
                    <a:cubicBezTo>
                      <a:pt x="14" y="46"/>
                      <a:pt x="14" y="51"/>
                      <a:pt x="13" y="52"/>
                    </a:cubicBezTo>
                    <a:cubicBezTo>
                      <a:pt x="11" y="53"/>
                      <a:pt x="12" y="59"/>
                      <a:pt x="14" y="59"/>
                    </a:cubicBezTo>
                    <a:cubicBezTo>
                      <a:pt x="15" y="60"/>
                      <a:pt x="18" y="61"/>
                      <a:pt x="17" y="64"/>
                    </a:cubicBezTo>
                    <a:cubicBezTo>
                      <a:pt x="17" y="66"/>
                      <a:pt x="24" y="69"/>
                      <a:pt x="26" y="70"/>
                    </a:cubicBezTo>
                    <a:cubicBezTo>
                      <a:pt x="28" y="70"/>
                      <a:pt x="29" y="73"/>
                      <a:pt x="30" y="74"/>
                    </a:cubicBezTo>
                    <a:cubicBezTo>
                      <a:pt x="31" y="76"/>
                      <a:pt x="29" y="78"/>
                      <a:pt x="29" y="80"/>
                    </a:cubicBezTo>
                    <a:cubicBezTo>
                      <a:pt x="30" y="81"/>
                      <a:pt x="33" y="83"/>
                      <a:pt x="32" y="85"/>
                    </a:cubicBezTo>
                    <a:cubicBezTo>
                      <a:pt x="32" y="87"/>
                      <a:pt x="35" y="89"/>
                      <a:pt x="37" y="92"/>
                    </a:cubicBezTo>
                    <a:cubicBezTo>
                      <a:pt x="38" y="91"/>
                      <a:pt x="38" y="91"/>
                      <a:pt x="39" y="91"/>
                    </a:cubicBezTo>
                    <a:cubicBezTo>
                      <a:pt x="41" y="91"/>
                      <a:pt x="41" y="89"/>
                      <a:pt x="42" y="90"/>
                    </a:cubicBezTo>
                    <a:cubicBezTo>
                      <a:pt x="44" y="92"/>
                      <a:pt x="46" y="90"/>
                      <a:pt x="48" y="90"/>
                    </a:cubicBezTo>
                    <a:cubicBezTo>
                      <a:pt x="50" y="90"/>
                      <a:pt x="54" y="98"/>
                      <a:pt x="56" y="103"/>
                    </a:cubicBezTo>
                    <a:cubicBezTo>
                      <a:pt x="58" y="107"/>
                      <a:pt x="58" y="108"/>
                      <a:pt x="61" y="110"/>
                    </a:cubicBezTo>
                    <a:cubicBezTo>
                      <a:pt x="64" y="112"/>
                      <a:pt x="67" y="111"/>
                      <a:pt x="71" y="115"/>
                    </a:cubicBezTo>
                    <a:cubicBezTo>
                      <a:pt x="75" y="119"/>
                      <a:pt x="85" y="122"/>
                      <a:pt x="89" y="122"/>
                    </a:cubicBezTo>
                    <a:cubicBezTo>
                      <a:pt x="93" y="122"/>
                      <a:pt x="96" y="117"/>
                      <a:pt x="102" y="118"/>
                    </a:cubicBezTo>
                    <a:cubicBezTo>
                      <a:pt x="107" y="119"/>
                      <a:pt x="106" y="126"/>
                      <a:pt x="108" y="129"/>
                    </a:cubicBezTo>
                    <a:cubicBezTo>
                      <a:pt x="110" y="131"/>
                      <a:pt x="132" y="133"/>
                      <a:pt x="136" y="134"/>
                    </a:cubicBezTo>
                    <a:cubicBezTo>
                      <a:pt x="138" y="135"/>
                      <a:pt x="141" y="135"/>
                      <a:pt x="145" y="135"/>
                    </a:cubicBezTo>
                    <a:cubicBezTo>
                      <a:pt x="145" y="134"/>
                      <a:pt x="144" y="133"/>
                      <a:pt x="144" y="133"/>
                    </a:cubicBezTo>
                    <a:cubicBezTo>
                      <a:pt x="144" y="129"/>
                      <a:pt x="147" y="126"/>
                      <a:pt x="149" y="125"/>
                    </a:cubicBezTo>
                    <a:cubicBezTo>
                      <a:pt x="152" y="123"/>
                      <a:pt x="154" y="123"/>
                      <a:pt x="157" y="122"/>
                    </a:cubicBezTo>
                    <a:cubicBezTo>
                      <a:pt x="159" y="122"/>
                      <a:pt x="157" y="117"/>
                      <a:pt x="155" y="116"/>
                    </a:cubicBezTo>
                    <a:close/>
                  </a:path>
                </a:pathLst>
              </a:custGeom>
              <a:grpFill/>
              <a:ln w="3175"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87" name="Freeform 162">
                <a:extLst>
                  <a:ext uri="{FF2B5EF4-FFF2-40B4-BE49-F238E27FC236}">
                    <a16:creationId xmlns:a16="http://schemas.microsoft.com/office/drawing/2014/main" id="{680F6959-8D97-407D-AEDB-48C05885B5C2}"/>
                  </a:ext>
                </a:extLst>
              </p:cNvPr>
              <p:cNvSpPr>
                <a:spLocks noEditPoints="1"/>
              </p:cNvSpPr>
              <p:nvPr/>
            </p:nvSpPr>
            <p:spPr bwMode="auto">
              <a:xfrm>
                <a:off x="5777947" y="2931686"/>
                <a:ext cx="754090" cy="355087"/>
              </a:xfrm>
              <a:custGeom>
                <a:avLst/>
                <a:gdLst>
                  <a:gd name="T0" fmla="*/ 316 w 327"/>
                  <a:gd name="T1" fmla="*/ 64 h 154"/>
                  <a:gd name="T2" fmla="*/ 306 w 327"/>
                  <a:gd name="T3" fmla="*/ 54 h 154"/>
                  <a:gd name="T4" fmla="*/ 285 w 327"/>
                  <a:gd name="T5" fmla="*/ 50 h 154"/>
                  <a:gd name="T6" fmla="*/ 265 w 327"/>
                  <a:gd name="T7" fmla="*/ 37 h 154"/>
                  <a:gd name="T8" fmla="*/ 243 w 327"/>
                  <a:gd name="T9" fmla="*/ 13 h 154"/>
                  <a:gd name="T10" fmla="*/ 221 w 327"/>
                  <a:gd name="T11" fmla="*/ 22 h 154"/>
                  <a:gd name="T12" fmla="*/ 216 w 327"/>
                  <a:gd name="T13" fmla="*/ 16 h 154"/>
                  <a:gd name="T14" fmla="*/ 203 w 327"/>
                  <a:gd name="T15" fmla="*/ 14 h 154"/>
                  <a:gd name="T16" fmla="*/ 197 w 327"/>
                  <a:gd name="T17" fmla="*/ 2 h 154"/>
                  <a:gd name="T18" fmla="*/ 169 w 327"/>
                  <a:gd name="T19" fmla="*/ 7 h 154"/>
                  <a:gd name="T20" fmla="*/ 137 w 327"/>
                  <a:gd name="T21" fmla="*/ 14 h 154"/>
                  <a:gd name="T22" fmla="*/ 121 w 327"/>
                  <a:gd name="T23" fmla="*/ 23 h 154"/>
                  <a:gd name="T24" fmla="*/ 118 w 327"/>
                  <a:gd name="T25" fmla="*/ 33 h 154"/>
                  <a:gd name="T26" fmla="*/ 121 w 327"/>
                  <a:gd name="T27" fmla="*/ 44 h 154"/>
                  <a:gd name="T28" fmla="*/ 112 w 327"/>
                  <a:gd name="T29" fmla="*/ 50 h 154"/>
                  <a:gd name="T30" fmla="*/ 100 w 327"/>
                  <a:gd name="T31" fmla="*/ 49 h 154"/>
                  <a:gd name="T32" fmla="*/ 80 w 327"/>
                  <a:gd name="T33" fmla="*/ 50 h 154"/>
                  <a:gd name="T34" fmla="*/ 66 w 327"/>
                  <a:gd name="T35" fmla="*/ 50 h 154"/>
                  <a:gd name="T36" fmla="*/ 44 w 327"/>
                  <a:gd name="T37" fmla="*/ 42 h 154"/>
                  <a:gd name="T38" fmla="*/ 25 w 327"/>
                  <a:gd name="T39" fmla="*/ 47 h 154"/>
                  <a:gd name="T40" fmla="*/ 18 w 327"/>
                  <a:gd name="T41" fmla="*/ 60 h 154"/>
                  <a:gd name="T42" fmla="*/ 3 w 327"/>
                  <a:gd name="T43" fmla="*/ 63 h 154"/>
                  <a:gd name="T44" fmla="*/ 0 w 327"/>
                  <a:gd name="T45" fmla="*/ 74 h 154"/>
                  <a:gd name="T46" fmla="*/ 12 w 327"/>
                  <a:gd name="T47" fmla="*/ 82 h 154"/>
                  <a:gd name="T48" fmla="*/ 20 w 327"/>
                  <a:gd name="T49" fmla="*/ 96 h 154"/>
                  <a:gd name="T50" fmla="*/ 41 w 327"/>
                  <a:gd name="T51" fmla="*/ 91 h 154"/>
                  <a:gd name="T52" fmla="*/ 46 w 327"/>
                  <a:gd name="T53" fmla="*/ 107 h 154"/>
                  <a:gd name="T54" fmla="*/ 31 w 327"/>
                  <a:gd name="T55" fmla="*/ 118 h 154"/>
                  <a:gd name="T56" fmla="*/ 46 w 327"/>
                  <a:gd name="T57" fmla="*/ 133 h 154"/>
                  <a:gd name="T58" fmla="*/ 53 w 327"/>
                  <a:gd name="T59" fmla="*/ 141 h 154"/>
                  <a:gd name="T60" fmla="*/ 77 w 327"/>
                  <a:gd name="T61" fmla="*/ 146 h 154"/>
                  <a:gd name="T62" fmla="*/ 99 w 327"/>
                  <a:gd name="T63" fmla="*/ 103 h 154"/>
                  <a:gd name="T64" fmla="*/ 112 w 327"/>
                  <a:gd name="T65" fmla="*/ 104 h 154"/>
                  <a:gd name="T66" fmla="*/ 136 w 327"/>
                  <a:gd name="T67" fmla="*/ 125 h 154"/>
                  <a:gd name="T68" fmla="*/ 160 w 327"/>
                  <a:gd name="T69" fmla="*/ 138 h 154"/>
                  <a:gd name="T70" fmla="*/ 178 w 327"/>
                  <a:gd name="T71" fmla="*/ 152 h 154"/>
                  <a:gd name="T72" fmla="*/ 195 w 327"/>
                  <a:gd name="T73" fmla="*/ 144 h 154"/>
                  <a:gd name="T74" fmla="*/ 213 w 327"/>
                  <a:gd name="T75" fmla="*/ 134 h 154"/>
                  <a:gd name="T76" fmla="*/ 240 w 327"/>
                  <a:gd name="T77" fmla="*/ 132 h 154"/>
                  <a:gd name="T78" fmla="*/ 275 w 327"/>
                  <a:gd name="T79" fmla="*/ 138 h 154"/>
                  <a:gd name="T80" fmla="*/ 275 w 327"/>
                  <a:gd name="T81" fmla="*/ 120 h 154"/>
                  <a:gd name="T82" fmla="*/ 286 w 327"/>
                  <a:gd name="T83" fmla="*/ 108 h 154"/>
                  <a:gd name="T84" fmla="*/ 297 w 327"/>
                  <a:gd name="T85" fmla="*/ 91 h 154"/>
                  <a:gd name="T86" fmla="*/ 317 w 327"/>
                  <a:gd name="T87" fmla="*/ 88 h 154"/>
                  <a:gd name="T88" fmla="*/ 325 w 327"/>
                  <a:gd name="T89" fmla="*/ 71 h 154"/>
                  <a:gd name="T90" fmla="*/ 122 w 327"/>
                  <a:gd name="T91" fmla="*/ 98 h 154"/>
                  <a:gd name="T92" fmla="*/ 257 w 327"/>
                  <a:gd name="T93" fmla="*/ 97 h 154"/>
                  <a:gd name="T94" fmla="*/ 225 w 327"/>
                  <a:gd name="T95" fmla="*/ 97 h 154"/>
                  <a:gd name="T96" fmla="*/ 257 w 327"/>
                  <a:gd name="T97" fmla="*/ 97 h 1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327" h="154">
                    <a:moveTo>
                      <a:pt x="326" y="63"/>
                    </a:moveTo>
                    <a:cubicBezTo>
                      <a:pt x="325" y="62"/>
                      <a:pt x="324" y="62"/>
                      <a:pt x="323" y="63"/>
                    </a:cubicBezTo>
                    <a:cubicBezTo>
                      <a:pt x="322" y="64"/>
                      <a:pt x="318" y="64"/>
                      <a:pt x="316" y="64"/>
                    </a:cubicBezTo>
                    <a:cubicBezTo>
                      <a:pt x="315" y="64"/>
                      <a:pt x="312" y="62"/>
                      <a:pt x="312" y="61"/>
                    </a:cubicBezTo>
                    <a:cubicBezTo>
                      <a:pt x="312" y="59"/>
                      <a:pt x="312" y="58"/>
                      <a:pt x="311" y="58"/>
                    </a:cubicBezTo>
                    <a:cubicBezTo>
                      <a:pt x="309" y="58"/>
                      <a:pt x="307" y="57"/>
                      <a:pt x="306" y="54"/>
                    </a:cubicBezTo>
                    <a:cubicBezTo>
                      <a:pt x="304" y="50"/>
                      <a:pt x="302" y="50"/>
                      <a:pt x="300" y="49"/>
                    </a:cubicBezTo>
                    <a:cubicBezTo>
                      <a:pt x="299" y="49"/>
                      <a:pt x="294" y="51"/>
                      <a:pt x="292" y="52"/>
                    </a:cubicBezTo>
                    <a:cubicBezTo>
                      <a:pt x="290" y="52"/>
                      <a:pt x="287" y="51"/>
                      <a:pt x="285" y="50"/>
                    </a:cubicBezTo>
                    <a:cubicBezTo>
                      <a:pt x="282" y="50"/>
                      <a:pt x="281" y="46"/>
                      <a:pt x="278" y="46"/>
                    </a:cubicBezTo>
                    <a:cubicBezTo>
                      <a:pt x="276" y="47"/>
                      <a:pt x="275" y="51"/>
                      <a:pt x="274" y="51"/>
                    </a:cubicBezTo>
                    <a:cubicBezTo>
                      <a:pt x="272" y="51"/>
                      <a:pt x="269" y="42"/>
                      <a:pt x="265" y="37"/>
                    </a:cubicBezTo>
                    <a:cubicBezTo>
                      <a:pt x="262" y="32"/>
                      <a:pt x="256" y="21"/>
                      <a:pt x="250" y="19"/>
                    </a:cubicBezTo>
                    <a:cubicBezTo>
                      <a:pt x="245" y="17"/>
                      <a:pt x="247" y="15"/>
                      <a:pt x="248" y="13"/>
                    </a:cubicBezTo>
                    <a:cubicBezTo>
                      <a:pt x="250" y="12"/>
                      <a:pt x="245" y="11"/>
                      <a:pt x="243" y="13"/>
                    </a:cubicBezTo>
                    <a:cubicBezTo>
                      <a:pt x="241" y="14"/>
                      <a:pt x="238" y="16"/>
                      <a:pt x="235" y="17"/>
                    </a:cubicBezTo>
                    <a:cubicBezTo>
                      <a:pt x="233" y="17"/>
                      <a:pt x="229" y="21"/>
                      <a:pt x="227" y="20"/>
                    </a:cubicBezTo>
                    <a:cubicBezTo>
                      <a:pt x="224" y="19"/>
                      <a:pt x="223" y="24"/>
                      <a:pt x="221" y="22"/>
                    </a:cubicBezTo>
                    <a:cubicBezTo>
                      <a:pt x="219" y="20"/>
                      <a:pt x="224" y="18"/>
                      <a:pt x="224" y="17"/>
                    </a:cubicBezTo>
                    <a:cubicBezTo>
                      <a:pt x="224" y="15"/>
                      <a:pt x="220" y="17"/>
                      <a:pt x="219" y="16"/>
                    </a:cubicBezTo>
                    <a:cubicBezTo>
                      <a:pt x="218" y="15"/>
                      <a:pt x="216" y="14"/>
                      <a:pt x="216" y="16"/>
                    </a:cubicBezTo>
                    <a:cubicBezTo>
                      <a:pt x="216" y="17"/>
                      <a:pt x="213" y="16"/>
                      <a:pt x="213" y="15"/>
                    </a:cubicBezTo>
                    <a:cubicBezTo>
                      <a:pt x="213" y="14"/>
                      <a:pt x="212" y="11"/>
                      <a:pt x="210" y="13"/>
                    </a:cubicBezTo>
                    <a:cubicBezTo>
                      <a:pt x="209" y="15"/>
                      <a:pt x="204" y="16"/>
                      <a:pt x="203" y="14"/>
                    </a:cubicBezTo>
                    <a:cubicBezTo>
                      <a:pt x="202" y="13"/>
                      <a:pt x="204" y="13"/>
                      <a:pt x="204" y="11"/>
                    </a:cubicBezTo>
                    <a:cubicBezTo>
                      <a:pt x="204" y="9"/>
                      <a:pt x="202" y="7"/>
                      <a:pt x="202" y="5"/>
                    </a:cubicBezTo>
                    <a:cubicBezTo>
                      <a:pt x="203" y="3"/>
                      <a:pt x="199" y="1"/>
                      <a:pt x="197" y="2"/>
                    </a:cubicBezTo>
                    <a:cubicBezTo>
                      <a:pt x="195" y="3"/>
                      <a:pt x="193" y="2"/>
                      <a:pt x="191" y="1"/>
                    </a:cubicBezTo>
                    <a:cubicBezTo>
                      <a:pt x="189" y="0"/>
                      <a:pt x="181" y="2"/>
                      <a:pt x="181" y="3"/>
                    </a:cubicBezTo>
                    <a:cubicBezTo>
                      <a:pt x="181" y="5"/>
                      <a:pt x="171" y="7"/>
                      <a:pt x="169" y="7"/>
                    </a:cubicBezTo>
                    <a:cubicBezTo>
                      <a:pt x="167" y="8"/>
                      <a:pt x="160" y="9"/>
                      <a:pt x="158" y="9"/>
                    </a:cubicBezTo>
                    <a:cubicBezTo>
                      <a:pt x="155" y="10"/>
                      <a:pt x="153" y="12"/>
                      <a:pt x="150" y="12"/>
                    </a:cubicBezTo>
                    <a:cubicBezTo>
                      <a:pt x="146" y="12"/>
                      <a:pt x="140" y="12"/>
                      <a:pt x="137" y="14"/>
                    </a:cubicBezTo>
                    <a:cubicBezTo>
                      <a:pt x="135" y="17"/>
                      <a:pt x="130" y="15"/>
                      <a:pt x="128" y="16"/>
                    </a:cubicBezTo>
                    <a:cubicBezTo>
                      <a:pt x="126" y="16"/>
                      <a:pt x="122" y="15"/>
                      <a:pt x="121" y="16"/>
                    </a:cubicBezTo>
                    <a:cubicBezTo>
                      <a:pt x="120" y="17"/>
                      <a:pt x="120" y="21"/>
                      <a:pt x="121" y="23"/>
                    </a:cubicBezTo>
                    <a:cubicBezTo>
                      <a:pt x="122" y="24"/>
                      <a:pt x="128" y="25"/>
                      <a:pt x="128" y="26"/>
                    </a:cubicBezTo>
                    <a:cubicBezTo>
                      <a:pt x="129" y="27"/>
                      <a:pt x="123" y="27"/>
                      <a:pt x="120" y="28"/>
                    </a:cubicBezTo>
                    <a:cubicBezTo>
                      <a:pt x="117" y="28"/>
                      <a:pt x="118" y="32"/>
                      <a:pt x="118" y="33"/>
                    </a:cubicBezTo>
                    <a:cubicBezTo>
                      <a:pt x="119" y="35"/>
                      <a:pt x="116" y="37"/>
                      <a:pt x="114" y="38"/>
                    </a:cubicBezTo>
                    <a:cubicBezTo>
                      <a:pt x="111" y="38"/>
                      <a:pt x="114" y="42"/>
                      <a:pt x="116" y="42"/>
                    </a:cubicBezTo>
                    <a:cubicBezTo>
                      <a:pt x="118" y="42"/>
                      <a:pt x="120" y="44"/>
                      <a:pt x="121" y="44"/>
                    </a:cubicBezTo>
                    <a:cubicBezTo>
                      <a:pt x="123" y="44"/>
                      <a:pt x="123" y="47"/>
                      <a:pt x="123" y="49"/>
                    </a:cubicBezTo>
                    <a:cubicBezTo>
                      <a:pt x="123" y="52"/>
                      <a:pt x="121" y="52"/>
                      <a:pt x="118" y="52"/>
                    </a:cubicBezTo>
                    <a:cubicBezTo>
                      <a:pt x="116" y="52"/>
                      <a:pt x="114" y="50"/>
                      <a:pt x="112" y="50"/>
                    </a:cubicBezTo>
                    <a:cubicBezTo>
                      <a:pt x="111" y="49"/>
                      <a:pt x="111" y="53"/>
                      <a:pt x="110" y="54"/>
                    </a:cubicBezTo>
                    <a:cubicBezTo>
                      <a:pt x="108" y="54"/>
                      <a:pt x="108" y="51"/>
                      <a:pt x="106" y="51"/>
                    </a:cubicBezTo>
                    <a:cubicBezTo>
                      <a:pt x="104" y="51"/>
                      <a:pt x="101" y="51"/>
                      <a:pt x="100" y="49"/>
                    </a:cubicBezTo>
                    <a:cubicBezTo>
                      <a:pt x="100" y="47"/>
                      <a:pt x="95" y="46"/>
                      <a:pt x="92" y="48"/>
                    </a:cubicBezTo>
                    <a:cubicBezTo>
                      <a:pt x="90" y="50"/>
                      <a:pt x="90" y="49"/>
                      <a:pt x="88" y="48"/>
                    </a:cubicBezTo>
                    <a:cubicBezTo>
                      <a:pt x="86" y="47"/>
                      <a:pt x="81" y="49"/>
                      <a:pt x="80" y="50"/>
                    </a:cubicBezTo>
                    <a:cubicBezTo>
                      <a:pt x="79" y="52"/>
                      <a:pt x="75" y="53"/>
                      <a:pt x="72" y="51"/>
                    </a:cubicBezTo>
                    <a:cubicBezTo>
                      <a:pt x="70" y="49"/>
                      <a:pt x="68" y="49"/>
                      <a:pt x="68" y="51"/>
                    </a:cubicBezTo>
                    <a:cubicBezTo>
                      <a:pt x="68" y="54"/>
                      <a:pt x="66" y="52"/>
                      <a:pt x="66" y="50"/>
                    </a:cubicBezTo>
                    <a:cubicBezTo>
                      <a:pt x="66" y="49"/>
                      <a:pt x="61" y="46"/>
                      <a:pt x="59" y="44"/>
                    </a:cubicBezTo>
                    <a:cubicBezTo>
                      <a:pt x="57" y="43"/>
                      <a:pt x="50" y="43"/>
                      <a:pt x="50" y="42"/>
                    </a:cubicBezTo>
                    <a:cubicBezTo>
                      <a:pt x="49" y="40"/>
                      <a:pt x="45" y="39"/>
                      <a:pt x="44" y="42"/>
                    </a:cubicBezTo>
                    <a:cubicBezTo>
                      <a:pt x="43" y="44"/>
                      <a:pt x="41" y="42"/>
                      <a:pt x="40" y="42"/>
                    </a:cubicBezTo>
                    <a:cubicBezTo>
                      <a:pt x="38" y="41"/>
                      <a:pt x="35" y="43"/>
                      <a:pt x="34" y="43"/>
                    </a:cubicBezTo>
                    <a:cubicBezTo>
                      <a:pt x="32" y="44"/>
                      <a:pt x="28" y="47"/>
                      <a:pt x="25" y="47"/>
                    </a:cubicBezTo>
                    <a:cubicBezTo>
                      <a:pt x="23" y="47"/>
                      <a:pt x="24" y="50"/>
                      <a:pt x="21" y="51"/>
                    </a:cubicBezTo>
                    <a:cubicBezTo>
                      <a:pt x="18" y="52"/>
                      <a:pt x="18" y="54"/>
                      <a:pt x="19" y="55"/>
                    </a:cubicBezTo>
                    <a:cubicBezTo>
                      <a:pt x="19" y="57"/>
                      <a:pt x="21" y="59"/>
                      <a:pt x="18" y="60"/>
                    </a:cubicBezTo>
                    <a:cubicBezTo>
                      <a:pt x="15" y="62"/>
                      <a:pt x="14" y="57"/>
                      <a:pt x="11" y="55"/>
                    </a:cubicBezTo>
                    <a:cubicBezTo>
                      <a:pt x="9" y="53"/>
                      <a:pt x="7" y="55"/>
                      <a:pt x="7" y="58"/>
                    </a:cubicBezTo>
                    <a:cubicBezTo>
                      <a:pt x="7" y="60"/>
                      <a:pt x="4" y="60"/>
                      <a:pt x="3" y="63"/>
                    </a:cubicBezTo>
                    <a:cubicBezTo>
                      <a:pt x="1" y="65"/>
                      <a:pt x="5" y="66"/>
                      <a:pt x="5" y="67"/>
                    </a:cubicBezTo>
                    <a:cubicBezTo>
                      <a:pt x="5" y="68"/>
                      <a:pt x="3" y="69"/>
                      <a:pt x="2" y="69"/>
                    </a:cubicBezTo>
                    <a:cubicBezTo>
                      <a:pt x="2" y="70"/>
                      <a:pt x="0" y="73"/>
                      <a:pt x="0" y="74"/>
                    </a:cubicBezTo>
                    <a:cubicBezTo>
                      <a:pt x="1" y="75"/>
                      <a:pt x="5" y="75"/>
                      <a:pt x="5" y="78"/>
                    </a:cubicBezTo>
                    <a:cubicBezTo>
                      <a:pt x="5" y="80"/>
                      <a:pt x="4" y="83"/>
                      <a:pt x="6" y="82"/>
                    </a:cubicBezTo>
                    <a:cubicBezTo>
                      <a:pt x="9" y="81"/>
                      <a:pt x="11" y="82"/>
                      <a:pt x="12" y="82"/>
                    </a:cubicBezTo>
                    <a:cubicBezTo>
                      <a:pt x="14" y="82"/>
                      <a:pt x="15" y="84"/>
                      <a:pt x="17" y="87"/>
                    </a:cubicBezTo>
                    <a:cubicBezTo>
                      <a:pt x="20" y="90"/>
                      <a:pt x="21" y="92"/>
                      <a:pt x="18" y="92"/>
                    </a:cubicBezTo>
                    <a:cubicBezTo>
                      <a:pt x="16" y="93"/>
                      <a:pt x="17" y="94"/>
                      <a:pt x="20" y="96"/>
                    </a:cubicBezTo>
                    <a:cubicBezTo>
                      <a:pt x="21" y="96"/>
                      <a:pt x="22" y="97"/>
                      <a:pt x="23" y="97"/>
                    </a:cubicBezTo>
                    <a:cubicBezTo>
                      <a:pt x="23" y="97"/>
                      <a:pt x="24" y="97"/>
                      <a:pt x="24" y="96"/>
                    </a:cubicBezTo>
                    <a:cubicBezTo>
                      <a:pt x="28" y="93"/>
                      <a:pt x="36" y="89"/>
                      <a:pt x="41" y="91"/>
                    </a:cubicBezTo>
                    <a:cubicBezTo>
                      <a:pt x="46" y="92"/>
                      <a:pt x="51" y="90"/>
                      <a:pt x="53" y="93"/>
                    </a:cubicBezTo>
                    <a:cubicBezTo>
                      <a:pt x="56" y="97"/>
                      <a:pt x="53" y="103"/>
                      <a:pt x="54" y="105"/>
                    </a:cubicBezTo>
                    <a:cubicBezTo>
                      <a:pt x="55" y="107"/>
                      <a:pt x="50" y="108"/>
                      <a:pt x="46" y="107"/>
                    </a:cubicBezTo>
                    <a:cubicBezTo>
                      <a:pt x="43" y="107"/>
                      <a:pt x="36" y="109"/>
                      <a:pt x="36" y="111"/>
                    </a:cubicBezTo>
                    <a:cubicBezTo>
                      <a:pt x="37" y="113"/>
                      <a:pt x="40" y="118"/>
                      <a:pt x="35" y="115"/>
                    </a:cubicBezTo>
                    <a:cubicBezTo>
                      <a:pt x="31" y="113"/>
                      <a:pt x="29" y="118"/>
                      <a:pt x="31" y="118"/>
                    </a:cubicBezTo>
                    <a:cubicBezTo>
                      <a:pt x="34" y="118"/>
                      <a:pt x="37" y="121"/>
                      <a:pt x="37" y="123"/>
                    </a:cubicBezTo>
                    <a:cubicBezTo>
                      <a:pt x="37" y="125"/>
                      <a:pt x="38" y="130"/>
                      <a:pt x="40" y="129"/>
                    </a:cubicBezTo>
                    <a:cubicBezTo>
                      <a:pt x="42" y="129"/>
                      <a:pt x="42" y="133"/>
                      <a:pt x="46" y="133"/>
                    </a:cubicBezTo>
                    <a:cubicBezTo>
                      <a:pt x="49" y="132"/>
                      <a:pt x="52" y="134"/>
                      <a:pt x="50" y="137"/>
                    </a:cubicBezTo>
                    <a:cubicBezTo>
                      <a:pt x="47" y="140"/>
                      <a:pt x="51" y="148"/>
                      <a:pt x="52" y="146"/>
                    </a:cubicBezTo>
                    <a:cubicBezTo>
                      <a:pt x="53" y="145"/>
                      <a:pt x="52" y="143"/>
                      <a:pt x="53" y="141"/>
                    </a:cubicBezTo>
                    <a:cubicBezTo>
                      <a:pt x="51" y="137"/>
                      <a:pt x="59" y="137"/>
                      <a:pt x="61" y="137"/>
                    </a:cubicBezTo>
                    <a:cubicBezTo>
                      <a:pt x="64" y="137"/>
                      <a:pt x="68" y="140"/>
                      <a:pt x="71" y="144"/>
                    </a:cubicBezTo>
                    <a:cubicBezTo>
                      <a:pt x="74" y="148"/>
                      <a:pt x="77" y="146"/>
                      <a:pt x="77" y="146"/>
                    </a:cubicBezTo>
                    <a:cubicBezTo>
                      <a:pt x="78" y="110"/>
                      <a:pt x="78" y="110"/>
                      <a:pt x="78" y="110"/>
                    </a:cubicBezTo>
                    <a:cubicBezTo>
                      <a:pt x="98" y="105"/>
                      <a:pt x="98" y="105"/>
                      <a:pt x="98" y="105"/>
                    </a:cubicBezTo>
                    <a:cubicBezTo>
                      <a:pt x="99" y="104"/>
                      <a:pt x="99" y="104"/>
                      <a:pt x="99" y="103"/>
                    </a:cubicBezTo>
                    <a:cubicBezTo>
                      <a:pt x="102" y="99"/>
                      <a:pt x="105" y="103"/>
                      <a:pt x="106" y="103"/>
                    </a:cubicBezTo>
                    <a:cubicBezTo>
                      <a:pt x="107" y="104"/>
                      <a:pt x="107" y="99"/>
                      <a:pt x="110" y="100"/>
                    </a:cubicBezTo>
                    <a:cubicBezTo>
                      <a:pt x="113" y="100"/>
                      <a:pt x="109" y="104"/>
                      <a:pt x="112" y="104"/>
                    </a:cubicBezTo>
                    <a:cubicBezTo>
                      <a:pt x="113" y="104"/>
                      <a:pt x="117" y="110"/>
                      <a:pt x="116" y="115"/>
                    </a:cubicBezTo>
                    <a:cubicBezTo>
                      <a:pt x="119" y="118"/>
                      <a:pt x="125" y="124"/>
                      <a:pt x="125" y="125"/>
                    </a:cubicBezTo>
                    <a:cubicBezTo>
                      <a:pt x="126" y="127"/>
                      <a:pt x="134" y="124"/>
                      <a:pt x="136" y="125"/>
                    </a:cubicBezTo>
                    <a:cubicBezTo>
                      <a:pt x="137" y="125"/>
                      <a:pt x="150" y="125"/>
                      <a:pt x="152" y="125"/>
                    </a:cubicBezTo>
                    <a:cubicBezTo>
                      <a:pt x="154" y="125"/>
                      <a:pt x="156" y="129"/>
                      <a:pt x="158" y="130"/>
                    </a:cubicBezTo>
                    <a:cubicBezTo>
                      <a:pt x="161" y="131"/>
                      <a:pt x="160" y="135"/>
                      <a:pt x="160" y="138"/>
                    </a:cubicBezTo>
                    <a:cubicBezTo>
                      <a:pt x="161" y="140"/>
                      <a:pt x="164" y="143"/>
                      <a:pt x="165" y="146"/>
                    </a:cubicBezTo>
                    <a:cubicBezTo>
                      <a:pt x="165" y="148"/>
                      <a:pt x="169" y="147"/>
                      <a:pt x="172" y="148"/>
                    </a:cubicBezTo>
                    <a:cubicBezTo>
                      <a:pt x="174" y="148"/>
                      <a:pt x="178" y="149"/>
                      <a:pt x="178" y="152"/>
                    </a:cubicBezTo>
                    <a:cubicBezTo>
                      <a:pt x="179" y="154"/>
                      <a:pt x="182" y="152"/>
                      <a:pt x="182" y="151"/>
                    </a:cubicBezTo>
                    <a:cubicBezTo>
                      <a:pt x="182" y="149"/>
                      <a:pt x="186" y="146"/>
                      <a:pt x="190" y="144"/>
                    </a:cubicBezTo>
                    <a:cubicBezTo>
                      <a:pt x="193" y="143"/>
                      <a:pt x="194" y="143"/>
                      <a:pt x="195" y="144"/>
                    </a:cubicBezTo>
                    <a:cubicBezTo>
                      <a:pt x="196" y="142"/>
                      <a:pt x="197" y="140"/>
                      <a:pt x="197" y="139"/>
                    </a:cubicBezTo>
                    <a:cubicBezTo>
                      <a:pt x="199" y="139"/>
                      <a:pt x="202" y="136"/>
                      <a:pt x="202" y="134"/>
                    </a:cubicBezTo>
                    <a:cubicBezTo>
                      <a:pt x="203" y="131"/>
                      <a:pt x="209" y="131"/>
                      <a:pt x="213" y="134"/>
                    </a:cubicBezTo>
                    <a:cubicBezTo>
                      <a:pt x="218" y="136"/>
                      <a:pt x="220" y="136"/>
                      <a:pt x="221" y="132"/>
                    </a:cubicBezTo>
                    <a:cubicBezTo>
                      <a:pt x="221" y="129"/>
                      <a:pt x="227" y="128"/>
                      <a:pt x="229" y="129"/>
                    </a:cubicBezTo>
                    <a:cubicBezTo>
                      <a:pt x="231" y="130"/>
                      <a:pt x="237" y="133"/>
                      <a:pt x="240" y="132"/>
                    </a:cubicBezTo>
                    <a:cubicBezTo>
                      <a:pt x="242" y="131"/>
                      <a:pt x="257" y="132"/>
                      <a:pt x="260" y="133"/>
                    </a:cubicBezTo>
                    <a:cubicBezTo>
                      <a:pt x="264" y="134"/>
                      <a:pt x="265" y="132"/>
                      <a:pt x="268" y="136"/>
                    </a:cubicBezTo>
                    <a:cubicBezTo>
                      <a:pt x="270" y="139"/>
                      <a:pt x="272" y="136"/>
                      <a:pt x="275" y="138"/>
                    </a:cubicBezTo>
                    <a:cubicBezTo>
                      <a:pt x="275" y="137"/>
                      <a:pt x="274" y="136"/>
                      <a:pt x="274" y="135"/>
                    </a:cubicBezTo>
                    <a:cubicBezTo>
                      <a:pt x="274" y="133"/>
                      <a:pt x="278" y="131"/>
                      <a:pt x="279" y="129"/>
                    </a:cubicBezTo>
                    <a:cubicBezTo>
                      <a:pt x="279" y="127"/>
                      <a:pt x="275" y="122"/>
                      <a:pt x="275" y="120"/>
                    </a:cubicBezTo>
                    <a:cubicBezTo>
                      <a:pt x="275" y="118"/>
                      <a:pt x="275" y="114"/>
                      <a:pt x="274" y="113"/>
                    </a:cubicBezTo>
                    <a:cubicBezTo>
                      <a:pt x="272" y="112"/>
                      <a:pt x="277" y="110"/>
                      <a:pt x="278" y="110"/>
                    </a:cubicBezTo>
                    <a:cubicBezTo>
                      <a:pt x="281" y="110"/>
                      <a:pt x="285" y="107"/>
                      <a:pt x="286" y="108"/>
                    </a:cubicBezTo>
                    <a:cubicBezTo>
                      <a:pt x="287" y="109"/>
                      <a:pt x="289" y="110"/>
                      <a:pt x="292" y="110"/>
                    </a:cubicBezTo>
                    <a:cubicBezTo>
                      <a:pt x="294" y="110"/>
                      <a:pt x="293" y="107"/>
                      <a:pt x="292" y="106"/>
                    </a:cubicBezTo>
                    <a:cubicBezTo>
                      <a:pt x="290" y="105"/>
                      <a:pt x="296" y="94"/>
                      <a:pt x="297" y="91"/>
                    </a:cubicBezTo>
                    <a:cubicBezTo>
                      <a:pt x="297" y="87"/>
                      <a:pt x="299" y="90"/>
                      <a:pt x="302" y="91"/>
                    </a:cubicBezTo>
                    <a:cubicBezTo>
                      <a:pt x="305" y="91"/>
                      <a:pt x="308" y="90"/>
                      <a:pt x="309" y="91"/>
                    </a:cubicBezTo>
                    <a:cubicBezTo>
                      <a:pt x="311" y="92"/>
                      <a:pt x="316" y="90"/>
                      <a:pt x="317" y="88"/>
                    </a:cubicBezTo>
                    <a:cubicBezTo>
                      <a:pt x="318" y="87"/>
                      <a:pt x="316" y="86"/>
                      <a:pt x="316" y="82"/>
                    </a:cubicBezTo>
                    <a:cubicBezTo>
                      <a:pt x="316" y="78"/>
                      <a:pt x="318" y="76"/>
                      <a:pt x="321" y="76"/>
                    </a:cubicBezTo>
                    <a:cubicBezTo>
                      <a:pt x="324" y="76"/>
                      <a:pt x="325" y="73"/>
                      <a:pt x="325" y="71"/>
                    </a:cubicBezTo>
                    <a:cubicBezTo>
                      <a:pt x="325" y="70"/>
                      <a:pt x="327" y="69"/>
                      <a:pt x="327" y="66"/>
                    </a:cubicBezTo>
                    <a:cubicBezTo>
                      <a:pt x="326" y="65"/>
                      <a:pt x="326" y="64"/>
                      <a:pt x="326" y="63"/>
                    </a:cubicBezTo>
                    <a:close/>
                    <a:moveTo>
                      <a:pt x="122" y="98"/>
                    </a:moveTo>
                    <a:cubicBezTo>
                      <a:pt x="121" y="99"/>
                      <a:pt x="112" y="97"/>
                      <a:pt x="111" y="95"/>
                    </a:cubicBezTo>
                    <a:cubicBezTo>
                      <a:pt x="110" y="93"/>
                      <a:pt x="124" y="95"/>
                      <a:pt x="122" y="98"/>
                    </a:cubicBezTo>
                    <a:close/>
                    <a:moveTo>
                      <a:pt x="257" y="97"/>
                    </a:moveTo>
                    <a:cubicBezTo>
                      <a:pt x="250" y="97"/>
                      <a:pt x="236" y="94"/>
                      <a:pt x="230" y="100"/>
                    </a:cubicBezTo>
                    <a:cubicBezTo>
                      <a:pt x="224" y="107"/>
                      <a:pt x="228" y="110"/>
                      <a:pt x="226" y="111"/>
                    </a:cubicBezTo>
                    <a:cubicBezTo>
                      <a:pt x="223" y="111"/>
                      <a:pt x="221" y="101"/>
                      <a:pt x="225" y="97"/>
                    </a:cubicBezTo>
                    <a:cubicBezTo>
                      <a:pt x="228" y="94"/>
                      <a:pt x="239" y="93"/>
                      <a:pt x="245" y="94"/>
                    </a:cubicBezTo>
                    <a:cubicBezTo>
                      <a:pt x="252" y="96"/>
                      <a:pt x="264" y="93"/>
                      <a:pt x="265" y="93"/>
                    </a:cubicBezTo>
                    <a:cubicBezTo>
                      <a:pt x="267" y="94"/>
                      <a:pt x="264" y="97"/>
                      <a:pt x="257" y="97"/>
                    </a:cubicBezTo>
                    <a:close/>
                  </a:path>
                </a:pathLst>
              </a:custGeom>
              <a:grpFill/>
              <a:ln w="3175"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88" name="Freeform 165">
                <a:extLst>
                  <a:ext uri="{FF2B5EF4-FFF2-40B4-BE49-F238E27FC236}">
                    <a16:creationId xmlns:a16="http://schemas.microsoft.com/office/drawing/2014/main" id="{B9F68CA7-E66E-49E6-8C63-770F3DAB7997}"/>
                  </a:ext>
                </a:extLst>
              </p:cNvPr>
              <p:cNvSpPr>
                <a:spLocks/>
              </p:cNvSpPr>
              <p:nvPr/>
            </p:nvSpPr>
            <p:spPr bwMode="auto">
              <a:xfrm>
                <a:off x="5146820" y="3983146"/>
                <a:ext cx="341285" cy="356342"/>
              </a:xfrm>
              <a:custGeom>
                <a:avLst/>
                <a:gdLst>
                  <a:gd name="T0" fmla="*/ 132 w 148"/>
                  <a:gd name="T1" fmla="*/ 72 h 155"/>
                  <a:gd name="T2" fmla="*/ 132 w 148"/>
                  <a:gd name="T3" fmla="*/ 67 h 155"/>
                  <a:gd name="T4" fmla="*/ 130 w 148"/>
                  <a:gd name="T5" fmla="*/ 65 h 155"/>
                  <a:gd name="T6" fmla="*/ 133 w 148"/>
                  <a:gd name="T7" fmla="*/ 57 h 155"/>
                  <a:gd name="T8" fmla="*/ 136 w 148"/>
                  <a:gd name="T9" fmla="*/ 51 h 155"/>
                  <a:gd name="T10" fmla="*/ 139 w 148"/>
                  <a:gd name="T11" fmla="*/ 38 h 155"/>
                  <a:gd name="T12" fmla="*/ 145 w 148"/>
                  <a:gd name="T13" fmla="*/ 31 h 155"/>
                  <a:gd name="T14" fmla="*/ 145 w 148"/>
                  <a:gd name="T15" fmla="*/ 23 h 155"/>
                  <a:gd name="T16" fmla="*/ 146 w 148"/>
                  <a:gd name="T17" fmla="*/ 16 h 155"/>
                  <a:gd name="T18" fmla="*/ 133 w 148"/>
                  <a:gd name="T19" fmla="*/ 9 h 155"/>
                  <a:gd name="T20" fmla="*/ 123 w 148"/>
                  <a:gd name="T21" fmla="*/ 9 h 155"/>
                  <a:gd name="T22" fmla="*/ 118 w 148"/>
                  <a:gd name="T23" fmla="*/ 3 h 155"/>
                  <a:gd name="T24" fmla="*/ 112 w 148"/>
                  <a:gd name="T25" fmla="*/ 4 h 155"/>
                  <a:gd name="T26" fmla="*/ 96 w 148"/>
                  <a:gd name="T27" fmla="*/ 4 h 155"/>
                  <a:gd name="T28" fmla="*/ 82 w 148"/>
                  <a:gd name="T29" fmla="*/ 6 h 155"/>
                  <a:gd name="T30" fmla="*/ 64 w 148"/>
                  <a:gd name="T31" fmla="*/ 9 h 155"/>
                  <a:gd name="T32" fmla="*/ 49 w 148"/>
                  <a:gd name="T33" fmla="*/ 11 h 155"/>
                  <a:gd name="T34" fmla="*/ 48 w 148"/>
                  <a:gd name="T35" fmla="*/ 25 h 155"/>
                  <a:gd name="T36" fmla="*/ 39 w 148"/>
                  <a:gd name="T37" fmla="*/ 50 h 155"/>
                  <a:gd name="T38" fmla="*/ 31 w 148"/>
                  <a:gd name="T39" fmla="*/ 72 h 155"/>
                  <a:gd name="T40" fmla="*/ 23 w 148"/>
                  <a:gd name="T41" fmla="*/ 83 h 155"/>
                  <a:gd name="T42" fmla="*/ 13 w 148"/>
                  <a:gd name="T43" fmla="*/ 83 h 155"/>
                  <a:gd name="T44" fmla="*/ 0 w 148"/>
                  <a:gd name="T45" fmla="*/ 86 h 155"/>
                  <a:gd name="T46" fmla="*/ 3 w 148"/>
                  <a:gd name="T47" fmla="*/ 96 h 155"/>
                  <a:gd name="T48" fmla="*/ 34 w 148"/>
                  <a:gd name="T49" fmla="*/ 94 h 155"/>
                  <a:gd name="T50" fmla="*/ 39 w 148"/>
                  <a:gd name="T51" fmla="*/ 106 h 155"/>
                  <a:gd name="T52" fmla="*/ 55 w 148"/>
                  <a:gd name="T53" fmla="*/ 110 h 155"/>
                  <a:gd name="T54" fmla="*/ 64 w 148"/>
                  <a:gd name="T55" fmla="*/ 103 h 155"/>
                  <a:gd name="T56" fmla="*/ 74 w 148"/>
                  <a:gd name="T57" fmla="*/ 106 h 155"/>
                  <a:gd name="T58" fmla="*/ 74 w 148"/>
                  <a:gd name="T59" fmla="*/ 123 h 155"/>
                  <a:gd name="T60" fmla="*/ 78 w 148"/>
                  <a:gd name="T61" fmla="*/ 136 h 155"/>
                  <a:gd name="T62" fmla="*/ 89 w 148"/>
                  <a:gd name="T63" fmla="*/ 133 h 155"/>
                  <a:gd name="T64" fmla="*/ 94 w 148"/>
                  <a:gd name="T65" fmla="*/ 136 h 155"/>
                  <a:gd name="T66" fmla="*/ 101 w 148"/>
                  <a:gd name="T67" fmla="*/ 137 h 155"/>
                  <a:gd name="T68" fmla="*/ 110 w 148"/>
                  <a:gd name="T69" fmla="*/ 143 h 155"/>
                  <a:gd name="T70" fmla="*/ 116 w 148"/>
                  <a:gd name="T71" fmla="*/ 141 h 155"/>
                  <a:gd name="T72" fmla="*/ 127 w 148"/>
                  <a:gd name="T73" fmla="*/ 147 h 155"/>
                  <a:gd name="T74" fmla="*/ 136 w 148"/>
                  <a:gd name="T75" fmla="*/ 153 h 155"/>
                  <a:gd name="T76" fmla="*/ 136 w 148"/>
                  <a:gd name="T77" fmla="*/ 144 h 155"/>
                  <a:gd name="T78" fmla="*/ 125 w 148"/>
                  <a:gd name="T79" fmla="*/ 140 h 155"/>
                  <a:gd name="T80" fmla="*/ 127 w 148"/>
                  <a:gd name="T81" fmla="*/ 123 h 155"/>
                  <a:gd name="T82" fmla="*/ 131 w 148"/>
                  <a:gd name="T83" fmla="*/ 113 h 155"/>
                  <a:gd name="T84" fmla="*/ 141 w 148"/>
                  <a:gd name="T85" fmla="*/ 112 h 155"/>
                  <a:gd name="T86" fmla="*/ 135 w 148"/>
                  <a:gd name="T87" fmla="*/ 102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48" h="155">
                    <a:moveTo>
                      <a:pt x="135" y="102"/>
                    </a:moveTo>
                    <a:cubicBezTo>
                      <a:pt x="131" y="100"/>
                      <a:pt x="130" y="73"/>
                      <a:pt x="132" y="72"/>
                    </a:cubicBezTo>
                    <a:cubicBezTo>
                      <a:pt x="132" y="72"/>
                      <a:pt x="132" y="73"/>
                      <a:pt x="133" y="73"/>
                    </a:cubicBezTo>
                    <a:cubicBezTo>
                      <a:pt x="132" y="67"/>
                      <a:pt x="132" y="67"/>
                      <a:pt x="132" y="67"/>
                    </a:cubicBezTo>
                    <a:cubicBezTo>
                      <a:pt x="132" y="67"/>
                      <a:pt x="132" y="67"/>
                      <a:pt x="132" y="67"/>
                    </a:cubicBezTo>
                    <a:cubicBezTo>
                      <a:pt x="131" y="67"/>
                      <a:pt x="130" y="66"/>
                      <a:pt x="130" y="65"/>
                    </a:cubicBezTo>
                    <a:cubicBezTo>
                      <a:pt x="130" y="62"/>
                      <a:pt x="132" y="62"/>
                      <a:pt x="132" y="62"/>
                    </a:cubicBezTo>
                    <a:cubicBezTo>
                      <a:pt x="132" y="62"/>
                      <a:pt x="131" y="58"/>
                      <a:pt x="133" y="57"/>
                    </a:cubicBezTo>
                    <a:cubicBezTo>
                      <a:pt x="134" y="57"/>
                      <a:pt x="134" y="57"/>
                      <a:pt x="134" y="56"/>
                    </a:cubicBezTo>
                    <a:cubicBezTo>
                      <a:pt x="135" y="55"/>
                      <a:pt x="136" y="52"/>
                      <a:pt x="136" y="51"/>
                    </a:cubicBezTo>
                    <a:cubicBezTo>
                      <a:pt x="136" y="48"/>
                      <a:pt x="136" y="46"/>
                      <a:pt x="137" y="44"/>
                    </a:cubicBezTo>
                    <a:cubicBezTo>
                      <a:pt x="138" y="42"/>
                      <a:pt x="138" y="39"/>
                      <a:pt x="139" y="38"/>
                    </a:cubicBezTo>
                    <a:cubicBezTo>
                      <a:pt x="140" y="37"/>
                      <a:pt x="140" y="34"/>
                      <a:pt x="142" y="33"/>
                    </a:cubicBezTo>
                    <a:cubicBezTo>
                      <a:pt x="144" y="33"/>
                      <a:pt x="145" y="32"/>
                      <a:pt x="145" y="31"/>
                    </a:cubicBezTo>
                    <a:cubicBezTo>
                      <a:pt x="146" y="30"/>
                      <a:pt x="148" y="29"/>
                      <a:pt x="148" y="27"/>
                    </a:cubicBezTo>
                    <a:cubicBezTo>
                      <a:pt x="148" y="25"/>
                      <a:pt x="145" y="25"/>
                      <a:pt x="145" y="23"/>
                    </a:cubicBezTo>
                    <a:cubicBezTo>
                      <a:pt x="145" y="21"/>
                      <a:pt x="146" y="16"/>
                      <a:pt x="146" y="16"/>
                    </a:cubicBezTo>
                    <a:cubicBezTo>
                      <a:pt x="146" y="16"/>
                      <a:pt x="146" y="16"/>
                      <a:pt x="146" y="16"/>
                    </a:cubicBezTo>
                    <a:cubicBezTo>
                      <a:pt x="142" y="13"/>
                      <a:pt x="138" y="9"/>
                      <a:pt x="137" y="8"/>
                    </a:cubicBezTo>
                    <a:cubicBezTo>
                      <a:pt x="135" y="7"/>
                      <a:pt x="133" y="9"/>
                      <a:pt x="133" y="9"/>
                    </a:cubicBezTo>
                    <a:cubicBezTo>
                      <a:pt x="133" y="9"/>
                      <a:pt x="130" y="7"/>
                      <a:pt x="128" y="9"/>
                    </a:cubicBezTo>
                    <a:cubicBezTo>
                      <a:pt x="126" y="11"/>
                      <a:pt x="123" y="9"/>
                      <a:pt x="123" y="9"/>
                    </a:cubicBezTo>
                    <a:cubicBezTo>
                      <a:pt x="123" y="9"/>
                      <a:pt x="121" y="7"/>
                      <a:pt x="120" y="5"/>
                    </a:cubicBezTo>
                    <a:cubicBezTo>
                      <a:pt x="119" y="4"/>
                      <a:pt x="119" y="3"/>
                      <a:pt x="118" y="3"/>
                    </a:cubicBezTo>
                    <a:cubicBezTo>
                      <a:pt x="118" y="3"/>
                      <a:pt x="118" y="3"/>
                      <a:pt x="118" y="3"/>
                    </a:cubicBezTo>
                    <a:cubicBezTo>
                      <a:pt x="112" y="4"/>
                      <a:pt x="112" y="4"/>
                      <a:pt x="112" y="4"/>
                    </a:cubicBezTo>
                    <a:cubicBezTo>
                      <a:pt x="112" y="4"/>
                      <a:pt x="104" y="0"/>
                      <a:pt x="103" y="3"/>
                    </a:cubicBezTo>
                    <a:cubicBezTo>
                      <a:pt x="101" y="6"/>
                      <a:pt x="100" y="4"/>
                      <a:pt x="96" y="4"/>
                    </a:cubicBezTo>
                    <a:cubicBezTo>
                      <a:pt x="93" y="4"/>
                      <a:pt x="90" y="5"/>
                      <a:pt x="88" y="6"/>
                    </a:cubicBezTo>
                    <a:cubicBezTo>
                      <a:pt x="86" y="7"/>
                      <a:pt x="83" y="5"/>
                      <a:pt x="82" y="6"/>
                    </a:cubicBezTo>
                    <a:cubicBezTo>
                      <a:pt x="80" y="7"/>
                      <a:pt x="79" y="12"/>
                      <a:pt x="79" y="12"/>
                    </a:cubicBezTo>
                    <a:cubicBezTo>
                      <a:pt x="64" y="9"/>
                      <a:pt x="64" y="9"/>
                      <a:pt x="64" y="9"/>
                    </a:cubicBezTo>
                    <a:cubicBezTo>
                      <a:pt x="64" y="9"/>
                      <a:pt x="61" y="4"/>
                      <a:pt x="57" y="4"/>
                    </a:cubicBezTo>
                    <a:cubicBezTo>
                      <a:pt x="54" y="4"/>
                      <a:pt x="49" y="11"/>
                      <a:pt x="49" y="11"/>
                    </a:cubicBezTo>
                    <a:cubicBezTo>
                      <a:pt x="49" y="16"/>
                      <a:pt x="49" y="16"/>
                      <a:pt x="49" y="16"/>
                    </a:cubicBezTo>
                    <a:cubicBezTo>
                      <a:pt x="49" y="20"/>
                      <a:pt x="49" y="23"/>
                      <a:pt x="48" y="25"/>
                    </a:cubicBezTo>
                    <a:cubicBezTo>
                      <a:pt x="46" y="27"/>
                      <a:pt x="45" y="28"/>
                      <a:pt x="45" y="33"/>
                    </a:cubicBezTo>
                    <a:cubicBezTo>
                      <a:pt x="45" y="38"/>
                      <a:pt x="39" y="46"/>
                      <a:pt x="39" y="50"/>
                    </a:cubicBezTo>
                    <a:cubicBezTo>
                      <a:pt x="39" y="54"/>
                      <a:pt x="32" y="56"/>
                      <a:pt x="32" y="59"/>
                    </a:cubicBezTo>
                    <a:cubicBezTo>
                      <a:pt x="32" y="61"/>
                      <a:pt x="31" y="67"/>
                      <a:pt x="31" y="72"/>
                    </a:cubicBezTo>
                    <a:cubicBezTo>
                      <a:pt x="31" y="78"/>
                      <a:pt x="28" y="73"/>
                      <a:pt x="28" y="78"/>
                    </a:cubicBezTo>
                    <a:cubicBezTo>
                      <a:pt x="28" y="83"/>
                      <a:pt x="26" y="80"/>
                      <a:pt x="23" y="83"/>
                    </a:cubicBezTo>
                    <a:cubicBezTo>
                      <a:pt x="21" y="85"/>
                      <a:pt x="20" y="86"/>
                      <a:pt x="20" y="83"/>
                    </a:cubicBezTo>
                    <a:cubicBezTo>
                      <a:pt x="20" y="81"/>
                      <a:pt x="16" y="80"/>
                      <a:pt x="13" y="83"/>
                    </a:cubicBezTo>
                    <a:cubicBezTo>
                      <a:pt x="10" y="85"/>
                      <a:pt x="9" y="83"/>
                      <a:pt x="8" y="82"/>
                    </a:cubicBezTo>
                    <a:cubicBezTo>
                      <a:pt x="7" y="82"/>
                      <a:pt x="4" y="84"/>
                      <a:pt x="0" y="86"/>
                    </a:cubicBezTo>
                    <a:cubicBezTo>
                      <a:pt x="2" y="89"/>
                      <a:pt x="3" y="92"/>
                      <a:pt x="3" y="95"/>
                    </a:cubicBezTo>
                    <a:cubicBezTo>
                      <a:pt x="3" y="95"/>
                      <a:pt x="3" y="96"/>
                      <a:pt x="3" y="96"/>
                    </a:cubicBezTo>
                    <a:cubicBezTo>
                      <a:pt x="5" y="95"/>
                      <a:pt x="7" y="94"/>
                      <a:pt x="8" y="94"/>
                    </a:cubicBezTo>
                    <a:cubicBezTo>
                      <a:pt x="10" y="93"/>
                      <a:pt x="34" y="94"/>
                      <a:pt x="34" y="94"/>
                    </a:cubicBezTo>
                    <a:cubicBezTo>
                      <a:pt x="34" y="94"/>
                      <a:pt x="36" y="97"/>
                      <a:pt x="35" y="100"/>
                    </a:cubicBezTo>
                    <a:cubicBezTo>
                      <a:pt x="35" y="103"/>
                      <a:pt x="37" y="102"/>
                      <a:pt x="39" y="106"/>
                    </a:cubicBezTo>
                    <a:cubicBezTo>
                      <a:pt x="40" y="111"/>
                      <a:pt x="42" y="112"/>
                      <a:pt x="45" y="111"/>
                    </a:cubicBezTo>
                    <a:cubicBezTo>
                      <a:pt x="49" y="110"/>
                      <a:pt x="53" y="110"/>
                      <a:pt x="55" y="110"/>
                    </a:cubicBezTo>
                    <a:cubicBezTo>
                      <a:pt x="56" y="110"/>
                      <a:pt x="56" y="104"/>
                      <a:pt x="58" y="103"/>
                    </a:cubicBezTo>
                    <a:cubicBezTo>
                      <a:pt x="60" y="102"/>
                      <a:pt x="64" y="103"/>
                      <a:pt x="64" y="103"/>
                    </a:cubicBezTo>
                    <a:cubicBezTo>
                      <a:pt x="64" y="103"/>
                      <a:pt x="65" y="105"/>
                      <a:pt x="68" y="105"/>
                    </a:cubicBezTo>
                    <a:cubicBezTo>
                      <a:pt x="72" y="105"/>
                      <a:pt x="74" y="103"/>
                      <a:pt x="74" y="106"/>
                    </a:cubicBezTo>
                    <a:cubicBezTo>
                      <a:pt x="74" y="108"/>
                      <a:pt x="74" y="111"/>
                      <a:pt x="75" y="112"/>
                    </a:cubicBezTo>
                    <a:cubicBezTo>
                      <a:pt x="76" y="113"/>
                      <a:pt x="72" y="122"/>
                      <a:pt x="74" y="123"/>
                    </a:cubicBezTo>
                    <a:cubicBezTo>
                      <a:pt x="76" y="125"/>
                      <a:pt x="78" y="128"/>
                      <a:pt x="78" y="130"/>
                    </a:cubicBezTo>
                    <a:cubicBezTo>
                      <a:pt x="78" y="132"/>
                      <a:pt x="76" y="136"/>
                      <a:pt x="78" y="136"/>
                    </a:cubicBezTo>
                    <a:cubicBezTo>
                      <a:pt x="79" y="137"/>
                      <a:pt x="80" y="134"/>
                      <a:pt x="82" y="134"/>
                    </a:cubicBezTo>
                    <a:cubicBezTo>
                      <a:pt x="85" y="134"/>
                      <a:pt x="87" y="135"/>
                      <a:pt x="89" y="133"/>
                    </a:cubicBezTo>
                    <a:cubicBezTo>
                      <a:pt x="90" y="133"/>
                      <a:pt x="91" y="133"/>
                      <a:pt x="91" y="134"/>
                    </a:cubicBezTo>
                    <a:cubicBezTo>
                      <a:pt x="93" y="134"/>
                      <a:pt x="94" y="136"/>
                      <a:pt x="94" y="136"/>
                    </a:cubicBezTo>
                    <a:cubicBezTo>
                      <a:pt x="94" y="136"/>
                      <a:pt x="94" y="138"/>
                      <a:pt x="96" y="137"/>
                    </a:cubicBezTo>
                    <a:cubicBezTo>
                      <a:pt x="97" y="137"/>
                      <a:pt x="101" y="136"/>
                      <a:pt x="101" y="137"/>
                    </a:cubicBezTo>
                    <a:cubicBezTo>
                      <a:pt x="100" y="138"/>
                      <a:pt x="102" y="142"/>
                      <a:pt x="103" y="141"/>
                    </a:cubicBezTo>
                    <a:cubicBezTo>
                      <a:pt x="105" y="140"/>
                      <a:pt x="108" y="143"/>
                      <a:pt x="110" y="143"/>
                    </a:cubicBezTo>
                    <a:cubicBezTo>
                      <a:pt x="112" y="143"/>
                      <a:pt x="114" y="143"/>
                      <a:pt x="114" y="142"/>
                    </a:cubicBezTo>
                    <a:cubicBezTo>
                      <a:pt x="114" y="141"/>
                      <a:pt x="116" y="139"/>
                      <a:pt x="116" y="141"/>
                    </a:cubicBezTo>
                    <a:cubicBezTo>
                      <a:pt x="117" y="142"/>
                      <a:pt x="119" y="145"/>
                      <a:pt x="121" y="145"/>
                    </a:cubicBezTo>
                    <a:cubicBezTo>
                      <a:pt x="122" y="145"/>
                      <a:pt x="127" y="145"/>
                      <a:pt x="127" y="147"/>
                    </a:cubicBezTo>
                    <a:cubicBezTo>
                      <a:pt x="127" y="148"/>
                      <a:pt x="128" y="152"/>
                      <a:pt x="130" y="153"/>
                    </a:cubicBezTo>
                    <a:cubicBezTo>
                      <a:pt x="132" y="155"/>
                      <a:pt x="136" y="153"/>
                      <a:pt x="136" y="153"/>
                    </a:cubicBezTo>
                    <a:cubicBezTo>
                      <a:pt x="136" y="153"/>
                      <a:pt x="137" y="152"/>
                      <a:pt x="137" y="150"/>
                    </a:cubicBezTo>
                    <a:cubicBezTo>
                      <a:pt x="137" y="147"/>
                      <a:pt x="137" y="144"/>
                      <a:pt x="136" y="144"/>
                    </a:cubicBezTo>
                    <a:cubicBezTo>
                      <a:pt x="135" y="144"/>
                      <a:pt x="133" y="147"/>
                      <a:pt x="131" y="146"/>
                    </a:cubicBezTo>
                    <a:cubicBezTo>
                      <a:pt x="128" y="145"/>
                      <a:pt x="126" y="140"/>
                      <a:pt x="125" y="140"/>
                    </a:cubicBezTo>
                    <a:cubicBezTo>
                      <a:pt x="124" y="139"/>
                      <a:pt x="127" y="134"/>
                      <a:pt x="127" y="132"/>
                    </a:cubicBezTo>
                    <a:cubicBezTo>
                      <a:pt x="127" y="130"/>
                      <a:pt x="129" y="124"/>
                      <a:pt x="127" y="123"/>
                    </a:cubicBezTo>
                    <a:cubicBezTo>
                      <a:pt x="126" y="122"/>
                      <a:pt x="127" y="120"/>
                      <a:pt x="129" y="119"/>
                    </a:cubicBezTo>
                    <a:cubicBezTo>
                      <a:pt x="130" y="117"/>
                      <a:pt x="128" y="113"/>
                      <a:pt x="131" y="113"/>
                    </a:cubicBezTo>
                    <a:cubicBezTo>
                      <a:pt x="133" y="113"/>
                      <a:pt x="139" y="114"/>
                      <a:pt x="140" y="112"/>
                    </a:cubicBezTo>
                    <a:cubicBezTo>
                      <a:pt x="140" y="112"/>
                      <a:pt x="141" y="112"/>
                      <a:pt x="141" y="112"/>
                    </a:cubicBezTo>
                    <a:cubicBezTo>
                      <a:pt x="141" y="111"/>
                      <a:pt x="141" y="111"/>
                      <a:pt x="141" y="110"/>
                    </a:cubicBezTo>
                    <a:cubicBezTo>
                      <a:pt x="139" y="107"/>
                      <a:pt x="138" y="103"/>
                      <a:pt x="135" y="102"/>
                    </a:cubicBezTo>
                    <a:close/>
                  </a:path>
                </a:pathLst>
              </a:custGeom>
              <a:grpFill/>
              <a:ln w="3175"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89" name="Freeform 166">
                <a:extLst>
                  <a:ext uri="{FF2B5EF4-FFF2-40B4-BE49-F238E27FC236}">
                    <a16:creationId xmlns:a16="http://schemas.microsoft.com/office/drawing/2014/main" id="{FD025EF2-49A0-4B68-9F7C-8CCF4E255B51}"/>
                  </a:ext>
                </a:extLst>
              </p:cNvPr>
              <p:cNvSpPr>
                <a:spLocks/>
              </p:cNvSpPr>
              <p:nvPr/>
            </p:nvSpPr>
            <p:spPr bwMode="auto">
              <a:xfrm>
                <a:off x="5450464" y="4132459"/>
                <a:ext cx="30113" cy="38896"/>
              </a:xfrm>
              <a:custGeom>
                <a:avLst/>
                <a:gdLst>
                  <a:gd name="T0" fmla="*/ 1 w 13"/>
                  <a:gd name="T1" fmla="*/ 8 h 17"/>
                  <a:gd name="T2" fmla="*/ 3 w 13"/>
                  <a:gd name="T3" fmla="*/ 17 h 17"/>
                  <a:gd name="T4" fmla="*/ 6 w 13"/>
                  <a:gd name="T5" fmla="*/ 15 h 17"/>
                  <a:gd name="T6" fmla="*/ 13 w 13"/>
                  <a:gd name="T7" fmla="*/ 5 h 17"/>
                  <a:gd name="T8" fmla="*/ 10 w 13"/>
                  <a:gd name="T9" fmla="*/ 4 h 17"/>
                  <a:gd name="T10" fmla="*/ 10 w 13"/>
                  <a:gd name="T11" fmla="*/ 0 h 17"/>
                  <a:gd name="T12" fmla="*/ 6 w 13"/>
                  <a:gd name="T13" fmla="*/ 0 h 17"/>
                  <a:gd name="T14" fmla="*/ 2 w 13"/>
                  <a:gd name="T15" fmla="*/ 2 h 17"/>
                  <a:gd name="T16" fmla="*/ 0 w 13"/>
                  <a:gd name="T17" fmla="*/ 2 h 17"/>
                  <a:gd name="T18" fmla="*/ 0 w 13"/>
                  <a:gd name="T19" fmla="*/ 2 h 17"/>
                  <a:gd name="T20" fmla="*/ 1 w 13"/>
                  <a:gd name="T21" fmla="*/ 8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3" h="17">
                    <a:moveTo>
                      <a:pt x="1" y="8"/>
                    </a:moveTo>
                    <a:cubicBezTo>
                      <a:pt x="1" y="10"/>
                      <a:pt x="2" y="13"/>
                      <a:pt x="3" y="17"/>
                    </a:cubicBezTo>
                    <a:cubicBezTo>
                      <a:pt x="4" y="16"/>
                      <a:pt x="5" y="15"/>
                      <a:pt x="6" y="15"/>
                    </a:cubicBezTo>
                    <a:cubicBezTo>
                      <a:pt x="8" y="14"/>
                      <a:pt x="13" y="5"/>
                      <a:pt x="13" y="5"/>
                    </a:cubicBezTo>
                    <a:cubicBezTo>
                      <a:pt x="10" y="4"/>
                      <a:pt x="10" y="4"/>
                      <a:pt x="10" y="4"/>
                    </a:cubicBezTo>
                    <a:cubicBezTo>
                      <a:pt x="10" y="4"/>
                      <a:pt x="11" y="2"/>
                      <a:pt x="10" y="0"/>
                    </a:cubicBezTo>
                    <a:cubicBezTo>
                      <a:pt x="8" y="0"/>
                      <a:pt x="6" y="0"/>
                      <a:pt x="6" y="0"/>
                    </a:cubicBezTo>
                    <a:cubicBezTo>
                      <a:pt x="6" y="0"/>
                      <a:pt x="7" y="3"/>
                      <a:pt x="2" y="2"/>
                    </a:cubicBezTo>
                    <a:cubicBezTo>
                      <a:pt x="2" y="2"/>
                      <a:pt x="1" y="2"/>
                      <a:pt x="0" y="2"/>
                    </a:cubicBezTo>
                    <a:cubicBezTo>
                      <a:pt x="0" y="2"/>
                      <a:pt x="0" y="2"/>
                      <a:pt x="0" y="2"/>
                    </a:cubicBezTo>
                    <a:lnTo>
                      <a:pt x="1" y="8"/>
                    </a:lnTo>
                    <a:close/>
                  </a:path>
                </a:pathLst>
              </a:custGeom>
              <a:grpFill/>
              <a:ln w="3175"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90" name="Freeform 167">
                <a:extLst>
                  <a:ext uri="{FF2B5EF4-FFF2-40B4-BE49-F238E27FC236}">
                    <a16:creationId xmlns:a16="http://schemas.microsoft.com/office/drawing/2014/main" id="{F9851692-B9F0-4EFC-83F2-20C3C931D3AF}"/>
                  </a:ext>
                </a:extLst>
              </p:cNvPr>
              <p:cNvSpPr>
                <a:spLocks/>
              </p:cNvSpPr>
              <p:nvPr/>
            </p:nvSpPr>
            <p:spPr bwMode="auto">
              <a:xfrm>
                <a:off x="5469284" y="4284281"/>
                <a:ext cx="198247" cy="318700"/>
              </a:xfrm>
              <a:custGeom>
                <a:avLst/>
                <a:gdLst>
                  <a:gd name="T0" fmla="*/ 85 w 86"/>
                  <a:gd name="T1" fmla="*/ 35 h 138"/>
                  <a:gd name="T2" fmla="*/ 83 w 86"/>
                  <a:gd name="T3" fmla="*/ 20 h 138"/>
                  <a:gd name="T4" fmla="*/ 82 w 86"/>
                  <a:gd name="T5" fmla="*/ 0 h 138"/>
                  <a:gd name="T6" fmla="*/ 82 w 86"/>
                  <a:gd name="T7" fmla="*/ 0 h 138"/>
                  <a:gd name="T8" fmla="*/ 73 w 86"/>
                  <a:gd name="T9" fmla="*/ 5 h 138"/>
                  <a:gd name="T10" fmla="*/ 68 w 86"/>
                  <a:gd name="T11" fmla="*/ 6 h 138"/>
                  <a:gd name="T12" fmla="*/ 63 w 86"/>
                  <a:gd name="T13" fmla="*/ 6 h 138"/>
                  <a:gd name="T14" fmla="*/ 60 w 86"/>
                  <a:gd name="T15" fmla="*/ 9 h 138"/>
                  <a:gd name="T16" fmla="*/ 56 w 86"/>
                  <a:gd name="T17" fmla="*/ 9 h 138"/>
                  <a:gd name="T18" fmla="*/ 49 w 86"/>
                  <a:gd name="T19" fmla="*/ 10 h 138"/>
                  <a:gd name="T20" fmla="*/ 46 w 86"/>
                  <a:gd name="T21" fmla="*/ 8 h 138"/>
                  <a:gd name="T22" fmla="*/ 41 w 86"/>
                  <a:gd name="T23" fmla="*/ 9 h 138"/>
                  <a:gd name="T24" fmla="*/ 37 w 86"/>
                  <a:gd name="T25" fmla="*/ 8 h 138"/>
                  <a:gd name="T26" fmla="*/ 36 w 86"/>
                  <a:gd name="T27" fmla="*/ 11 h 138"/>
                  <a:gd name="T28" fmla="*/ 40 w 86"/>
                  <a:gd name="T29" fmla="*/ 28 h 138"/>
                  <a:gd name="T30" fmla="*/ 45 w 86"/>
                  <a:gd name="T31" fmla="*/ 33 h 138"/>
                  <a:gd name="T32" fmla="*/ 45 w 86"/>
                  <a:gd name="T33" fmla="*/ 41 h 138"/>
                  <a:gd name="T34" fmla="*/ 40 w 86"/>
                  <a:gd name="T35" fmla="*/ 46 h 138"/>
                  <a:gd name="T36" fmla="*/ 40 w 86"/>
                  <a:gd name="T37" fmla="*/ 54 h 138"/>
                  <a:gd name="T38" fmla="*/ 32 w 86"/>
                  <a:gd name="T39" fmla="*/ 44 h 138"/>
                  <a:gd name="T40" fmla="*/ 34 w 86"/>
                  <a:gd name="T41" fmla="*/ 33 h 138"/>
                  <a:gd name="T42" fmla="*/ 28 w 86"/>
                  <a:gd name="T43" fmla="*/ 32 h 138"/>
                  <a:gd name="T44" fmla="*/ 22 w 86"/>
                  <a:gd name="T45" fmla="*/ 29 h 138"/>
                  <a:gd name="T46" fmla="*/ 0 w 86"/>
                  <a:gd name="T47" fmla="*/ 37 h 138"/>
                  <a:gd name="T48" fmla="*/ 1 w 86"/>
                  <a:gd name="T49" fmla="*/ 43 h 138"/>
                  <a:gd name="T50" fmla="*/ 1 w 86"/>
                  <a:gd name="T51" fmla="*/ 43 h 138"/>
                  <a:gd name="T52" fmla="*/ 2 w 86"/>
                  <a:gd name="T53" fmla="*/ 45 h 138"/>
                  <a:gd name="T54" fmla="*/ 12 w 86"/>
                  <a:gd name="T55" fmla="*/ 48 h 138"/>
                  <a:gd name="T56" fmla="*/ 22 w 86"/>
                  <a:gd name="T57" fmla="*/ 51 h 138"/>
                  <a:gd name="T58" fmla="*/ 22 w 86"/>
                  <a:gd name="T59" fmla="*/ 63 h 138"/>
                  <a:gd name="T60" fmla="*/ 20 w 86"/>
                  <a:gd name="T61" fmla="*/ 71 h 138"/>
                  <a:gd name="T62" fmla="*/ 22 w 86"/>
                  <a:gd name="T63" fmla="*/ 77 h 138"/>
                  <a:gd name="T64" fmla="*/ 18 w 86"/>
                  <a:gd name="T65" fmla="*/ 83 h 138"/>
                  <a:gd name="T66" fmla="*/ 16 w 86"/>
                  <a:gd name="T67" fmla="*/ 91 h 138"/>
                  <a:gd name="T68" fmla="*/ 8 w 86"/>
                  <a:gd name="T69" fmla="*/ 99 h 138"/>
                  <a:gd name="T70" fmla="*/ 8 w 86"/>
                  <a:gd name="T71" fmla="*/ 99 h 138"/>
                  <a:gd name="T72" fmla="*/ 13 w 86"/>
                  <a:gd name="T73" fmla="*/ 114 h 138"/>
                  <a:gd name="T74" fmla="*/ 14 w 86"/>
                  <a:gd name="T75" fmla="*/ 129 h 138"/>
                  <a:gd name="T76" fmla="*/ 15 w 86"/>
                  <a:gd name="T77" fmla="*/ 138 h 138"/>
                  <a:gd name="T78" fmla="*/ 21 w 86"/>
                  <a:gd name="T79" fmla="*/ 137 h 138"/>
                  <a:gd name="T80" fmla="*/ 21 w 86"/>
                  <a:gd name="T81" fmla="*/ 133 h 138"/>
                  <a:gd name="T82" fmla="*/ 18 w 86"/>
                  <a:gd name="T83" fmla="*/ 130 h 138"/>
                  <a:gd name="T84" fmla="*/ 31 w 86"/>
                  <a:gd name="T85" fmla="*/ 121 h 138"/>
                  <a:gd name="T86" fmla="*/ 41 w 86"/>
                  <a:gd name="T87" fmla="*/ 115 h 138"/>
                  <a:gd name="T88" fmla="*/ 41 w 86"/>
                  <a:gd name="T89" fmla="*/ 103 h 138"/>
                  <a:gd name="T90" fmla="*/ 40 w 86"/>
                  <a:gd name="T91" fmla="*/ 93 h 138"/>
                  <a:gd name="T92" fmla="*/ 36 w 86"/>
                  <a:gd name="T93" fmla="*/ 83 h 138"/>
                  <a:gd name="T94" fmla="*/ 37 w 86"/>
                  <a:gd name="T95" fmla="*/ 77 h 138"/>
                  <a:gd name="T96" fmla="*/ 41 w 86"/>
                  <a:gd name="T97" fmla="*/ 72 h 138"/>
                  <a:gd name="T98" fmla="*/ 48 w 86"/>
                  <a:gd name="T99" fmla="*/ 68 h 138"/>
                  <a:gd name="T100" fmla="*/ 56 w 86"/>
                  <a:gd name="T101" fmla="*/ 59 h 138"/>
                  <a:gd name="T102" fmla="*/ 72 w 86"/>
                  <a:gd name="T103" fmla="*/ 52 h 138"/>
                  <a:gd name="T104" fmla="*/ 85 w 86"/>
                  <a:gd name="T105" fmla="*/ 35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86" h="138">
                    <a:moveTo>
                      <a:pt x="85" y="35"/>
                    </a:moveTo>
                    <a:cubicBezTo>
                      <a:pt x="84" y="33"/>
                      <a:pt x="82" y="23"/>
                      <a:pt x="83" y="20"/>
                    </a:cubicBezTo>
                    <a:cubicBezTo>
                      <a:pt x="83" y="16"/>
                      <a:pt x="82" y="5"/>
                      <a:pt x="82" y="0"/>
                    </a:cubicBezTo>
                    <a:cubicBezTo>
                      <a:pt x="82" y="0"/>
                      <a:pt x="82" y="0"/>
                      <a:pt x="82" y="0"/>
                    </a:cubicBezTo>
                    <a:cubicBezTo>
                      <a:pt x="78" y="2"/>
                      <a:pt x="74" y="4"/>
                      <a:pt x="73" y="5"/>
                    </a:cubicBezTo>
                    <a:cubicBezTo>
                      <a:pt x="73" y="6"/>
                      <a:pt x="70" y="4"/>
                      <a:pt x="68" y="6"/>
                    </a:cubicBezTo>
                    <a:cubicBezTo>
                      <a:pt x="66" y="8"/>
                      <a:pt x="65" y="6"/>
                      <a:pt x="63" y="6"/>
                    </a:cubicBezTo>
                    <a:cubicBezTo>
                      <a:pt x="61" y="5"/>
                      <a:pt x="61" y="7"/>
                      <a:pt x="60" y="9"/>
                    </a:cubicBezTo>
                    <a:cubicBezTo>
                      <a:pt x="60" y="10"/>
                      <a:pt x="57" y="10"/>
                      <a:pt x="56" y="9"/>
                    </a:cubicBezTo>
                    <a:cubicBezTo>
                      <a:pt x="54" y="9"/>
                      <a:pt x="51" y="10"/>
                      <a:pt x="49" y="10"/>
                    </a:cubicBezTo>
                    <a:cubicBezTo>
                      <a:pt x="47" y="10"/>
                      <a:pt x="48" y="9"/>
                      <a:pt x="46" y="8"/>
                    </a:cubicBezTo>
                    <a:cubicBezTo>
                      <a:pt x="44" y="7"/>
                      <a:pt x="43" y="9"/>
                      <a:pt x="41" y="9"/>
                    </a:cubicBezTo>
                    <a:cubicBezTo>
                      <a:pt x="41" y="9"/>
                      <a:pt x="38" y="9"/>
                      <a:pt x="37" y="8"/>
                    </a:cubicBezTo>
                    <a:cubicBezTo>
                      <a:pt x="37" y="10"/>
                      <a:pt x="37" y="10"/>
                      <a:pt x="36" y="11"/>
                    </a:cubicBezTo>
                    <a:cubicBezTo>
                      <a:pt x="35" y="15"/>
                      <a:pt x="40" y="24"/>
                      <a:pt x="40" y="28"/>
                    </a:cubicBezTo>
                    <a:cubicBezTo>
                      <a:pt x="42" y="30"/>
                      <a:pt x="44" y="32"/>
                      <a:pt x="45" y="33"/>
                    </a:cubicBezTo>
                    <a:cubicBezTo>
                      <a:pt x="47" y="36"/>
                      <a:pt x="45" y="35"/>
                      <a:pt x="45" y="41"/>
                    </a:cubicBezTo>
                    <a:cubicBezTo>
                      <a:pt x="45" y="47"/>
                      <a:pt x="43" y="44"/>
                      <a:pt x="40" y="46"/>
                    </a:cubicBezTo>
                    <a:cubicBezTo>
                      <a:pt x="38" y="48"/>
                      <a:pt x="40" y="52"/>
                      <a:pt x="40" y="54"/>
                    </a:cubicBezTo>
                    <a:cubicBezTo>
                      <a:pt x="39" y="55"/>
                      <a:pt x="33" y="45"/>
                      <a:pt x="32" y="44"/>
                    </a:cubicBezTo>
                    <a:cubicBezTo>
                      <a:pt x="32" y="42"/>
                      <a:pt x="35" y="37"/>
                      <a:pt x="34" y="33"/>
                    </a:cubicBezTo>
                    <a:cubicBezTo>
                      <a:pt x="33" y="30"/>
                      <a:pt x="29" y="32"/>
                      <a:pt x="28" y="32"/>
                    </a:cubicBezTo>
                    <a:cubicBezTo>
                      <a:pt x="26" y="33"/>
                      <a:pt x="23" y="29"/>
                      <a:pt x="22" y="29"/>
                    </a:cubicBezTo>
                    <a:cubicBezTo>
                      <a:pt x="21" y="29"/>
                      <a:pt x="0" y="37"/>
                      <a:pt x="0" y="37"/>
                    </a:cubicBezTo>
                    <a:cubicBezTo>
                      <a:pt x="1" y="43"/>
                      <a:pt x="1" y="43"/>
                      <a:pt x="1" y="43"/>
                    </a:cubicBezTo>
                    <a:cubicBezTo>
                      <a:pt x="1" y="43"/>
                      <a:pt x="1" y="43"/>
                      <a:pt x="1" y="43"/>
                    </a:cubicBezTo>
                    <a:cubicBezTo>
                      <a:pt x="2" y="45"/>
                      <a:pt x="2" y="45"/>
                      <a:pt x="2" y="45"/>
                    </a:cubicBezTo>
                    <a:cubicBezTo>
                      <a:pt x="2" y="45"/>
                      <a:pt x="9" y="46"/>
                      <a:pt x="12" y="48"/>
                    </a:cubicBezTo>
                    <a:cubicBezTo>
                      <a:pt x="16" y="50"/>
                      <a:pt x="21" y="50"/>
                      <a:pt x="22" y="51"/>
                    </a:cubicBezTo>
                    <a:cubicBezTo>
                      <a:pt x="23" y="52"/>
                      <a:pt x="22" y="60"/>
                      <a:pt x="22" y="63"/>
                    </a:cubicBezTo>
                    <a:cubicBezTo>
                      <a:pt x="22" y="67"/>
                      <a:pt x="18" y="68"/>
                      <a:pt x="20" y="71"/>
                    </a:cubicBezTo>
                    <a:cubicBezTo>
                      <a:pt x="22" y="73"/>
                      <a:pt x="21" y="76"/>
                      <a:pt x="22" y="77"/>
                    </a:cubicBezTo>
                    <a:cubicBezTo>
                      <a:pt x="24" y="77"/>
                      <a:pt x="20" y="82"/>
                      <a:pt x="18" y="83"/>
                    </a:cubicBezTo>
                    <a:cubicBezTo>
                      <a:pt x="16" y="84"/>
                      <a:pt x="18" y="88"/>
                      <a:pt x="16" y="91"/>
                    </a:cubicBezTo>
                    <a:cubicBezTo>
                      <a:pt x="15" y="92"/>
                      <a:pt x="11" y="96"/>
                      <a:pt x="8" y="99"/>
                    </a:cubicBezTo>
                    <a:cubicBezTo>
                      <a:pt x="8" y="99"/>
                      <a:pt x="8" y="99"/>
                      <a:pt x="8" y="99"/>
                    </a:cubicBezTo>
                    <a:cubicBezTo>
                      <a:pt x="9" y="100"/>
                      <a:pt x="11" y="113"/>
                      <a:pt x="13" y="114"/>
                    </a:cubicBezTo>
                    <a:cubicBezTo>
                      <a:pt x="15" y="115"/>
                      <a:pt x="14" y="127"/>
                      <a:pt x="14" y="129"/>
                    </a:cubicBezTo>
                    <a:cubicBezTo>
                      <a:pt x="14" y="130"/>
                      <a:pt x="15" y="138"/>
                      <a:pt x="15" y="138"/>
                    </a:cubicBezTo>
                    <a:cubicBezTo>
                      <a:pt x="15" y="138"/>
                      <a:pt x="18" y="137"/>
                      <a:pt x="21" y="137"/>
                    </a:cubicBezTo>
                    <a:cubicBezTo>
                      <a:pt x="21" y="136"/>
                      <a:pt x="21" y="134"/>
                      <a:pt x="21" y="133"/>
                    </a:cubicBezTo>
                    <a:cubicBezTo>
                      <a:pt x="21" y="130"/>
                      <a:pt x="19" y="133"/>
                      <a:pt x="18" y="130"/>
                    </a:cubicBezTo>
                    <a:cubicBezTo>
                      <a:pt x="17" y="128"/>
                      <a:pt x="24" y="123"/>
                      <a:pt x="31" y="121"/>
                    </a:cubicBezTo>
                    <a:cubicBezTo>
                      <a:pt x="37" y="119"/>
                      <a:pt x="40" y="117"/>
                      <a:pt x="41" y="115"/>
                    </a:cubicBezTo>
                    <a:cubicBezTo>
                      <a:pt x="41" y="112"/>
                      <a:pt x="41" y="106"/>
                      <a:pt x="41" y="103"/>
                    </a:cubicBezTo>
                    <a:cubicBezTo>
                      <a:pt x="42" y="100"/>
                      <a:pt x="41" y="99"/>
                      <a:pt x="40" y="93"/>
                    </a:cubicBezTo>
                    <a:cubicBezTo>
                      <a:pt x="39" y="87"/>
                      <a:pt x="37" y="86"/>
                      <a:pt x="36" y="83"/>
                    </a:cubicBezTo>
                    <a:cubicBezTo>
                      <a:pt x="35" y="79"/>
                      <a:pt x="35" y="77"/>
                      <a:pt x="37" y="77"/>
                    </a:cubicBezTo>
                    <a:cubicBezTo>
                      <a:pt x="39" y="77"/>
                      <a:pt x="39" y="76"/>
                      <a:pt x="41" y="72"/>
                    </a:cubicBezTo>
                    <a:cubicBezTo>
                      <a:pt x="43" y="69"/>
                      <a:pt x="45" y="70"/>
                      <a:pt x="48" y="68"/>
                    </a:cubicBezTo>
                    <a:cubicBezTo>
                      <a:pt x="51" y="66"/>
                      <a:pt x="51" y="63"/>
                      <a:pt x="56" y="59"/>
                    </a:cubicBezTo>
                    <a:cubicBezTo>
                      <a:pt x="61" y="55"/>
                      <a:pt x="67" y="55"/>
                      <a:pt x="72" y="52"/>
                    </a:cubicBezTo>
                    <a:cubicBezTo>
                      <a:pt x="77" y="49"/>
                      <a:pt x="86" y="37"/>
                      <a:pt x="85" y="35"/>
                    </a:cubicBezTo>
                    <a:close/>
                  </a:path>
                </a:pathLst>
              </a:custGeom>
              <a:grpFill/>
              <a:ln w="3175"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91" name="Freeform 168">
                <a:extLst>
                  <a:ext uri="{FF2B5EF4-FFF2-40B4-BE49-F238E27FC236}">
                    <a16:creationId xmlns:a16="http://schemas.microsoft.com/office/drawing/2014/main" id="{BAAEDA3C-A4C4-491D-A7F0-AEA4C16A22F2}"/>
                  </a:ext>
                </a:extLst>
              </p:cNvPr>
              <p:cNvSpPr>
                <a:spLocks/>
              </p:cNvSpPr>
              <p:nvPr/>
            </p:nvSpPr>
            <p:spPr bwMode="auto">
              <a:xfrm>
                <a:off x="5457992" y="4104855"/>
                <a:ext cx="200756" cy="203266"/>
              </a:xfrm>
              <a:custGeom>
                <a:avLst/>
                <a:gdLst>
                  <a:gd name="T0" fmla="*/ 81 w 87"/>
                  <a:gd name="T1" fmla="*/ 71 h 88"/>
                  <a:gd name="T2" fmla="*/ 78 w 87"/>
                  <a:gd name="T3" fmla="*/ 63 h 88"/>
                  <a:gd name="T4" fmla="*/ 77 w 87"/>
                  <a:gd name="T5" fmla="*/ 56 h 88"/>
                  <a:gd name="T6" fmla="*/ 79 w 87"/>
                  <a:gd name="T7" fmla="*/ 50 h 88"/>
                  <a:gd name="T8" fmla="*/ 75 w 87"/>
                  <a:gd name="T9" fmla="*/ 43 h 88"/>
                  <a:gd name="T10" fmla="*/ 78 w 87"/>
                  <a:gd name="T11" fmla="*/ 31 h 88"/>
                  <a:gd name="T12" fmla="*/ 65 w 87"/>
                  <a:gd name="T13" fmla="*/ 21 h 88"/>
                  <a:gd name="T14" fmla="*/ 65 w 87"/>
                  <a:gd name="T15" fmla="*/ 16 h 88"/>
                  <a:gd name="T16" fmla="*/ 35 w 87"/>
                  <a:gd name="T17" fmla="*/ 0 h 88"/>
                  <a:gd name="T18" fmla="*/ 31 w 87"/>
                  <a:gd name="T19" fmla="*/ 8 h 88"/>
                  <a:gd name="T20" fmla="*/ 31 w 87"/>
                  <a:gd name="T21" fmla="*/ 13 h 88"/>
                  <a:gd name="T22" fmla="*/ 18 w 87"/>
                  <a:gd name="T23" fmla="*/ 12 h 88"/>
                  <a:gd name="T24" fmla="*/ 18 w 87"/>
                  <a:gd name="T25" fmla="*/ 0 h 88"/>
                  <a:gd name="T26" fmla="*/ 12 w 87"/>
                  <a:gd name="T27" fmla="*/ 0 h 88"/>
                  <a:gd name="T28" fmla="*/ 8 w 87"/>
                  <a:gd name="T29" fmla="*/ 1 h 88"/>
                  <a:gd name="T30" fmla="*/ 9 w 87"/>
                  <a:gd name="T31" fmla="*/ 5 h 88"/>
                  <a:gd name="T32" fmla="*/ 10 w 87"/>
                  <a:gd name="T33" fmla="*/ 10 h 88"/>
                  <a:gd name="T34" fmla="*/ 7 w 87"/>
                  <a:gd name="T35" fmla="*/ 12 h 88"/>
                  <a:gd name="T36" fmla="*/ 7 w 87"/>
                  <a:gd name="T37" fmla="*/ 16 h 88"/>
                  <a:gd name="T38" fmla="*/ 10 w 87"/>
                  <a:gd name="T39" fmla="*/ 17 h 88"/>
                  <a:gd name="T40" fmla="*/ 3 w 87"/>
                  <a:gd name="T41" fmla="*/ 27 h 88"/>
                  <a:gd name="T42" fmla="*/ 0 w 87"/>
                  <a:gd name="T43" fmla="*/ 29 h 88"/>
                  <a:gd name="T44" fmla="*/ 4 w 87"/>
                  <a:gd name="T45" fmla="*/ 44 h 88"/>
                  <a:gd name="T46" fmla="*/ 9 w 87"/>
                  <a:gd name="T47" fmla="*/ 54 h 88"/>
                  <a:gd name="T48" fmla="*/ 11 w 87"/>
                  <a:gd name="T49" fmla="*/ 61 h 88"/>
                  <a:gd name="T50" fmla="*/ 6 w 87"/>
                  <a:gd name="T51" fmla="*/ 57 h 88"/>
                  <a:gd name="T52" fmla="*/ 6 w 87"/>
                  <a:gd name="T53" fmla="*/ 59 h 88"/>
                  <a:gd name="T54" fmla="*/ 5 w 87"/>
                  <a:gd name="T55" fmla="*/ 59 h 88"/>
                  <a:gd name="T56" fmla="*/ 11 w 87"/>
                  <a:gd name="T57" fmla="*/ 62 h 88"/>
                  <a:gd name="T58" fmla="*/ 19 w 87"/>
                  <a:gd name="T59" fmla="*/ 65 h 88"/>
                  <a:gd name="T60" fmla="*/ 29 w 87"/>
                  <a:gd name="T61" fmla="*/ 70 h 88"/>
                  <a:gd name="T62" fmla="*/ 29 w 87"/>
                  <a:gd name="T63" fmla="*/ 71 h 88"/>
                  <a:gd name="T64" fmla="*/ 35 w 87"/>
                  <a:gd name="T65" fmla="*/ 71 h 88"/>
                  <a:gd name="T66" fmla="*/ 36 w 87"/>
                  <a:gd name="T67" fmla="*/ 70 h 88"/>
                  <a:gd name="T68" fmla="*/ 42 w 87"/>
                  <a:gd name="T69" fmla="*/ 86 h 88"/>
                  <a:gd name="T70" fmla="*/ 46 w 87"/>
                  <a:gd name="T71" fmla="*/ 87 h 88"/>
                  <a:gd name="T72" fmla="*/ 51 w 87"/>
                  <a:gd name="T73" fmla="*/ 86 h 88"/>
                  <a:gd name="T74" fmla="*/ 54 w 87"/>
                  <a:gd name="T75" fmla="*/ 88 h 88"/>
                  <a:gd name="T76" fmla="*/ 61 w 87"/>
                  <a:gd name="T77" fmla="*/ 87 h 88"/>
                  <a:gd name="T78" fmla="*/ 65 w 87"/>
                  <a:gd name="T79" fmla="*/ 87 h 88"/>
                  <a:gd name="T80" fmla="*/ 68 w 87"/>
                  <a:gd name="T81" fmla="*/ 84 h 88"/>
                  <a:gd name="T82" fmla="*/ 73 w 87"/>
                  <a:gd name="T83" fmla="*/ 84 h 88"/>
                  <a:gd name="T84" fmla="*/ 78 w 87"/>
                  <a:gd name="T85" fmla="*/ 83 h 88"/>
                  <a:gd name="T86" fmla="*/ 87 w 87"/>
                  <a:gd name="T87" fmla="*/ 78 h 88"/>
                  <a:gd name="T88" fmla="*/ 81 w 87"/>
                  <a:gd name="T89" fmla="*/ 71 h 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87" h="88">
                    <a:moveTo>
                      <a:pt x="81" y="71"/>
                    </a:moveTo>
                    <a:cubicBezTo>
                      <a:pt x="81" y="66"/>
                      <a:pt x="78" y="66"/>
                      <a:pt x="78" y="63"/>
                    </a:cubicBezTo>
                    <a:cubicBezTo>
                      <a:pt x="78" y="59"/>
                      <a:pt x="79" y="56"/>
                      <a:pt x="77" y="56"/>
                    </a:cubicBezTo>
                    <a:cubicBezTo>
                      <a:pt x="76" y="55"/>
                      <a:pt x="77" y="53"/>
                      <a:pt x="79" y="50"/>
                    </a:cubicBezTo>
                    <a:cubicBezTo>
                      <a:pt x="81" y="47"/>
                      <a:pt x="75" y="47"/>
                      <a:pt x="75" y="43"/>
                    </a:cubicBezTo>
                    <a:cubicBezTo>
                      <a:pt x="74" y="41"/>
                      <a:pt x="76" y="36"/>
                      <a:pt x="78" y="31"/>
                    </a:cubicBezTo>
                    <a:cubicBezTo>
                      <a:pt x="72" y="26"/>
                      <a:pt x="65" y="21"/>
                      <a:pt x="65" y="21"/>
                    </a:cubicBezTo>
                    <a:cubicBezTo>
                      <a:pt x="65" y="16"/>
                      <a:pt x="65" y="16"/>
                      <a:pt x="65" y="16"/>
                    </a:cubicBezTo>
                    <a:cubicBezTo>
                      <a:pt x="35" y="0"/>
                      <a:pt x="35" y="0"/>
                      <a:pt x="35" y="0"/>
                    </a:cubicBezTo>
                    <a:cubicBezTo>
                      <a:pt x="35" y="4"/>
                      <a:pt x="33" y="7"/>
                      <a:pt x="31" y="8"/>
                    </a:cubicBezTo>
                    <a:cubicBezTo>
                      <a:pt x="29" y="9"/>
                      <a:pt x="34" y="12"/>
                      <a:pt x="31" y="13"/>
                    </a:cubicBezTo>
                    <a:cubicBezTo>
                      <a:pt x="29" y="13"/>
                      <a:pt x="23" y="10"/>
                      <a:pt x="18" y="12"/>
                    </a:cubicBezTo>
                    <a:cubicBezTo>
                      <a:pt x="15" y="13"/>
                      <a:pt x="16" y="6"/>
                      <a:pt x="18" y="0"/>
                    </a:cubicBezTo>
                    <a:cubicBezTo>
                      <a:pt x="12" y="0"/>
                      <a:pt x="12" y="0"/>
                      <a:pt x="12" y="0"/>
                    </a:cubicBezTo>
                    <a:cubicBezTo>
                      <a:pt x="12" y="0"/>
                      <a:pt x="10" y="1"/>
                      <a:pt x="8" y="1"/>
                    </a:cubicBezTo>
                    <a:cubicBezTo>
                      <a:pt x="9" y="5"/>
                      <a:pt x="9" y="5"/>
                      <a:pt x="9" y="5"/>
                    </a:cubicBezTo>
                    <a:cubicBezTo>
                      <a:pt x="9" y="5"/>
                      <a:pt x="11" y="8"/>
                      <a:pt x="10" y="10"/>
                    </a:cubicBezTo>
                    <a:cubicBezTo>
                      <a:pt x="10" y="11"/>
                      <a:pt x="9" y="11"/>
                      <a:pt x="7" y="12"/>
                    </a:cubicBezTo>
                    <a:cubicBezTo>
                      <a:pt x="8" y="14"/>
                      <a:pt x="7" y="16"/>
                      <a:pt x="7" y="16"/>
                    </a:cubicBezTo>
                    <a:cubicBezTo>
                      <a:pt x="10" y="17"/>
                      <a:pt x="10" y="17"/>
                      <a:pt x="10" y="17"/>
                    </a:cubicBezTo>
                    <a:cubicBezTo>
                      <a:pt x="10" y="17"/>
                      <a:pt x="5" y="26"/>
                      <a:pt x="3" y="27"/>
                    </a:cubicBezTo>
                    <a:cubicBezTo>
                      <a:pt x="2" y="27"/>
                      <a:pt x="1" y="28"/>
                      <a:pt x="0" y="29"/>
                    </a:cubicBezTo>
                    <a:cubicBezTo>
                      <a:pt x="1" y="35"/>
                      <a:pt x="2" y="42"/>
                      <a:pt x="4" y="44"/>
                    </a:cubicBezTo>
                    <a:cubicBezTo>
                      <a:pt x="9" y="48"/>
                      <a:pt x="8" y="52"/>
                      <a:pt x="9" y="54"/>
                    </a:cubicBezTo>
                    <a:cubicBezTo>
                      <a:pt x="10" y="57"/>
                      <a:pt x="13" y="60"/>
                      <a:pt x="11" y="61"/>
                    </a:cubicBezTo>
                    <a:cubicBezTo>
                      <a:pt x="9" y="62"/>
                      <a:pt x="8" y="60"/>
                      <a:pt x="6" y="57"/>
                    </a:cubicBezTo>
                    <a:cubicBezTo>
                      <a:pt x="6" y="58"/>
                      <a:pt x="6" y="58"/>
                      <a:pt x="6" y="59"/>
                    </a:cubicBezTo>
                    <a:cubicBezTo>
                      <a:pt x="6" y="59"/>
                      <a:pt x="5" y="59"/>
                      <a:pt x="5" y="59"/>
                    </a:cubicBezTo>
                    <a:cubicBezTo>
                      <a:pt x="8" y="61"/>
                      <a:pt x="10" y="62"/>
                      <a:pt x="11" y="62"/>
                    </a:cubicBezTo>
                    <a:cubicBezTo>
                      <a:pt x="13" y="62"/>
                      <a:pt x="17" y="65"/>
                      <a:pt x="19" y="65"/>
                    </a:cubicBezTo>
                    <a:cubicBezTo>
                      <a:pt x="21" y="66"/>
                      <a:pt x="28" y="69"/>
                      <a:pt x="29" y="70"/>
                    </a:cubicBezTo>
                    <a:cubicBezTo>
                      <a:pt x="29" y="70"/>
                      <a:pt x="29" y="70"/>
                      <a:pt x="29" y="71"/>
                    </a:cubicBezTo>
                    <a:cubicBezTo>
                      <a:pt x="31" y="70"/>
                      <a:pt x="33" y="70"/>
                      <a:pt x="35" y="71"/>
                    </a:cubicBezTo>
                    <a:cubicBezTo>
                      <a:pt x="35" y="70"/>
                      <a:pt x="35" y="70"/>
                      <a:pt x="36" y="70"/>
                    </a:cubicBezTo>
                    <a:cubicBezTo>
                      <a:pt x="39" y="70"/>
                      <a:pt x="42" y="80"/>
                      <a:pt x="42" y="86"/>
                    </a:cubicBezTo>
                    <a:cubicBezTo>
                      <a:pt x="43" y="87"/>
                      <a:pt x="46" y="87"/>
                      <a:pt x="46" y="87"/>
                    </a:cubicBezTo>
                    <a:cubicBezTo>
                      <a:pt x="48" y="87"/>
                      <a:pt x="49" y="85"/>
                      <a:pt x="51" y="86"/>
                    </a:cubicBezTo>
                    <a:cubicBezTo>
                      <a:pt x="53" y="87"/>
                      <a:pt x="52" y="88"/>
                      <a:pt x="54" y="88"/>
                    </a:cubicBezTo>
                    <a:cubicBezTo>
                      <a:pt x="56" y="88"/>
                      <a:pt x="59" y="87"/>
                      <a:pt x="61" y="87"/>
                    </a:cubicBezTo>
                    <a:cubicBezTo>
                      <a:pt x="62" y="88"/>
                      <a:pt x="65" y="88"/>
                      <a:pt x="65" y="87"/>
                    </a:cubicBezTo>
                    <a:cubicBezTo>
                      <a:pt x="66" y="85"/>
                      <a:pt x="66" y="83"/>
                      <a:pt x="68" y="84"/>
                    </a:cubicBezTo>
                    <a:cubicBezTo>
                      <a:pt x="70" y="84"/>
                      <a:pt x="71" y="86"/>
                      <a:pt x="73" y="84"/>
                    </a:cubicBezTo>
                    <a:cubicBezTo>
                      <a:pt x="75" y="82"/>
                      <a:pt x="78" y="84"/>
                      <a:pt x="78" y="83"/>
                    </a:cubicBezTo>
                    <a:cubicBezTo>
                      <a:pt x="79" y="82"/>
                      <a:pt x="83" y="80"/>
                      <a:pt x="87" y="78"/>
                    </a:cubicBezTo>
                    <a:cubicBezTo>
                      <a:pt x="87" y="73"/>
                      <a:pt x="82" y="75"/>
                      <a:pt x="81" y="71"/>
                    </a:cubicBezTo>
                    <a:close/>
                  </a:path>
                </a:pathLst>
              </a:custGeom>
              <a:grpFill/>
              <a:ln w="3175"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92" name="Freeform 169">
                <a:extLst>
                  <a:ext uri="{FF2B5EF4-FFF2-40B4-BE49-F238E27FC236}">
                    <a16:creationId xmlns:a16="http://schemas.microsoft.com/office/drawing/2014/main" id="{9FDD51BE-88F2-44EF-AEF7-0DFD48BBC7E5}"/>
                  </a:ext>
                </a:extLst>
              </p:cNvPr>
              <p:cNvSpPr>
                <a:spLocks/>
              </p:cNvSpPr>
              <p:nvPr/>
            </p:nvSpPr>
            <p:spPr bwMode="auto">
              <a:xfrm>
                <a:off x="5515709" y="4266714"/>
                <a:ext cx="61482" cy="144293"/>
              </a:xfrm>
              <a:custGeom>
                <a:avLst/>
                <a:gdLst>
                  <a:gd name="T0" fmla="*/ 25 w 27"/>
                  <a:gd name="T1" fmla="*/ 41 h 63"/>
                  <a:gd name="T2" fmla="*/ 20 w 27"/>
                  <a:gd name="T3" fmla="*/ 36 h 63"/>
                  <a:gd name="T4" fmla="*/ 20 w 27"/>
                  <a:gd name="T5" fmla="*/ 38 h 63"/>
                  <a:gd name="T6" fmla="*/ 11 w 27"/>
                  <a:gd name="T7" fmla="*/ 25 h 63"/>
                  <a:gd name="T8" fmla="*/ 12 w 27"/>
                  <a:gd name="T9" fmla="*/ 11 h 63"/>
                  <a:gd name="T10" fmla="*/ 10 w 27"/>
                  <a:gd name="T11" fmla="*/ 1 h 63"/>
                  <a:gd name="T12" fmla="*/ 4 w 27"/>
                  <a:gd name="T13" fmla="*/ 1 h 63"/>
                  <a:gd name="T14" fmla="*/ 8 w 27"/>
                  <a:gd name="T15" fmla="*/ 8 h 63"/>
                  <a:gd name="T16" fmla="*/ 5 w 27"/>
                  <a:gd name="T17" fmla="*/ 10 h 63"/>
                  <a:gd name="T18" fmla="*/ 5 w 27"/>
                  <a:gd name="T19" fmla="*/ 23 h 63"/>
                  <a:gd name="T20" fmla="*/ 2 w 27"/>
                  <a:gd name="T21" fmla="*/ 25 h 63"/>
                  <a:gd name="T22" fmla="*/ 1 w 27"/>
                  <a:gd name="T23" fmla="*/ 33 h 63"/>
                  <a:gd name="T24" fmla="*/ 2 w 27"/>
                  <a:gd name="T25" fmla="*/ 37 h 63"/>
                  <a:gd name="T26" fmla="*/ 2 w 27"/>
                  <a:gd name="T27" fmla="*/ 37 h 63"/>
                  <a:gd name="T28" fmla="*/ 8 w 27"/>
                  <a:gd name="T29" fmla="*/ 40 h 63"/>
                  <a:gd name="T30" fmla="*/ 14 w 27"/>
                  <a:gd name="T31" fmla="*/ 41 h 63"/>
                  <a:gd name="T32" fmla="*/ 12 w 27"/>
                  <a:gd name="T33" fmla="*/ 52 h 63"/>
                  <a:gd name="T34" fmla="*/ 20 w 27"/>
                  <a:gd name="T35" fmla="*/ 62 h 63"/>
                  <a:gd name="T36" fmla="*/ 20 w 27"/>
                  <a:gd name="T37" fmla="*/ 54 h 63"/>
                  <a:gd name="T38" fmla="*/ 25 w 27"/>
                  <a:gd name="T39" fmla="*/ 49 h 63"/>
                  <a:gd name="T40" fmla="*/ 25 w 27"/>
                  <a:gd name="T41" fmla="*/ 41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7" h="63">
                    <a:moveTo>
                      <a:pt x="25" y="41"/>
                    </a:moveTo>
                    <a:cubicBezTo>
                      <a:pt x="24" y="40"/>
                      <a:pt x="22" y="38"/>
                      <a:pt x="20" y="36"/>
                    </a:cubicBezTo>
                    <a:cubicBezTo>
                      <a:pt x="20" y="37"/>
                      <a:pt x="20" y="37"/>
                      <a:pt x="20" y="38"/>
                    </a:cubicBezTo>
                    <a:cubicBezTo>
                      <a:pt x="17" y="41"/>
                      <a:pt x="12" y="31"/>
                      <a:pt x="11" y="25"/>
                    </a:cubicBezTo>
                    <a:cubicBezTo>
                      <a:pt x="10" y="19"/>
                      <a:pt x="14" y="17"/>
                      <a:pt x="12" y="11"/>
                    </a:cubicBezTo>
                    <a:cubicBezTo>
                      <a:pt x="10" y="6"/>
                      <a:pt x="8" y="2"/>
                      <a:pt x="10" y="1"/>
                    </a:cubicBezTo>
                    <a:cubicBezTo>
                      <a:pt x="8" y="0"/>
                      <a:pt x="6" y="0"/>
                      <a:pt x="4" y="1"/>
                    </a:cubicBezTo>
                    <a:cubicBezTo>
                      <a:pt x="6" y="3"/>
                      <a:pt x="8" y="7"/>
                      <a:pt x="8" y="8"/>
                    </a:cubicBezTo>
                    <a:cubicBezTo>
                      <a:pt x="8" y="10"/>
                      <a:pt x="6" y="8"/>
                      <a:pt x="5" y="10"/>
                    </a:cubicBezTo>
                    <a:cubicBezTo>
                      <a:pt x="4" y="12"/>
                      <a:pt x="3" y="22"/>
                      <a:pt x="5" y="23"/>
                    </a:cubicBezTo>
                    <a:cubicBezTo>
                      <a:pt x="7" y="25"/>
                      <a:pt x="2" y="24"/>
                      <a:pt x="2" y="25"/>
                    </a:cubicBezTo>
                    <a:cubicBezTo>
                      <a:pt x="2" y="27"/>
                      <a:pt x="1" y="33"/>
                      <a:pt x="1" y="33"/>
                    </a:cubicBezTo>
                    <a:cubicBezTo>
                      <a:pt x="0" y="33"/>
                      <a:pt x="1" y="35"/>
                      <a:pt x="2" y="37"/>
                    </a:cubicBezTo>
                    <a:cubicBezTo>
                      <a:pt x="2" y="37"/>
                      <a:pt x="2" y="37"/>
                      <a:pt x="2" y="37"/>
                    </a:cubicBezTo>
                    <a:cubicBezTo>
                      <a:pt x="3" y="37"/>
                      <a:pt x="6" y="41"/>
                      <a:pt x="8" y="40"/>
                    </a:cubicBezTo>
                    <a:cubicBezTo>
                      <a:pt x="9" y="40"/>
                      <a:pt x="13" y="38"/>
                      <a:pt x="14" y="41"/>
                    </a:cubicBezTo>
                    <a:cubicBezTo>
                      <a:pt x="15" y="45"/>
                      <a:pt x="12" y="50"/>
                      <a:pt x="12" y="52"/>
                    </a:cubicBezTo>
                    <a:cubicBezTo>
                      <a:pt x="13" y="53"/>
                      <a:pt x="19" y="63"/>
                      <a:pt x="20" y="62"/>
                    </a:cubicBezTo>
                    <a:cubicBezTo>
                      <a:pt x="20" y="60"/>
                      <a:pt x="18" y="56"/>
                      <a:pt x="20" y="54"/>
                    </a:cubicBezTo>
                    <a:cubicBezTo>
                      <a:pt x="23" y="52"/>
                      <a:pt x="25" y="55"/>
                      <a:pt x="25" y="49"/>
                    </a:cubicBezTo>
                    <a:cubicBezTo>
                      <a:pt x="25" y="43"/>
                      <a:pt x="27" y="44"/>
                      <a:pt x="25" y="41"/>
                    </a:cubicBezTo>
                    <a:close/>
                  </a:path>
                </a:pathLst>
              </a:custGeom>
              <a:grpFill/>
              <a:ln w="3175"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93" name="Freeform 170">
                <a:extLst>
                  <a:ext uri="{FF2B5EF4-FFF2-40B4-BE49-F238E27FC236}">
                    <a16:creationId xmlns:a16="http://schemas.microsoft.com/office/drawing/2014/main" id="{2F6B5CFC-2C6B-49DB-9864-8552C9FF3199}"/>
                  </a:ext>
                </a:extLst>
              </p:cNvPr>
              <p:cNvSpPr>
                <a:spLocks/>
              </p:cNvSpPr>
              <p:nvPr/>
            </p:nvSpPr>
            <p:spPr bwMode="auto">
              <a:xfrm>
                <a:off x="6174440" y="3276736"/>
                <a:ext cx="143039" cy="97869"/>
              </a:xfrm>
              <a:custGeom>
                <a:avLst/>
                <a:gdLst>
                  <a:gd name="T0" fmla="*/ 50 w 62"/>
                  <a:gd name="T1" fmla="*/ 34 h 42"/>
                  <a:gd name="T2" fmla="*/ 53 w 62"/>
                  <a:gd name="T3" fmla="*/ 36 h 42"/>
                  <a:gd name="T4" fmla="*/ 59 w 62"/>
                  <a:gd name="T5" fmla="*/ 38 h 42"/>
                  <a:gd name="T6" fmla="*/ 62 w 62"/>
                  <a:gd name="T7" fmla="*/ 38 h 42"/>
                  <a:gd name="T8" fmla="*/ 60 w 62"/>
                  <a:gd name="T9" fmla="*/ 27 h 42"/>
                  <a:gd name="T10" fmla="*/ 52 w 62"/>
                  <a:gd name="T11" fmla="*/ 22 h 42"/>
                  <a:gd name="T12" fmla="*/ 51 w 62"/>
                  <a:gd name="T13" fmla="*/ 15 h 42"/>
                  <a:gd name="T14" fmla="*/ 40 w 62"/>
                  <a:gd name="T15" fmla="*/ 16 h 42"/>
                  <a:gd name="T16" fmla="*/ 34 w 62"/>
                  <a:gd name="T17" fmla="*/ 14 h 42"/>
                  <a:gd name="T18" fmla="*/ 26 w 62"/>
                  <a:gd name="T19" fmla="*/ 14 h 42"/>
                  <a:gd name="T20" fmla="*/ 15 w 62"/>
                  <a:gd name="T21" fmla="*/ 13 h 42"/>
                  <a:gd name="T22" fmla="*/ 21 w 62"/>
                  <a:gd name="T23" fmla="*/ 8 h 42"/>
                  <a:gd name="T24" fmla="*/ 23 w 62"/>
                  <a:gd name="T25" fmla="*/ 8 h 42"/>
                  <a:gd name="T26" fmla="*/ 26 w 62"/>
                  <a:gd name="T27" fmla="*/ 2 h 42"/>
                  <a:gd name="T28" fmla="*/ 20 w 62"/>
                  <a:gd name="T29" fmla="*/ 3 h 42"/>
                  <a:gd name="T30" fmla="*/ 14 w 62"/>
                  <a:gd name="T31" fmla="*/ 4 h 42"/>
                  <a:gd name="T32" fmla="*/ 10 w 62"/>
                  <a:gd name="T33" fmla="*/ 9 h 42"/>
                  <a:gd name="T34" fmla="*/ 8 w 62"/>
                  <a:gd name="T35" fmla="*/ 13 h 42"/>
                  <a:gd name="T36" fmla="*/ 0 w 62"/>
                  <a:gd name="T37" fmla="*/ 16 h 42"/>
                  <a:gd name="T38" fmla="*/ 5 w 62"/>
                  <a:gd name="T39" fmla="*/ 22 h 42"/>
                  <a:gd name="T40" fmla="*/ 6 w 62"/>
                  <a:gd name="T41" fmla="*/ 29 h 42"/>
                  <a:gd name="T42" fmla="*/ 3 w 62"/>
                  <a:gd name="T43" fmla="*/ 38 h 42"/>
                  <a:gd name="T44" fmla="*/ 7 w 62"/>
                  <a:gd name="T45" fmla="*/ 38 h 42"/>
                  <a:gd name="T46" fmla="*/ 15 w 62"/>
                  <a:gd name="T47" fmla="*/ 36 h 42"/>
                  <a:gd name="T48" fmla="*/ 23 w 62"/>
                  <a:gd name="T49" fmla="*/ 32 h 42"/>
                  <a:gd name="T50" fmla="*/ 30 w 62"/>
                  <a:gd name="T51" fmla="*/ 25 h 42"/>
                  <a:gd name="T52" fmla="*/ 33 w 62"/>
                  <a:gd name="T53" fmla="*/ 32 h 42"/>
                  <a:gd name="T54" fmla="*/ 33 w 62"/>
                  <a:gd name="T55" fmla="*/ 41 h 42"/>
                  <a:gd name="T56" fmla="*/ 37 w 62"/>
                  <a:gd name="T57" fmla="*/ 41 h 42"/>
                  <a:gd name="T58" fmla="*/ 41 w 62"/>
                  <a:gd name="T59" fmla="*/ 40 h 42"/>
                  <a:gd name="T60" fmla="*/ 50 w 62"/>
                  <a:gd name="T61" fmla="*/ 34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62" h="42">
                    <a:moveTo>
                      <a:pt x="50" y="34"/>
                    </a:moveTo>
                    <a:cubicBezTo>
                      <a:pt x="52" y="35"/>
                      <a:pt x="52" y="37"/>
                      <a:pt x="53" y="36"/>
                    </a:cubicBezTo>
                    <a:cubicBezTo>
                      <a:pt x="55" y="36"/>
                      <a:pt x="58" y="37"/>
                      <a:pt x="59" y="38"/>
                    </a:cubicBezTo>
                    <a:cubicBezTo>
                      <a:pt x="60" y="38"/>
                      <a:pt x="62" y="38"/>
                      <a:pt x="62" y="38"/>
                    </a:cubicBezTo>
                    <a:cubicBezTo>
                      <a:pt x="62" y="38"/>
                      <a:pt x="60" y="29"/>
                      <a:pt x="60" y="27"/>
                    </a:cubicBezTo>
                    <a:cubicBezTo>
                      <a:pt x="60" y="24"/>
                      <a:pt x="52" y="22"/>
                      <a:pt x="52" y="22"/>
                    </a:cubicBezTo>
                    <a:cubicBezTo>
                      <a:pt x="51" y="15"/>
                      <a:pt x="51" y="15"/>
                      <a:pt x="51" y="15"/>
                    </a:cubicBezTo>
                    <a:cubicBezTo>
                      <a:pt x="51" y="15"/>
                      <a:pt x="42" y="16"/>
                      <a:pt x="40" y="16"/>
                    </a:cubicBezTo>
                    <a:cubicBezTo>
                      <a:pt x="39" y="15"/>
                      <a:pt x="35" y="16"/>
                      <a:pt x="34" y="14"/>
                    </a:cubicBezTo>
                    <a:cubicBezTo>
                      <a:pt x="32" y="12"/>
                      <a:pt x="29" y="16"/>
                      <a:pt x="26" y="14"/>
                    </a:cubicBezTo>
                    <a:cubicBezTo>
                      <a:pt x="23" y="12"/>
                      <a:pt x="15" y="15"/>
                      <a:pt x="15" y="13"/>
                    </a:cubicBezTo>
                    <a:cubicBezTo>
                      <a:pt x="15" y="11"/>
                      <a:pt x="18" y="8"/>
                      <a:pt x="21" y="8"/>
                    </a:cubicBezTo>
                    <a:cubicBezTo>
                      <a:pt x="21" y="8"/>
                      <a:pt x="22" y="8"/>
                      <a:pt x="23" y="8"/>
                    </a:cubicBezTo>
                    <a:cubicBezTo>
                      <a:pt x="24" y="7"/>
                      <a:pt x="26" y="3"/>
                      <a:pt x="26" y="2"/>
                    </a:cubicBezTo>
                    <a:cubicBezTo>
                      <a:pt x="25" y="0"/>
                      <a:pt x="22" y="1"/>
                      <a:pt x="20" y="3"/>
                    </a:cubicBezTo>
                    <a:cubicBezTo>
                      <a:pt x="19" y="4"/>
                      <a:pt x="15" y="2"/>
                      <a:pt x="14" y="4"/>
                    </a:cubicBezTo>
                    <a:cubicBezTo>
                      <a:pt x="14" y="6"/>
                      <a:pt x="13" y="9"/>
                      <a:pt x="10" y="9"/>
                    </a:cubicBezTo>
                    <a:cubicBezTo>
                      <a:pt x="8" y="9"/>
                      <a:pt x="10" y="12"/>
                      <a:pt x="8" y="13"/>
                    </a:cubicBezTo>
                    <a:cubicBezTo>
                      <a:pt x="6" y="14"/>
                      <a:pt x="1" y="14"/>
                      <a:pt x="0" y="16"/>
                    </a:cubicBezTo>
                    <a:cubicBezTo>
                      <a:pt x="0" y="18"/>
                      <a:pt x="6" y="20"/>
                      <a:pt x="5" y="22"/>
                    </a:cubicBezTo>
                    <a:cubicBezTo>
                      <a:pt x="5" y="25"/>
                      <a:pt x="8" y="28"/>
                      <a:pt x="6" y="29"/>
                    </a:cubicBezTo>
                    <a:cubicBezTo>
                      <a:pt x="4" y="31"/>
                      <a:pt x="3" y="33"/>
                      <a:pt x="3" y="38"/>
                    </a:cubicBezTo>
                    <a:cubicBezTo>
                      <a:pt x="4" y="39"/>
                      <a:pt x="6" y="40"/>
                      <a:pt x="7" y="38"/>
                    </a:cubicBezTo>
                    <a:cubicBezTo>
                      <a:pt x="8" y="36"/>
                      <a:pt x="15" y="38"/>
                      <a:pt x="15" y="36"/>
                    </a:cubicBezTo>
                    <a:cubicBezTo>
                      <a:pt x="15" y="34"/>
                      <a:pt x="23" y="34"/>
                      <a:pt x="23" y="32"/>
                    </a:cubicBezTo>
                    <a:cubicBezTo>
                      <a:pt x="23" y="30"/>
                      <a:pt x="27" y="25"/>
                      <a:pt x="30" y="25"/>
                    </a:cubicBezTo>
                    <a:cubicBezTo>
                      <a:pt x="33" y="25"/>
                      <a:pt x="30" y="30"/>
                      <a:pt x="33" y="32"/>
                    </a:cubicBezTo>
                    <a:cubicBezTo>
                      <a:pt x="36" y="33"/>
                      <a:pt x="31" y="39"/>
                      <a:pt x="33" y="41"/>
                    </a:cubicBezTo>
                    <a:cubicBezTo>
                      <a:pt x="34" y="42"/>
                      <a:pt x="35" y="42"/>
                      <a:pt x="37" y="41"/>
                    </a:cubicBezTo>
                    <a:cubicBezTo>
                      <a:pt x="38" y="41"/>
                      <a:pt x="40" y="40"/>
                      <a:pt x="41" y="40"/>
                    </a:cubicBezTo>
                    <a:cubicBezTo>
                      <a:pt x="45" y="37"/>
                      <a:pt x="49" y="33"/>
                      <a:pt x="50" y="34"/>
                    </a:cubicBezTo>
                    <a:close/>
                  </a:path>
                </a:pathLst>
              </a:custGeom>
              <a:grpFill/>
              <a:ln w="3175"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94" name="Freeform 171">
                <a:extLst>
                  <a:ext uri="{FF2B5EF4-FFF2-40B4-BE49-F238E27FC236}">
                    <a16:creationId xmlns:a16="http://schemas.microsoft.com/office/drawing/2014/main" id="{1CB658FC-AD46-4A1B-A187-48BB1C10FBEF}"/>
                  </a:ext>
                </a:extLst>
              </p:cNvPr>
              <p:cNvSpPr>
                <a:spLocks/>
              </p:cNvSpPr>
              <p:nvPr/>
            </p:nvSpPr>
            <p:spPr bwMode="auto">
              <a:xfrm>
                <a:off x="3456704" y="3601710"/>
                <a:ext cx="16311" cy="35132"/>
              </a:xfrm>
              <a:custGeom>
                <a:avLst/>
                <a:gdLst>
                  <a:gd name="T0" fmla="*/ 6 w 7"/>
                  <a:gd name="T1" fmla="*/ 14 h 15"/>
                  <a:gd name="T2" fmla="*/ 3 w 7"/>
                  <a:gd name="T3" fmla="*/ 11 h 15"/>
                  <a:gd name="T4" fmla="*/ 0 w 7"/>
                  <a:gd name="T5" fmla="*/ 6 h 15"/>
                  <a:gd name="T6" fmla="*/ 3 w 7"/>
                  <a:gd name="T7" fmla="*/ 3 h 15"/>
                  <a:gd name="T8" fmla="*/ 4 w 7"/>
                  <a:gd name="T9" fmla="*/ 9 h 15"/>
                  <a:gd name="T10" fmla="*/ 6 w 7"/>
                  <a:gd name="T11" fmla="*/ 14 h 15"/>
                </a:gdLst>
                <a:ahLst/>
                <a:cxnLst>
                  <a:cxn ang="0">
                    <a:pos x="T0" y="T1"/>
                  </a:cxn>
                  <a:cxn ang="0">
                    <a:pos x="T2" y="T3"/>
                  </a:cxn>
                  <a:cxn ang="0">
                    <a:pos x="T4" y="T5"/>
                  </a:cxn>
                  <a:cxn ang="0">
                    <a:pos x="T6" y="T7"/>
                  </a:cxn>
                  <a:cxn ang="0">
                    <a:pos x="T8" y="T9"/>
                  </a:cxn>
                  <a:cxn ang="0">
                    <a:pos x="T10" y="T11"/>
                  </a:cxn>
                </a:cxnLst>
                <a:rect l="0" t="0" r="r" b="b"/>
                <a:pathLst>
                  <a:path w="7" h="15">
                    <a:moveTo>
                      <a:pt x="6" y="14"/>
                    </a:moveTo>
                    <a:cubicBezTo>
                      <a:pt x="6" y="15"/>
                      <a:pt x="3" y="13"/>
                      <a:pt x="3" y="11"/>
                    </a:cubicBezTo>
                    <a:cubicBezTo>
                      <a:pt x="3" y="9"/>
                      <a:pt x="0" y="9"/>
                      <a:pt x="0" y="6"/>
                    </a:cubicBezTo>
                    <a:cubicBezTo>
                      <a:pt x="0" y="2"/>
                      <a:pt x="2" y="0"/>
                      <a:pt x="3" y="3"/>
                    </a:cubicBezTo>
                    <a:cubicBezTo>
                      <a:pt x="5" y="6"/>
                      <a:pt x="4" y="8"/>
                      <a:pt x="4" y="9"/>
                    </a:cubicBezTo>
                    <a:cubicBezTo>
                      <a:pt x="4" y="11"/>
                      <a:pt x="7" y="12"/>
                      <a:pt x="6" y="14"/>
                    </a:cubicBezTo>
                    <a:close/>
                  </a:path>
                </a:pathLst>
              </a:custGeom>
              <a:grpFill/>
              <a:ln w="3175"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95" name="Freeform 172">
                <a:extLst>
                  <a:ext uri="{FF2B5EF4-FFF2-40B4-BE49-F238E27FC236}">
                    <a16:creationId xmlns:a16="http://schemas.microsoft.com/office/drawing/2014/main" id="{83152956-B218-466B-BF05-09EADF498F7C}"/>
                  </a:ext>
                </a:extLst>
              </p:cNvPr>
              <p:cNvSpPr>
                <a:spLocks/>
              </p:cNvSpPr>
              <p:nvPr/>
            </p:nvSpPr>
            <p:spPr bwMode="auto">
              <a:xfrm>
                <a:off x="3762857" y="3884023"/>
                <a:ext cx="23840" cy="17566"/>
              </a:xfrm>
              <a:custGeom>
                <a:avLst/>
                <a:gdLst>
                  <a:gd name="T0" fmla="*/ 2 w 10"/>
                  <a:gd name="T1" fmla="*/ 7 h 8"/>
                  <a:gd name="T2" fmla="*/ 2 w 10"/>
                  <a:gd name="T3" fmla="*/ 4 h 8"/>
                  <a:gd name="T4" fmla="*/ 7 w 10"/>
                  <a:gd name="T5" fmla="*/ 2 h 8"/>
                  <a:gd name="T6" fmla="*/ 8 w 10"/>
                  <a:gd name="T7" fmla="*/ 7 h 8"/>
                  <a:gd name="T8" fmla="*/ 2 w 10"/>
                  <a:gd name="T9" fmla="*/ 7 h 8"/>
                </a:gdLst>
                <a:ahLst/>
                <a:cxnLst>
                  <a:cxn ang="0">
                    <a:pos x="T0" y="T1"/>
                  </a:cxn>
                  <a:cxn ang="0">
                    <a:pos x="T2" y="T3"/>
                  </a:cxn>
                  <a:cxn ang="0">
                    <a:pos x="T4" y="T5"/>
                  </a:cxn>
                  <a:cxn ang="0">
                    <a:pos x="T6" y="T7"/>
                  </a:cxn>
                  <a:cxn ang="0">
                    <a:pos x="T8" y="T9"/>
                  </a:cxn>
                </a:cxnLst>
                <a:rect l="0" t="0" r="r" b="b"/>
                <a:pathLst>
                  <a:path w="10" h="8">
                    <a:moveTo>
                      <a:pt x="2" y="7"/>
                    </a:moveTo>
                    <a:cubicBezTo>
                      <a:pt x="1" y="6"/>
                      <a:pt x="3" y="4"/>
                      <a:pt x="2" y="4"/>
                    </a:cubicBezTo>
                    <a:cubicBezTo>
                      <a:pt x="0" y="3"/>
                      <a:pt x="6" y="0"/>
                      <a:pt x="7" y="2"/>
                    </a:cubicBezTo>
                    <a:cubicBezTo>
                      <a:pt x="9" y="4"/>
                      <a:pt x="10" y="6"/>
                      <a:pt x="8" y="7"/>
                    </a:cubicBezTo>
                    <a:cubicBezTo>
                      <a:pt x="6" y="7"/>
                      <a:pt x="3" y="8"/>
                      <a:pt x="2" y="7"/>
                    </a:cubicBezTo>
                    <a:close/>
                  </a:path>
                </a:pathLst>
              </a:custGeom>
              <a:grpFill/>
              <a:ln w="3175"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96" name="Freeform 173">
                <a:extLst>
                  <a:ext uri="{FF2B5EF4-FFF2-40B4-BE49-F238E27FC236}">
                    <a16:creationId xmlns:a16="http://schemas.microsoft.com/office/drawing/2014/main" id="{645346E5-4B9B-438D-819F-3F099284AB73}"/>
                  </a:ext>
                </a:extLst>
              </p:cNvPr>
              <p:cNvSpPr>
                <a:spLocks/>
              </p:cNvSpPr>
              <p:nvPr/>
            </p:nvSpPr>
            <p:spPr bwMode="auto">
              <a:xfrm>
                <a:off x="5717720" y="3267953"/>
                <a:ext cx="62736" cy="52698"/>
              </a:xfrm>
              <a:custGeom>
                <a:avLst/>
                <a:gdLst>
                  <a:gd name="T0" fmla="*/ 25 w 27"/>
                  <a:gd name="T1" fmla="*/ 18 h 23"/>
                  <a:gd name="T2" fmla="*/ 20 w 27"/>
                  <a:gd name="T3" fmla="*/ 12 h 23"/>
                  <a:gd name="T4" fmla="*/ 17 w 27"/>
                  <a:gd name="T5" fmla="*/ 6 h 23"/>
                  <a:gd name="T6" fmla="*/ 15 w 27"/>
                  <a:gd name="T7" fmla="*/ 1 h 23"/>
                  <a:gd name="T8" fmla="*/ 8 w 27"/>
                  <a:gd name="T9" fmla="*/ 1 h 23"/>
                  <a:gd name="T10" fmla="*/ 0 w 27"/>
                  <a:gd name="T11" fmla="*/ 2 h 23"/>
                  <a:gd name="T12" fmla="*/ 2 w 27"/>
                  <a:gd name="T13" fmla="*/ 9 h 23"/>
                  <a:gd name="T14" fmla="*/ 8 w 27"/>
                  <a:gd name="T15" fmla="*/ 11 h 23"/>
                  <a:gd name="T16" fmla="*/ 9 w 27"/>
                  <a:gd name="T17" fmla="*/ 14 h 23"/>
                  <a:gd name="T18" fmla="*/ 10 w 27"/>
                  <a:gd name="T19" fmla="*/ 14 h 23"/>
                  <a:gd name="T20" fmla="*/ 12 w 27"/>
                  <a:gd name="T21" fmla="*/ 16 h 23"/>
                  <a:gd name="T22" fmla="*/ 16 w 27"/>
                  <a:gd name="T23" fmla="*/ 18 h 23"/>
                  <a:gd name="T24" fmla="*/ 20 w 27"/>
                  <a:gd name="T25" fmla="*/ 19 h 23"/>
                  <a:gd name="T26" fmla="*/ 22 w 27"/>
                  <a:gd name="T27" fmla="*/ 23 h 23"/>
                  <a:gd name="T28" fmla="*/ 27 w 27"/>
                  <a:gd name="T29" fmla="*/ 22 h 23"/>
                  <a:gd name="T30" fmla="*/ 25 w 27"/>
                  <a:gd name="T31" fmla="*/ 18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7" h="23">
                    <a:moveTo>
                      <a:pt x="25" y="18"/>
                    </a:moveTo>
                    <a:cubicBezTo>
                      <a:pt x="25" y="16"/>
                      <a:pt x="20" y="15"/>
                      <a:pt x="20" y="12"/>
                    </a:cubicBezTo>
                    <a:cubicBezTo>
                      <a:pt x="20" y="10"/>
                      <a:pt x="17" y="8"/>
                      <a:pt x="17" y="6"/>
                    </a:cubicBezTo>
                    <a:cubicBezTo>
                      <a:pt x="18" y="5"/>
                      <a:pt x="16" y="3"/>
                      <a:pt x="15" y="1"/>
                    </a:cubicBezTo>
                    <a:cubicBezTo>
                      <a:pt x="13" y="1"/>
                      <a:pt x="10" y="0"/>
                      <a:pt x="8" y="1"/>
                    </a:cubicBezTo>
                    <a:cubicBezTo>
                      <a:pt x="5" y="1"/>
                      <a:pt x="3" y="2"/>
                      <a:pt x="0" y="2"/>
                    </a:cubicBezTo>
                    <a:cubicBezTo>
                      <a:pt x="1" y="5"/>
                      <a:pt x="0" y="5"/>
                      <a:pt x="2" y="9"/>
                    </a:cubicBezTo>
                    <a:cubicBezTo>
                      <a:pt x="3" y="12"/>
                      <a:pt x="7" y="10"/>
                      <a:pt x="8" y="11"/>
                    </a:cubicBezTo>
                    <a:cubicBezTo>
                      <a:pt x="8" y="12"/>
                      <a:pt x="9" y="13"/>
                      <a:pt x="9" y="14"/>
                    </a:cubicBezTo>
                    <a:cubicBezTo>
                      <a:pt x="9" y="14"/>
                      <a:pt x="10" y="14"/>
                      <a:pt x="10" y="14"/>
                    </a:cubicBezTo>
                    <a:cubicBezTo>
                      <a:pt x="11" y="14"/>
                      <a:pt x="12" y="15"/>
                      <a:pt x="12" y="16"/>
                    </a:cubicBezTo>
                    <a:cubicBezTo>
                      <a:pt x="14" y="16"/>
                      <a:pt x="15" y="17"/>
                      <a:pt x="16" y="18"/>
                    </a:cubicBezTo>
                    <a:cubicBezTo>
                      <a:pt x="17" y="18"/>
                      <a:pt x="18" y="17"/>
                      <a:pt x="20" y="19"/>
                    </a:cubicBezTo>
                    <a:cubicBezTo>
                      <a:pt x="22" y="21"/>
                      <a:pt x="22" y="22"/>
                      <a:pt x="22" y="23"/>
                    </a:cubicBezTo>
                    <a:cubicBezTo>
                      <a:pt x="23" y="23"/>
                      <a:pt x="25" y="23"/>
                      <a:pt x="27" y="22"/>
                    </a:cubicBezTo>
                    <a:cubicBezTo>
                      <a:pt x="26" y="21"/>
                      <a:pt x="25" y="19"/>
                      <a:pt x="25" y="18"/>
                    </a:cubicBezTo>
                    <a:close/>
                  </a:path>
                </a:pathLst>
              </a:custGeom>
              <a:grpFill/>
              <a:ln w="3175"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97" name="Freeform 174">
                <a:extLst>
                  <a:ext uri="{FF2B5EF4-FFF2-40B4-BE49-F238E27FC236}">
                    <a16:creationId xmlns:a16="http://schemas.microsoft.com/office/drawing/2014/main" id="{685DE37E-B287-44E9-B7DB-A68D7AEBB5B9}"/>
                  </a:ext>
                </a:extLst>
              </p:cNvPr>
              <p:cNvSpPr>
                <a:spLocks noEditPoints="1"/>
              </p:cNvSpPr>
              <p:nvPr/>
            </p:nvSpPr>
            <p:spPr bwMode="auto">
              <a:xfrm>
                <a:off x="5745324" y="3256660"/>
                <a:ext cx="92850" cy="75284"/>
              </a:xfrm>
              <a:custGeom>
                <a:avLst/>
                <a:gdLst>
                  <a:gd name="T0" fmla="*/ 38 w 40"/>
                  <a:gd name="T1" fmla="*/ 11 h 33"/>
                  <a:gd name="T2" fmla="*/ 31 w 40"/>
                  <a:gd name="T3" fmla="*/ 2 h 33"/>
                  <a:gd name="T4" fmla="*/ 25 w 40"/>
                  <a:gd name="T5" fmla="*/ 5 h 33"/>
                  <a:gd name="T6" fmla="*/ 22 w 40"/>
                  <a:gd name="T7" fmla="*/ 5 h 33"/>
                  <a:gd name="T8" fmla="*/ 16 w 40"/>
                  <a:gd name="T9" fmla="*/ 1 h 33"/>
                  <a:gd name="T10" fmla="*/ 13 w 40"/>
                  <a:gd name="T11" fmla="*/ 0 h 33"/>
                  <a:gd name="T12" fmla="*/ 12 w 40"/>
                  <a:gd name="T13" fmla="*/ 3 h 33"/>
                  <a:gd name="T14" fmla="*/ 14 w 40"/>
                  <a:gd name="T15" fmla="*/ 7 h 33"/>
                  <a:gd name="T16" fmla="*/ 8 w 40"/>
                  <a:gd name="T17" fmla="*/ 6 h 33"/>
                  <a:gd name="T18" fmla="*/ 3 w 40"/>
                  <a:gd name="T19" fmla="*/ 4 h 33"/>
                  <a:gd name="T20" fmla="*/ 5 w 40"/>
                  <a:gd name="T21" fmla="*/ 11 h 33"/>
                  <a:gd name="T22" fmla="*/ 8 w 40"/>
                  <a:gd name="T23" fmla="*/ 17 h 33"/>
                  <a:gd name="T24" fmla="*/ 13 w 40"/>
                  <a:gd name="T25" fmla="*/ 23 h 33"/>
                  <a:gd name="T26" fmla="*/ 15 w 40"/>
                  <a:gd name="T27" fmla="*/ 27 h 33"/>
                  <a:gd name="T28" fmla="*/ 24 w 40"/>
                  <a:gd name="T29" fmla="*/ 21 h 33"/>
                  <a:gd name="T30" fmla="*/ 26 w 40"/>
                  <a:gd name="T31" fmla="*/ 29 h 33"/>
                  <a:gd name="T32" fmla="*/ 32 w 40"/>
                  <a:gd name="T33" fmla="*/ 33 h 33"/>
                  <a:gd name="T34" fmla="*/ 33 w 40"/>
                  <a:gd name="T35" fmla="*/ 28 h 33"/>
                  <a:gd name="T36" fmla="*/ 38 w 40"/>
                  <a:gd name="T37" fmla="*/ 11 h 33"/>
                  <a:gd name="T38" fmla="*/ 4 w 40"/>
                  <a:gd name="T39" fmla="*/ 23 h 33"/>
                  <a:gd name="T40" fmla="*/ 0 w 40"/>
                  <a:gd name="T41" fmla="*/ 21 h 33"/>
                  <a:gd name="T42" fmla="*/ 3 w 40"/>
                  <a:gd name="T43" fmla="*/ 25 h 33"/>
                  <a:gd name="T44" fmla="*/ 8 w 40"/>
                  <a:gd name="T45" fmla="*/ 28 h 33"/>
                  <a:gd name="T46" fmla="*/ 10 w 40"/>
                  <a:gd name="T47" fmla="*/ 28 h 33"/>
                  <a:gd name="T48" fmla="*/ 8 w 40"/>
                  <a:gd name="T49" fmla="*/ 24 h 33"/>
                  <a:gd name="T50" fmla="*/ 4 w 40"/>
                  <a:gd name="T51" fmla="*/ 23 h 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40" h="33">
                    <a:moveTo>
                      <a:pt x="38" y="11"/>
                    </a:moveTo>
                    <a:cubicBezTo>
                      <a:pt x="37" y="9"/>
                      <a:pt x="34" y="6"/>
                      <a:pt x="31" y="2"/>
                    </a:cubicBezTo>
                    <a:cubicBezTo>
                      <a:pt x="30" y="5"/>
                      <a:pt x="26" y="4"/>
                      <a:pt x="25" y="5"/>
                    </a:cubicBezTo>
                    <a:cubicBezTo>
                      <a:pt x="25" y="7"/>
                      <a:pt x="23" y="5"/>
                      <a:pt x="22" y="5"/>
                    </a:cubicBezTo>
                    <a:cubicBezTo>
                      <a:pt x="21" y="6"/>
                      <a:pt x="18" y="2"/>
                      <a:pt x="16" y="1"/>
                    </a:cubicBezTo>
                    <a:cubicBezTo>
                      <a:pt x="15" y="1"/>
                      <a:pt x="14" y="1"/>
                      <a:pt x="13" y="0"/>
                    </a:cubicBezTo>
                    <a:cubicBezTo>
                      <a:pt x="12" y="1"/>
                      <a:pt x="11" y="2"/>
                      <a:pt x="12" y="3"/>
                    </a:cubicBezTo>
                    <a:cubicBezTo>
                      <a:pt x="12" y="4"/>
                      <a:pt x="16" y="5"/>
                      <a:pt x="14" y="7"/>
                    </a:cubicBezTo>
                    <a:cubicBezTo>
                      <a:pt x="13" y="8"/>
                      <a:pt x="9" y="7"/>
                      <a:pt x="8" y="6"/>
                    </a:cubicBezTo>
                    <a:cubicBezTo>
                      <a:pt x="7" y="5"/>
                      <a:pt x="3" y="3"/>
                      <a:pt x="3" y="4"/>
                    </a:cubicBezTo>
                    <a:cubicBezTo>
                      <a:pt x="2" y="6"/>
                      <a:pt x="6" y="9"/>
                      <a:pt x="5" y="11"/>
                    </a:cubicBezTo>
                    <a:cubicBezTo>
                      <a:pt x="5" y="13"/>
                      <a:pt x="8" y="15"/>
                      <a:pt x="8" y="17"/>
                    </a:cubicBezTo>
                    <a:cubicBezTo>
                      <a:pt x="8" y="20"/>
                      <a:pt x="13" y="21"/>
                      <a:pt x="13" y="23"/>
                    </a:cubicBezTo>
                    <a:cubicBezTo>
                      <a:pt x="13" y="24"/>
                      <a:pt x="14" y="26"/>
                      <a:pt x="15" y="27"/>
                    </a:cubicBezTo>
                    <a:cubicBezTo>
                      <a:pt x="19" y="26"/>
                      <a:pt x="22" y="23"/>
                      <a:pt x="24" y="21"/>
                    </a:cubicBezTo>
                    <a:cubicBezTo>
                      <a:pt x="28" y="19"/>
                      <a:pt x="27" y="27"/>
                      <a:pt x="26" y="29"/>
                    </a:cubicBezTo>
                    <a:cubicBezTo>
                      <a:pt x="25" y="30"/>
                      <a:pt x="29" y="32"/>
                      <a:pt x="32" y="33"/>
                    </a:cubicBezTo>
                    <a:cubicBezTo>
                      <a:pt x="32" y="31"/>
                      <a:pt x="32" y="29"/>
                      <a:pt x="33" y="28"/>
                    </a:cubicBezTo>
                    <a:cubicBezTo>
                      <a:pt x="37" y="23"/>
                      <a:pt x="40" y="15"/>
                      <a:pt x="38" y="11"/>
                    </a:cubicBezTo>
                    <a:close/>
                    <a:moveTo>
                      <a:pt x="4" y="23"/>
                    </a:moveTo>
                    <a:cubicBezTo>
                      <a:pt x="3" y="22"/>
                      <a:pt x="2" y="21"/>
                      <a:pt x="0" y="21"/>
                    </a:cubicBezTo>
                    <a:cubicBezTo>
                      <a:pt x="1" y="22"/>
                      <a:pt x="1" y="24"/>
                      <a:pt x="3" y="25"/>
                    </a:cubicBezTo>
                    <a:cubicBezTo>
                      <a:pt x="6" y="27"/>
                      <a:pt x="1" y="27"/>
                      <a:pt x="8" y="28"/>
                    </a:cubicBezTo>
                    <a:cubicBezTo>
                      <a:pt x="9" y="28"/>
                      <a:pt x="9" y="28"/>
                      <a:pt x="10" y="28"/>
                    </a:cubicBezTo>
                    <a:cubicBezTo>
                      <a:pt x="10" y="27"/>
                      <a:pt x="10" y="26"/>
                      <a:pt x="8" y="24"/>
                    </a:cubicBezTo>
                    <a:cubicBezTo>
                      <a:pt x="6" y="22"/>
                      <a:pt x="5" y="23"/>
                      <a:pt x="4" y="23"/>
                    </a:cubicBezTo>
                    <a:close/>
                  </a:path>
                </a:pathLst>
              </a:custGeom>
              <a:grpFill/>
              <a:ln w="3175"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98" name="Freeform 175">
                <a:extLst>
                  <a:ext uri="{FF2B5EF4-FFF2-40B4-BE49-F238E27FC236}">
                    <a16:creationId xmlns:a16="http://schemas.microsoft.com/office/drawing/2014/main" id="{946F6D49-B9C1-4583-B8D0-865B398C1CC9}"/>
                  </a:ext>
                </a:extLst>
              </p:cNvPr>
              <p:cNvSpPr>
                <a:spLocks/>
              </p:cNvSpPr>
              <p:nvPr/>
            </p:nvSpPr>
            <p:spPr bwMode="auto">
              <a:xfrm>
                <a:off x="6041439" y="3334453"/>
                <a:ext cx="264747" cy="189464"/>
              </a:xfrm>
              <a:custGeom>
                <a:avLst/>
                <a:gdLst>
                  <a:gd name="T0" fmla="*/ 111 w 115"/>
                  <a:gd name="T1" fmla="*/ 11 h 82"/>
                  <a:gd name="T2" fmla="*/ 108 w 115"/>
                  <a:gd name="T3" fmla="*/ 9 h 82"/>
                  <a:gd name="T4" fmla="*/ 99 w 115"/>
                  <a:gd name="T5" fmla="*/ 15 h 82"/>
                  <a:gd name="T6" fmla="*/ 95 w 115"/>
                  <a:gd name="T7" fmla="*/ 16 h 82"/>
                  <a:gd name="T8" fmla="*/ 91 w 115"/>
                  <a:gd name="T9" fmla="*/ 16 h 82"/>
                  <a:gd name="T10" fmla="*/ 91 w 115"/>
                  <a:gd name="T11" fmla="*/ 7 h 82"/>
                  <a:gd name="T12" fmla="*/ 88 w 115"/>
                  <a:gd name="T13" fmla="*/ 0 h 82"/>
                  <a:gd name="T14" fmla="*/ 81 w 115"/>
                  <a:gd name="T15" fmla="*/ 7 h 82"/>
                  <a:gd name="T16" fmla="*/ 73 w 115"/>
                  <a:gd name="T17" fmla="*/ 11 h 82"/>
                  <a:gd name="T18" fmla="*/ 65 w 115"/>
                  <a:gd name="T19" fmla="*/ 13 h 82"/>
                  <a:gd name="T20" fmla="*/ 58 w 115"/>
                  <a:gd name="T21" fmla="*/ 11 h 82"/>
                  <a:gd name="T22" fmla="*/ 51 w 115"/>
                  <a:gd name="T23" fmla="*/ 9 h 82"/>
                  <a:gd name="T24" fmla="*/ 44 w 115"/>
                  <a:gd name="T25" fmla="*/ 8 h 82"/>
                  <a:gd name="T26" fmla="*/ 38 w 115"/>
                  <a:gd name="T27" fmla="*/ 11 h 82"/>
                  <a:gd name="T28" fmla="*/ 33 w 115"/>
                  <a:gd name="T29" fmla="*/ 19 h 82"/>
                  <a:gd name="T30" fmla="*/ 22 w 115"/>
                  <a:gd name="T31" fmla="*/ 26 h 82"/>
                  <a:gd name="T32" fmla="*/ 15 w 115"/>
                  <a:gd name="T33" fmla="*/ 29 h 82"/>
                  <a:gd name="T34" fmla="*/ 9 w 115"/>
                  <a:gd name="T35" fmla="*/ 27 h 82"/>
                  <a:gd name="T36" fmla="*/ 6 w 115"/>
                  <a:gd name="T37" fmla="*/ 31 h 82"/>
                  <a:gd name="T38" fmla="*/ 2 w 115"/>
                  <a:gd name="T39" fmla="*/ 37 h 82"/>
                  <a:gd name="T40" fmla="*/ 1 w 115"/>
                  <a:gd name="T41" fmla="*/ 44 h 82"/>
                  <a:gd name="T42" fmla="*/ 1 w 115"/>
                  <a:gd name="T43" fmla="*/ 53 h 82"/>
                  <a:gd name="T44" fmla="*/ 3 w 115"/>
                  <a:gd name="T45" fmla="*/ 62 h 82"/>
                  <a:gd name="T46" fmla="*/ 11 w 115"/>
                  <a:gd name="T47" fmla="*/ 66 h 82"/>
                  <a:gd name="T48" fmla="*/ 2 w 115"/>
                  <a:gd name="T49" fmla="*/ 78 h 82"/>
                  <a:gd name="T50" fmla="*/ 4 w 115"/>
                  <a:gd name="T51" fmla="*/ 80 h 82"/>
                  <a:gd name="T52" fmla="*/ 16 w 115"/>
                  <a:gd name="T53" fmla="*/ 82 h 82"/>
                  <a:gd name="T54" fmla="*/ 49 w 115"/>
                  <a:gd name="T55" fmla="*/ 78 h 82"/>
                  <a:gd name="T56" fmla="*/ 48 w 115"/>
                  <a:gd name="T57" fmla="*/ 69 h 82"/>
                  <a:gd name="T58" fmla="*/ 54 w 115"/>
                  <a:gd name="T59" fmla="*/ 66 h 82"/>
                  <a:gd name="T60" fmla="*/ 60 w 115"/>
                  <a:gd name="T61" fmla="*/ 64 h 82"/>
                  <a:gd name="T62" fmla="*/ 68 w 115"/>
                  <a:gd name="T63" fmla="*/ 61 h 82"/>
                  <a:gd name="T64" fmla="*/ 72 w 115"/>
                  <a:gd name="T65" fmla="*/ 58 h 82"/>
                  <a:gd name="T66" fmla="*/ 75 w 115"/>
                  <a:gd name="T67" fmla="*/ 49 h 82"/>
                  <a:gd name="T68" fmla="*/ 80 w 115"/>
                  <a:gd name="T69" fmla="*/ 46 h 82"/>
                  <a:gd name="T70" fmla="*/ 78 w 115"/>
                  <a:gd name="T71" fmla="*/ 41 h 82"/>
                  <a:gd name="T72" fmla="*/ 87 w 115"/>
                  <a:gd name="T73" fmla="*/ 41 h 82"/>
                  <a:gd name="T74" fmla="*/ 87 w 115"/>
                  <a:gd name="T75" fmla="*/ 34 h 82"/>
                  <a:gd name="T76" fmla="*/ 91 w 115"/>
                  <a:gd name="T77" fmla="*/ 29 h 82"/>
                  <a:gd name="T78" fmla="*/ 90 w 115"/>
                  <a:gd name="T79" fmla="*/ 24 h 82"/>
                  <a:gd name="T80" fmla="*/ 91 w 115"/>
                  <a:gd name="T81" fmla="*/ 20 h 82"/>
                  <a:gd name="T82" fmla="*/ 92 w 115"/>
                  <a:gd name="T83" fmla="*/ 19 h 82"/>
                  <a:gd name="T84" fmla="*/ 96 w 115"/>
                  <a:gd name="T85" fmla="*/ 18 h 82"/>
                  <a:gd name="T86" fmla="*/ 107 w 115"/>
                  <a:gd name="T87" fmla="*/ 15 h 82"/>
                  <a:gd name="T88" fmla="*/ 115 w 115"/>
                  <a:gd name="T89" fmla="*/ 12 h 82"/>
                  <a:gd name="T90" fmla="*/ 111 w 115"/>
                  <a:gd name="T91" fmla="*/ 11 h 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115" h="82">
                    <a:moveTo>
                      <a:pt x="111" y="11"/>
                    </a:moveTo>
                    <a:cubicBezTo>
                      <a:pt x="110" y="12"/>
                      <a:pt x="110" y="10"/>
                      <a:pt x="108" y="9"/>
                    </a:cubicBezTo>
                    <a:cubicBezTo>
                      <a:pt x="107" y="8"/>
                      <a:pt x="103" y="12"/>
                      <a:pt x="99" y="15"/>
                    </a:cubicBezTo>
                    <a:cubicBezTo>
                      <a:pt x="98" y="15"/>
                      <a:pt x="96" y="16"/>
                      <a:pt x="95" y="16"/>
                    </a:cubicBezTo>
                    <a:cubicBezTo>
                      <a:pt x="93" y="17"/>
                      <a:pt x="92" y="17"/>
                      <a:pt x="91" y="16"/>
                    </a:cubicBezTo>
                    <a:cubicBezTo>
                      <a:pt x="89" y="14"/>
                      <a:pt x="94" y="8"/>
                      <a:pt x="91" y="7"/>
                    </a:cubicBezTo>
                    <a:cubicBezTo>
                      <a:pt x="88" y="5"/>
                      <a:pt x="91" y="0"/>
                      <a:pt x="88" y="0"/>
                    </a:cubicBezTo>
                    <a:cubicBezTo>
                      <a:pt x="85" y="0"/>
                      <a:pt x="81" y="5"/>
                      <a:pt x="81" y="7"/>
                    </a:cubicBezTo>
                    <a:cubicBezTo>
                      <a:pt x="81" y="9"/>
                      <a:pt x="73" y="9"/>
                      <a:pt x="73" y="11"/>
                    </a:cubicBezTo>
                    <a:cubicBezTo>
                      <a:pt x="73" y="13"/>
                      <a:pt x="66" y="11"/>
                      <a:pt x="65" y="13"/>
                    </a:cubicBezTo>
                    <a:cubicBezTo>
                      <a:pt x="63" y="16"/>
                      <a:pt x="60" y="11"/>
                      <a:pt x="58" y="11"/>
                    </a:cubicBezTo>
                    <a:cubicBezTo>
                      <a:pt x="55" y="11"/>
                      <a:pt x="54" y="8"/>
                      <a:pt x="51" y="9"/>
                    </a:cubicBezTo>
                    <a:cubicBezTo>
                      <a:pt x="48" y="10"/>
                      <a:pt x="47" y="8"/>
                      <a:pt x="44" y="8"/>
                    </a:cubicBezTo>
                    <a:cubicBezTo>
                      <a:pt x="42" y="7"/>
                      <a:pt x="41" y="12"/>
                      <a:pt x="38" y="11"/>
                    </a:cubicBezTo>
                    <a:cubicBezTo>
                      <a:pt x="35" y="11"/>
                      <a:pt x="34" y="16"/>
                      <a:pt x="33" y="19"/>
                    </a:cubicBezTo>
                    <a:cubicBezTo>
                      <a:pt x="32" y="23"/>
                      <a:pt x="21" y="23"/>
                      <a:pt x="22" y="26"/>
                    </a:cubicBezTo>
                    <a:cubicBezTo>
                      <a:pt x="22" y="30"/>
                      <a:pt x="15" y="31"/>
                      <a:pt x="15" y="29"/>
                    </a:cubicBezTo>
                    <a:cubicBezTo>
                      <a:pt x="14" y="26"/>
                      <a:pt x="10" y="28"/>
                      <a:pt x="9" y="27"/>
                    </a:cubicBezTo>
                    <a:cubicBezTo>
                      <a:pt x="8" y="26"/>
                      <a:pt x="5" y="28"/>
                      <a:pt x="6" y="31"/>
                    </a:cubicBezTo>
                    <a:cubicBezTo>
                      <a:pt x="6" y="34"/>
                      <a:pt x="3" y="36"/>
                      <a:pt x="2" y="37"/>
                    </a:cubicBezTo>
                    <a:cubicBezTo>
                      <a:pt x="2" y="38"/>
                      <a:pt x="0" y="42"/>
                      <a:pt x="1" y="44"/>
                    </a:cubicBezTo>
                    <a:cubicBezTo>
                      <a:pt x="3" y="46"/>
                      <a:pt x="0" y="49"/>
                      <a:pt x="1" y="53"/>
                    </a:cubicBezTo>
                    <a:cubicBezTo>
                      <a:pt x="3" y="56"/>
                      <a:pt x="2" y="61"/>
                      <a:pt x="3" y="62"/>
                    </a:cubicBezTo>
                    <a:cubicBezTo>
                      <a:pt x="3" y="63"/>
                      <a:pt x="9" y="63"/>
                      <a:pt x="11" y="66"/>
                    </a:cubicBezTo>
                    <a:cubicBezTo>
                      <a:pt x="12" y="70"/>
                      <a:pt x="3" y="76"/>
                      <a:pt x="2" y="78"/>
                    </a:cubicBezTo>
                    <a:cubicBezTo>
                      <a:pt x="2" y="78"/>
                      <a:pt x="3" y="79"/>
                      <a:pt x="4" y="80"/>
                    </a:cubicBezTo>
                    <a:cubicBezTo>
                      <a:pt x="8" y="80"/>
                      <a:pt x="12" y="81"/>
                      <a:pt x="16" y="82"/>
                    </a:cubicBezTo>
                    <a:cubicBezTo>
                      <a:pt x="22" y="82"/>
                      <a:pt x="48" y="78"/>
                      <a:pt x="49" y="78"/>
                    </a:cubicBezTo>
                    <a:cubicBezTo>
                      <a:pt x="49" y="77"/>
                      <a:pt x="48" y="71"/>
                      <a:pt x="48" y="69"/>
                    </a:cubicBezTo>
                    <a:cubicBezTo>
                      <a:pt x="48" y="68"/>
                      <a:pt x="52" y="65"/>
                      <a:pt x="54" y="66"/>
                    </a:cubicBezTo>
                    <a:cubicBezTo>
                      <a:pt x="57" y="66"/>
                      <a:pt x="60" y="66"/>
                      <a:pt x="60" y="64"/>
                    </a:cubicBezTo>
                    <a:cubicBezTo>
                      <a:pt x="60" y="62"/>
                      <a:pt x="68" y="59"/>
                      <a:pt x="68" y="61"/>
                    </a:cubicBezTo>
                    <a:cubicBezTo>
                      <a:pt x="69" y="63"/>
                      <a:pt x="72" y="63"/>
                      <a:pt x="72" y="58"/>
                    </a:cubicBezTo>
                    <a:cubicBezTo>
                      <a:pt x="73" y="53"/>
                      <a:pt x="72" y="49"/>
                      <a:pt x="75" y="49"/>
                    </a:cubicBezTo>
                    <a:cubicBezTo>
                      <a:pt x="78" y="49"/>
                      <a:pt x="81" y="47"/>
                      <a:pt x="80" y="46"/>
                    </a:cubicBezTo>
                    <a:cubicBezTo>
                      <a:pt x="80" y="44"/>
                      <a:pt x="77" y="42"/>
                      <a:pt x="78" y="41"/>
                    </a:cubicBezTo>
                    <a:cubicBezTo>
                      <a:pt x="79" y="40"/>
                      <a:pt x="86" y="43"/>
                      <a:pt x="87" y="41"/>
                    </a:cubicBezTo>
                    <a:cubicBezTo>
                      <a:pt x="88" y="39"/>
                      <a:pt x="86" y="36"/>
                      <a:pt x="87" y="34"/>
                    </a:cubicBezTo>
                    <a:cubicBezTo>
                      <a:pt x="89" y="33"/>
                      <a:pt x="92" y="31"/>
                      <a:pt x="91" y="29"/>
                    </a:cubicBezTo>
                    <a:cubicBezTo>
                      <a:pt x="91" y="27"/>
                      <a:pt x="92" y="26"/>
                      <a:pt x="90" y="24"/>
                    </a:cubicBezTo>
                    <a:cubicBezTo>
                      <a:pt x="88" y="22"/>
                      <a:pt x="89" y="20"/>
                      <a:pt x="91" y="20"/>
                    </a:cubicBezTo>
                    <a:cubicBezTo>
                      <a:pt x="91" y="20"/>
                      <a:pt x="92" y="20"/>
                      <a:pt x="92" y="19"/>
                    </a:cubicBezTo>
                    <a:cubicBezTo>
                      <a:pt x="94" y="19"/>
                      <a:pt x="95" y="19"/>
                      <a:pt x="96" y="18"/>
                    </a:cubicBezTo>
                    <a:cubicBezTo>
                      <a:pt x="99" y="16"/>
                      <a:pt x="105" y="14"/>
                      <a:pt x="107" y="15"/>
                    </a:cubicBezTo>
                    <a:cubicBezTo>
                      <a:pt x="109" y="15"/>
                      <a:pt x="113" y="15"/>
                      <a:pt x="115" y="12"/>
                    </a:cubicBezTo>
                    <a:cubicBezTo>
                      <a:pt x="114" y="12"/>
                      <a:pt x="112" y="11"/>
                      <a:pt x="111" y="11"/>
                    </a:cubicBezTo>
                    <a:close/>
                  </a:path>
                </a:pathLst>
              </a:custGeom>
              <a:grpFill/>
              <a:ln w="3175"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99" name="Freeform 176">
                <a:extLst>
                  <a:ext uri="{FF2B5EF4-FFF2-40B4-BE49-F238E27FC236}">
                    <a16:creationId xmlns:a16="http://schemas.microsoft.com/office/drawing/2014/main" id="{8D15F5C3-DC8F-4789-8080-1105F437E96C}"/>
                  </a:ext>
                </a:extLst>
              </p:cNvPr>
              <p:cNvSpPr>
                <a:spLocks/>
              </p:cNvSpPr>
              <p:nvPr/>
            </p:nvSpPr>
            <p:spPr bwMode="auto">
              <a:xfrm>
                <a:off x="6050223" y="3362057"/>
                <a:ext cx="306153" cy="277294"/>
              </a:xfrm>
              <a:custGeom>
                <a:avLst/>
                <a:gdLst>
                  <a:gd name="T0" fmla="*/ 123 w 133"/>
                  <a:gd name="T1" fmla="*/ 7 h 120"/>
                  <a:gd name="T2" fmla="*/ 113 w 133"/>
                  <a:gd name="T3" fmla="*/ 1 h 120"/>
                  <a:gd name="T4" fmla="*/ 103 w 133"/>
                  <a:gd name="T5" fmla="*/ 3 h 120"/>
                  <a:gd name="T6" fmla="*/ 88 w 133"/>
                  <a:gd name="T7" fmla="*/ 7 h 120"/>
                  <a:gd name="T8" fmla="*/ 86 w 133"/>
                  <a:gd name="T9" fmla="*/ 12 h 120"/>
                  <a:gd name="T10" fmla="*/ 83 w 133"/>
                  <a:gd name="T11" fmla="*/ 22 h 120"/>
                  <a:gd name="T12" fmla="*/ 74 w 133"/>
                  <a:gd name="T13" fmla="*/ 29 h 120"/>
                  <a:gd name="T14" fmla="*/ 71 w 133"/>
                  <a:gd name="T15" fmla="*/ 37 h 120"/>
                  <a:gd name="T16" fmla="*/ 64 w 133"/>
                  <a:gd name="T17" fmla="*/ 49 h 120"/>
                  <a:gd name="T18" fmla="*/ 50 w 133"/>
                  <a:gd name="T19" fmla="*/ 54 h 120"/>
                  <a:gd name="T20" fmla="*/ 45 w 133"/>
                  <a:gd name="T21" fmla="*/ 66 h 120"/>
                  <a:gd name="T22" fmla="*/ 0 w 133"/>
                  <a:gd name="T23" fmla="*/ 68 h 120"/>
                  <a:gd name="T24" fmla="*/ 12 w 133"/>
                  <a:gd name="T25" fmla="*/ 79 h 120"/>
                  <a:gd name="T26" fmla="*/ 18 w 133"/>
                  <a:gd name="T27" fmla="*/ 94 h 120"/>
                  <a:gd name="T28" fmla="*/ 5 w 133"/>
                  <a:gd name="T29" fmla="*/ 105 h 120"/>
                  <a:gd name="T30" fmla="*/ 21 w 133"/>
                  <a:gd name="T31" fmla="*/ 106 h 120"/>
                  <a:gd name="T32" fmla="*/ 40 w 133"/>
                  <a:gd name="T33" fmla="*/ 105 h 120"/>
                  <a:gd name="T34" fmla="*/ 50 w 133"/>
                  <a:gd name="T35" fmla="*/ 111 h 120"/>
                  <a:gd name="T36" fmla="*/ 59 w 133"/>
                  <a:gd name="T37" fmla="*/ 120 h 120"/>
                  <a:gd name="T38" fmla="*/ 60 w 133"/>
                  <a:gd name="T39" fmla="*/ 120 h 120"/>
                  <a:gd name="T40" fmla="*/ 75 w 133"/>
                  <a:gd name="T41" fmla="*/ 114 h 120"/>
                  <a:gd name="T42" fmla="*/ 78 w 133"/>
                  <a:gd name="T43" fmla="*/ 106 h 120"/>
                  <a:gd name="T44" fmla="*/ 70 w 133"/>
                  <a:gd name="T45" fmla="*/ 92 h 120"/>
                  <a:gd name="T46" fmla="*/ 82 w 133"/>
                  <a:gd name="T47" fmla="*/ 85 h 120"/>
                  <a:gd name="T48" fmla="*/ 92 w 133"/>
                  <a:gd name="T49" fmla="*/ 78 h 120"/>
                  <a:gd name="T50" fmla="*/ 102 w 133"/>
                  <a:gd name="T51" fmla="*/ 66 h 120"/>
                  <a:gd name="T52" fmla="*/ 110 w 133"/>
                  <a:gd name="T53" fmla="*/ 57 h 120"/>
                  <a:gd name="T54" fmla="*/ 116 w 133"/>
                  <a:gd name="T55" fmla="*/ 45 h 120"/>
                  <a:gd name="T56" fmla="*/ 107 w 133"/>
                  <a:gd name="T57" fmla="*/ 34 h 120"/>
                  <a:gd name="T58" fmla="*/ 110 w 133"/>
                  <a:gd name="T59" fmla="*/ 22 h 120"/>
                  <a:gd name="T60" fmla="*/ 130 w 133"/>
                  <a:gd name="T61" fmla="*/ 21 h 120"/>
                  <a:gd name="T62" fmla="*/ 127 w 133"/>
                  <a:gd name="T63" fmla="*/ 13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33" h="120">
                    <a:moveTo>
                      <a:pt x="127" y="13"/>
                    </a:moveTo>
                    <a:cubicBezTo>
                      <a:pt x="123" y="11"/>
                      <a:pt x="123" y="8"/>
                      <a:pt x="123" y="7"/>
                    </a:cubicBezTo>
                    <a:cubicBezTo>
                      <a:pt x="123" y="6"/>
                      <a:pt x="118" y="3"/>
                      <a:pt x="115" y="1"/>
                    </a:cubicBezTo>
                    <a:cubicBezTo>
                      <a:pt x="115" y="1"/>
                      <a:pt x="114" y="1"/>
                      <a:pt x="113" y="1"/>
                    </a:cubicBezTo>
                    <a:cubicBezTo>
                      <a:pt x="113" y="1"/>
                      <a:pt x="112" y="1"/>
                      <a:pt x="111" y="0"/>
                    </a:cubicBezTo>
                    <a:cubicBezTo>
                      <a:pt x="109" y="3"/>
                      <a:pt x="105" y="3"/>
                      <a:pt x="103" y="3"/>
                    </a:cubicBezTo>
                    <a:cubicBezTo>
                      <a:pt x="101" y="2"/>
                      <a:pt x="95" y="4"/>
                      <a:pt x="92" y="6"/>
                    </a:cubicBezTo>
                    <a:cubicBezTo>
                      <a:pt x="91" y="7"/>
                      <a:pt x="90" y="7"/>
                      <a:pt x="88" y="7"/>
                    </a:cubicBezTo>
                    <a:cubicBezTo>
                      <a:pt x="88" y="8"/>
                      <a:pt x="87" y="8"/>
                      <a:pt x="87" y="8"/>
                    </a:cubicBezTo>
                    <a:cubicBezTo>
                      <a:pt x="85" y="8"/>
                      <a:pt x="84" y="10"/>
                      <a:pt x="86" y="12"/>
                    </a:cubicBezTo>
                    <a:cubicBezTo>
                      <a:pt x="88" y="14"/>
                      <a:pt x="87" y="15"/>
                      <a:pt x="87" y="17"/>
                    </a:cubicBezTo>
                    <a:cubicBezTo>
                      <a:pt x="88" y="19"/>
                      <a:pt x="85" y="21"/>
                      <a:pt x="83" y="22"/>
                    </a:cubicBezTo>
                    <a:cubicBezTo>
                      <a:pt x="82" y="24"/>
                      <a:pt x="84" y="27"/>
                      <a:pt x="83" y="29"/>
                    </a:cubicBezTo>
                    <a:cubicBezTo>
                      <a:pt x="82" y="31"/>
                      <a:pt x="75" y="28"/>
                      <a:pt x="74" y="29"/>
                    </a:cubicBezTo>
                    <a:cubicBezTo>
                      <a:pt x="73" y="30"/>
                      <a:pt x="76" y="32"/>
                      <a:pt x="76" y="34"/>
                    </a:cubicBezTo>
                    <a:cubicBezTo>
                      <a:pt x="77" y="35"/>
                      <a:pt x="74" y="37"/>
                      <a:pt x="71" y="37"/>
                    </a:cubicBezTo>
                    <a:cubicBezTo>
                      <a:pt x="68" y="37"/>
                      <a:pt x="69" y="41"/>
                      <a:pt x="68" y="46"/>
                    </a:cubicBezTo>
                    <a:cubicBezTo>
                      <a:pt x="68" y="51"/>
                      <a:pt x="65" y="51"/>
                      <a:pt x="64" y="49"/>
                    </a:cubicBezTo>
                    <a:cubicBezTo>
                      <a:pt x="64" y="47"/>
                      <a:pt x="56" y="50"/>
                      <a:pt x="56" y="52"/>
                    </a:cubicBezTo>
                    <a:cubicBezTo>
                      <a:pt x="56" y="54"/>
                      <a:pt x="53" y="54"/>
                      <a:pt x="50" y="54"/>
                    </a:cubicBezTo>
                    <a:cubicBezTo>
                      <a:pt x="48" y="53"/>
                      <a:pt x="44" y="56"/>
                      <a:pt x="44" y="57"/>
                    </a:cubicBezTo>
                    <a:cubicBezTo>
                      <a:pt x="44" y="59"/>
                      <a:pt x="45" y="65"/>
                      <a:pt x="45" y="66"/>
                    </a:cubicBezTo>
                    <a:cubicBezTo>
                      <a:pt x="44" y="66"/>
                      <a:pt x="18" y="70"/>
                      <a:pt x="12" y="70"/>
                    </a:cubicBezTo>
                    <a:cubicBezTo>
                      <a:pt x="8" y="69"/>
                      <a:pt x="4" y="68"/>
                      <a:pt x="0" y="68"/>
                    </a:cubicBezTo>
                    <a:cubicBezTo>
                      <a:pt x="1" y="70"/>
                      <a:pt x="3" y="71"/>
                      <a:pt x="4" y="73"/>
                    </a:cubicBezTo>
                    <a:cubicBezTo>
                      <a:pt x="5" y="75"/>
                      <a:pt x="8" y="78"/>
                      <a:pt x="12" y="79"/>
                    </a:cubicBezTo>
                    <a:cubicBezTo>
                      <a:pt x="16" y="81"/>
                      <a:pt x="14" y="88"/>
                      <a:pt x="16" y="88"/>
                    </a:cubicBezTo>
                    <a:cubicBezTo>
                      <a:pt x="18" y="89"/>
                      <a:pt x="20" y="94"/>
                      <a:pt x="18" y="94"/>
                    </a:cubicBezTo>
                    <a:cubicBezTo>
                      <a:pt x="15" y="95"/>
                      <a:pt x="13" y="95"/>
                      <a:pt x="10" y="97"/>
                    </a:cubicBezTo>
                    <a:cubicBezTo>
                      <a:pt x="8" y="98"/>
                      <a:pt x="5" y="101"/>
                      <a:pt x="5" y="105"/>
                    </a:cubicBezTo>
                    <a:cubicBezTo>
                      <a:pt x="5" y="105"/>
                      <a:pt x="6" y="106"/>
                      <a:pt x="6" y="107"/>
                    </a:cubicBezTo>
                    <a:cubicBezTo>
                      <a:pt x="12" y="107"/>
                      <a:pt x="20" y="107"/>
                      <a:pt x="21" y="106"/>
                    </a:cubicBezTo>
                    <a:cubicBezTo>
                      <a:pt x="22" y="104"/>
                      <a:pt x="25" y="104"/>
                      <a:pt x="27" y="105"/>
                    </a:cubicBezTo>
                    <a:cubicBezTo>
                      <a:pt x="29" y="106"/>
                      <a:pt x="37" y="107"/>
                      <a:pt x="40" y="105"/>
                    </a:cubicBezTo>
                    <a:cubicBezTo>
                      <a:pt x="44" y="103"/>
                      <a:pt x="46" y="105"/>
                      <a:pt x="46" y="107"/>
                    </a:cubicBezTo>
                    <a:cubicBezTo>
                      <a:pt x="46" y="109"/>
                      <a:pt x="48" y="109"/>
                      <a:pt x="50" y="111"/>
                    </a:cubicBezTo>
                    <a:cubicBezTo>
                      <a:pt x="52" y="113"/>
                      <a:pt x="50" y="115"/>
                      <a:pt x="52" y="117"/>
                    </a:cubicBezTo>
                    <a:cubicBezTo>
                      <a:pt x="53" y="118"/>
                      <a:pt x="55" y="118"/>
                      <a:pt x="59" y="120"/>
                    </a:cubicBezTo>
                    <a:cubicBezTo>
                      <a:pt x="59" y="120"/>
                      <a:pt x="59" y="120"/>
                      <a:pt x="60" y="120"/>
                    </a:cubicBezTo>
                    <a:cubicBezTo>
                      <a:pt x="60" y="120"/>
                      <a:pt x="60" y="120"/>
                      <a:pt x="60" y="120"/>
                    </a:cubicBezTo>
                    <a:cubicBezTo>
                      <a:pt x="62" y="118"/>
                      <a:pt x="63" y="114"/>
                      <a:pt x="68" y="115"/>
                    </a:cubicBezTo>
                    <a:cubicBezTo>
                      <a:pt x="73" y="116"/>
                      <a:pt x="72" y="114"/>
                      <a:pt x="75" y="114"/>
                    </a:cubicBezTo>
                    <a:cubicBezTo>
                      <a:pt x="78" y="115"/>
                      <a:pt x="80" y="115"/>
                      <a:pt x="81" y="113"/>
                    </a:cubicBezTo>
                    <a:cubicBezTo>
                      <a:pt x="83" y="111"/>
                      <a:pt x="80" y="107"/>
                      <a:pt x="78" y="106"/>
                    </a:cubicBezTo>
                    <a:cubicBezTo>
                      <a:pt x="77" y="104"/>
                      <a:pt x="75" y="100"/>
                      <a:pt x="75" y="97"/>
                    </a:cubicBezTo>
                    <a:cubicBezTo>
                      <a:pt x="75" y="94"/>
                      <a:pt x="70" y="94"/>
                      <a:pt x="70" y="92"/>
                    </a:cubicBezTo>
                    <a:cubicBezTo>
                      <a:pt x="70" y="89"/>
                      <a:pt x="75" y="85"/>
                      <a:pt x="76" y="84"/>
                    </a:cubicBezTo>
                    <a:cubicBezTo>
                      <a:pt x="77" y="83"/>
                      <a:pt x="81" y="86"/>
                      <a:pt x="82" y="85"/>
                    </a:cubicBezTo>
                    <a:cubicBezTo>
                      <a:pt x="83" y="83"/>
                      <a:pt x="86" y="84"/>
                      <a:pt x="87" y="84"/>
                    </a:cubicBezTo>
                    <a:cubicBezTo>
                      <a:pt x="89" y="85"/>
                      <a:pt x="91" y="81"/>
                      <a:pt x="92" y="78"/>
                    </a:cubicBezTo>
                    <a:cubicBezTo>
                      <a:pt x="92" y="75"/>
                      <a:pt x="97" y="75"/>
                      <a:pt x="98" y="74"/>
                    </a:cubicBezTo>
                    <a:cubicBezTo>
                      <a:pt x="99" y="73"/>
                      <a:pt x="101" y="67"/>
                      <a:pt x="102" y="66"/>
                    </a:cubicBezTo>
                    <a:cubicBezTo>
                      <a:pt x="102" y="64"/>
                      <a:pt x="106" y="65"/>
                      <a:pt x="106" y="62"/>
                    </a:cubicBezTo>
                    <a:cubicBezTo>
                      <a:pt x="106" y="58"/>
                      <a:pt x="108" y="58"/>
                      <a:pt x="110" y="57"/>
                    </a:cubicBezTo>
                    <a:cubicBezTo>
                      <a:pt x="112" y="57"/>
                      <a:pt x="111" y="54"/>
                      <a:pt x="112" y="51"/>
                    </a:cubicBezTo>
                    <a:cubicBezTo>
                      <a:pt x="112" y="49"/>
                      <a:pt x="113" y="46"/>
                      <a:pt x="116" y="45"/>
                    </a:cubicBezTo>
                    <a:cubicBezTo>
                      <a:pt x="118" y="45"/>
                      <a:pt x="115" y="41"/>
                      <a:pt x="112" y="42"/>
                    </a:cubicBezTo>
                    <a:cubicBezTo>
                      <a:pt x="109" y="42"/>
                      <a:pt x="107" y="34"/>
                      <a:pt x="107" y="34"/>
                    </a:cubicBezTo>
                    <a:cubicBezTo>
                      <a:pt x="107" y="34"/>
                      <a:pt x="108" y="27"/>
                      <a:pt x="106" y="26"/>
                    </a:cubicBezTo>
                    <a:cubicBezTo>
                      <a:pt x="104" y="26"/>
                      <a:pt x="107" y="22"/>
                      <a:pt x="110" y="22"/>
                    </a:cubicBezTo>
                    <a:cubicBezTo>
                      <a:pt x="114" y="22"/>
                      <a:pt x="120" y="26"/>
                      <a:pt x="122" y="24"/>
                    </a:cubicBezTo>
                    <a:cubicBezTo>
                      <a:pt x="124" y="23"/>
                      <a:pt x="129" y="22"/>
                      <a:pt x="130" y="21"/>
                    </a:cubicBezTo>
                    <a:cubicBezTo>
                      <a:pt x="131" y="21"/>
                      <a:pt x="132" y="18"/>
                      <a:pt x="133" y="16"/>
                    </a:cubicBezTo>
                    <a:cubicBezTo>
                      <a:pt x="132" y="15"/>
                      <a:pt x="129" y="14"/>
                      <a:pt x="127" y="13"/>
                    </a:cubicBezTo>
                    <a:close/>
                  </a:path>
                </a:pathLst>
              </a:custGeom>
              <a:grpFill/>
              <a:ln w="3175"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00" name="Freeform 177">
                <a:extLst>
                  <a:ext uri="{FF2B5EF4-FFF2-40B4-BE49-F238E27FC236}">
                    <a16:creationId xmlns:a16="http://schemas.microsoft.com/office/drawing/2014/main" id="{FB4F6055-8FEC-4DD2-B292-5892B155AC77}"/>
                  </a:ext>
                </a:extLst>
              </p:cNvPr>
              <p:cNvSpPr>
                <a:spLocks noEditPoints="1"/>
              </p:cNvSpPr>
              <p:nvPr/>
            </p:nvSpPr>
            <p:spPr bwMode="auto">
              <a:xfrm>
                <a:off x="6663784" y="3980637"/>
                <a:ext cx="851959" cy="311172"/>
              </a:xfrm>
              <a:custGeom>
                <a:avLst/>
                <a:gdLst>
                  <a:gd name="T0" fmla="*/ 27 w 370"/>
                  <a:gd name="T1" fmla="*/ 57 h 135"/>
                  <a:gd name="T2" fmla="*/ 105 w 370"/>
                  <a:gd name="T3" fmla="*/ 72 h 135"/>
                  <a:gd name="T4" fmla="*/ 16 w 370"/>
                  <a:gd name="T5" fmla="*/ 37 h 135"/>
                  <a:gd name="T6" fmla="*/ 199 w 370"/>
                  <a:gd name="T7" fmla="*/ 95 h 135"/>
                  <a:gd name="T8" fmla="*/ 207 w 370"/>
                  <a:gd name="T9" fmla="*/ 76 h 135"/>
                  <a:gd name="T10" fmla="*/ 219 w 370"/>
                  <a:gd name="T11" fmla="*/ 79 h 135"/>
                  <a:gd name="T12" fmla="*/ 227 w 370"/>
                  <a:gd name="T13" fmla="*/ 54 h 135"/>
                  <a:gd name="T14" fmla="*/ 227 w 370"/>
                  <a:gd name="T15" fmla="*/ 45 h 135"/>
                  <a:gd name="T16" fmla="*/ 212 w 370"/>
                  <a:gd name="T17" fmla="*/ 38 h 135"/>
                  <a:gd name="T18" fmla="*/ 190 w 370"/>
                  <a:gd name="T19" fmla="*/ 69 h 135"/>
                  <a:gd name="T20" fmla="*/ 88 w 370"/>
                  <a:gd name="T21" fmla="*/ 75 h 135"/>
                  <a:gd name="T22" fmla="*/ 85 w 370"/>
                  <a:gd name="T23" fmla="*/ 62 h 135"/>
                  <a:gd name="T24" fmla="*/ 82 w 370"/>
                  <a:gd name="T25" fmla="*/ 68 h 135"/>
                  <a:gd name="T26" fmla="*/ 68 w 370"/>
                  <a:gd name="T27" fmla="*/ 51 h 135"/>
                  <a:gd name="T28" fmla="*/ 56 w 370"/>
                  <a:gd name="T29" fmla="*/ 36 h 135"/>
                  <a:gd name="T30" fmla="*/ 38 w 370"/>
                  <a:gd name="T31" fmla="*/ 24 h 135"/>
                  <a:gd name="T32" fmla="*/ 2 w 370"/>
                  <a:gd name="T33" fmla="*/ 3 h 135"/>
                  <a:gd name="T34" fmla="*/ 33 w 370"/>
                  <a:gd name="T35" fmla="*/ 46 h 135"/>
                  <a:gd name="T36" fmla="*/ 71 w 370"/>
                  <a:gd name="T37" fmla="*/ 91 h 135"/>
                  <a:gd name="T38" fmla="*/ 87 w 370"/>
                  <a:gd name="T39" fmla="*/ 84 h 135"/>
                  <a:gd name="T40" fmla="*/ 266 w 370"/>
                  <a:gd name="T41" fmla="*/ 37 h 135"/>
                  <a:gd name="T42" fmla="*/ 268 w 370"/>
                  <a:gd name="T43" fmla="*/ 46 h 135"/>
                  <a:gd name="T44" fmla="*/ 249 w 370"/>
                  <a:gd name="T45" fmla="*/ 75 h 135"/>
                  <a:gd name="T46" fmla="*/ 198 w 370"/>
                  <a:gd name="T47" fmla="*/ 119 h 135"/>
                  <a:gd name="T48" fmla="*/ 230 w 370"/>
                  <a:gd name="T49" fmla="*/ 115 h 135"/>
                  <a:gd name="T50" fmla="*/ 276 w 370"/>
                  <a:gd name="T51" fmla="*/ 76 h 135"/>
                  <a:gd name="T52" fmla="*/ 156 w 370"/>
                  <a:gd name="T53" fmla="*/ 113 h 135"/>
                  <a:gd name="T54" fmla="*/ 140 w 370"/>
                  <a:gd name="T55" fmla="*/ 105 h 135"/>
                  <a:gd name="T56" fmla="*/ 88 w 370"/>
                  <a:gd name="T57" fmla="*/ 98 h 135"/>
                  <a:gd name="T58" fmla="*/ 94 w 370"/>
                  <a:gd name="T59" fmla="*/ 109 h 135"/>
                  <a:gd name="T60" fmla="*/ 144 w 370"/>
                  <a:gd name="T61" fmla="*/ 117 h 135"/>
                  <a:gd name="T62" fmla="*/ 156 w 370"/>
                  <a:gd name="T63" fmla="*/ 113 h 135"/>
                  <a:gd name="T64" fmla="*/ 323 w 370"/>
                  <a:gd name="T65" fmla="*/ 76 h 135"/>
                  <a:gd name="T66" fmla="*/ 289 w 370"/>
                  <a:gd name="T67" fmla="*/ 59 h 135"/>
                  <a:gd name="T68" fmla="*/ 310 w 370"/>
                  <a:gd name="T69" fmla="*/ 67 h 135"/>
                  <a:gd name="T70" fmla="*/ 298 w 370"/>
                  <a:gd name="T71" fmla="*/ 72 h 135"/>
                  <a:gd name="T72" fmla="*/ 317 w 370"/>
                  <a:gd name="T73" fmla="*/ 81 h 135"/>
                  <a:gd name="T74" fmla="*/ 351 w 370"/>
                  <a:gd name="T75" fmla="*/ 102 h 135"/>
                  <a:gd name="T76" fmla="*/ 362 w 370"/>
                  <a:gd name="T77" fmla="*/ 115 h 135"/>
                  <a:gd name="T78" fmla="*/ 343 w 370"/>
                  <a:gd name="T79" fmla="*/ 61 h 135"/>
                  <a:gd name="T80" fmla="*/ 236 w 370"/>
                  <a:gd name="T81" fmla="*/ 125 h 135"/>
                  <a:gd name="T82" fmla="*/ 240 w 370"/>
                  <a:gd name="T83" fmla="*/ 127 h 135"/>
                  <a:gd name="T84" fmla="*/ 242 w 370"/>
                  <a:gd name="T85" fmla="*/ 124 h 135"/>
                  <a:gd name="T86" fmla="*/ 178 w 370"/>
                  <a:gd name="T87" fmla="*/ 48 h 135"/>
                  <a:gd name="T88" fmla="*/ 183 w 370"/>
                  <a:gd name="T89" fmla="*/ 28 h 135"/>
                  <a:gd name="T90" fmla="*/ 182 w 370"/>
                  <a:gd name="T91" fmla="*/ 14 h 135"/>
                  <a:gd name="T92" fmla="*/ 161 w 370"/>
                  <a:gd name="T93" fmla="*/ 25 h 135"/>
                  <a:gd name="T94" fmla="*/ 144 w 370"/>
                  <a:gd name="T95" fmla="*/ 36 h 135"/>
                  <a:gd name="T96" fmla="*/ 118 w 370"/>
                  <a:gd name="T97" fmla="*/ 37 h 135"/>
                  <a:gd name="T98" fmla="*/ 110 w 370"/>
                  <a:gd name="T99" fmla="*/ 43 h 135"/>
                  <a:gd name="T100" fmla="*/ 129 w 370"/>
                  <a:gd name="T101" fmla="*/ 73 h 135"/>
                  <a:gd name="T102" fmla="*/ 156 w 370"/>
                  <a:gd name="T103" fmla="*/ 80 h 135"/>
                  <a:gd name="T104" fmla="*/ 192 w 370"/>
                  <a:gd name="T105" fmla="*/ 127 h 135"/>
                  <a:gd name="T106" fmla="*/ 192 w 370"/>
                  <a:gd name="T107" fmla="*/ 127 h 135"/>
                  <a:gd name="T108" fmla="*/ 168 w 370"/>
                  <a:gd name="T109" fmla="*/ 120 h 135"/>
                  <a:gd name="T110" fmla="*/ 180 w 370"/>
                  <a:gd name="T111" fmla="*/ 115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70" h="135">
                    <a:moveTo>
                      <a:pt x="27" y="57"/>
                    </a:moveTo>
                    <a:cubicBezTo>
                      <a:pt x="27" y="58"/>
                      <a:pt x="30" y="63"/>
                      <a:pt x="31" y="62"/>
                    </a:cubicBezTo>
                    <a:cubicBezTo>
                      <a:pt x="33" y="60"/>
                      <a:pt x="29" y="53"/>
                      <a:pt x="27" y="57"/>
                    </a:cubicBezTo>
                    <a:close/>
                    <a:moveTo>
                      <a:pt x="105" y="72"/>
                    </a:moveTo>
                    <a:cubicBezTo>
                      <a:pt x="105" y="70"/>
                      <a:pt x="99" y="71"/>
                      <a:pt x="101" y="74"/>
                    </a:cubicBezTo>
                    <a:cubicBezTo>
                      <a:pt x="103" y="77"/>
                      <a:pt x="105" y="74"/>
                      <a:pt x="105" y="72"/>
                    </a:cubicBezTo>
                    <a:close/>
                    <a:moveTo>
                      <a:pt x="16" y="37"/>
                    </a:moveTo>
                    <a:cubicBezTo>
                      <a:pt x="15" y="39"/>
                      <a:pt x="18" y="46"/>
                      <a:pt x="21" y="43"/>
                    </a:cubicBezTo>
                    <a:cubicBezTo>
                      <a:pt x="24" y="40"/>
                      <a:pt x="16" y="34"/>
                      <a:pt x="16" y="37"/>
                    </a:cubicBezTo>
                    <a:close/>
                    <a:moveTo>
                      <a:pt x="195" y="77"/>
                    </a:moveTo>
                    <a:cubicBezTo>
                      <a:pt x="199" y="78"/>
                      <a:pt x="198" y="83"/>
                      <a:pt x="198" y="86"/>
                    </a:cubicBezTo>
                    <a:cubicBezTo>
                      <a:pt x="197" y="89"/>
                      <a:pt x="196" y="96"/>
                      <a:pt x="199" y="95"/>
                    </a:cubicBezTo>
                    <a:cubicBezTo>
                      <a:pt x="202" y="94"/>
                      <a:pt x="205" y="89"/>
                      <a:pt x="203" y="87"/>
                    </a:cubicBezTo>
                    <a:cubicBezTo>
                      <a:pt x="201" y="86"/>
                      <a:pt x="201" y="75"/>
                      <a:pt x="202" y="73"/>
                    </a:cubicBezTo>
                    <a:cubicBezTo>
                      <a:pt x="203" y="70"/>
                      <a:pt x="209" y="72"/>
                      <a:pt x="207" y="76"/>
                    </a:cubicBezTo>
                    <a:cubicBezTo>
                      <a:pt x="205" y="80"/>
                      <a:pt x="211" y="80"/>
                      <a:pt x="211" y="84"/>
                    </a:cubicBezTo>
                    <a:cubicBezTo>
                      <a:pt x="211" y="89"/>
                      <a:pt x="215" y="86"/>
                      <a:pt x="218" y="85"/>
                    </a:cubicBezTo>
                    <a:cubicBezTo>
                      <a:pt x="222" y="84"/>
                      <a:pt x="222" y="82"/>
                      <a:pt x="219" y="79"/>
                    </a:cubicBezTo>
                    <a:cubicBezTo>
                      <a:pt x="216" y="76"/>
                      <a:pt x="221" y="72"/>
                      <a:pt x="217" y="70"/>
                    </a:cubicBezTo>
                    <a:cubicBezTo>
                      <a:pt x="214" y="67"/>
                      <a:pt x="211" y="64"/>
                      <a:pt x="215" y="63"/>
                    </a:cubicBezTo>
                    <a:cubicBezTo>
                      <a:pt x="218" y="62"/>
                      <a:pt x="228" y="56"/>
                      <a:pt x="227" y="54"/>
                    </a:cubicBezTo>
                    <a:cubicBezTo>
                      <a:pt x="226" y="52"/>
                      <a:pt x="212" y="55"/>
                      <a:pt x="210" y="59"/>
                    </a:cubicBezTo>
                    <a:cubicBezTo>
                      <a:pt x="209" y="63"/>
                      <a:pt x="199" y="58"/>
                      <a:pt x="200" y="51"/>
                    </a:cubicBezTo>
                    <a:cubicBezTo>
                      <a:pt x="202" y="44"/>
                      <a:pt x="221" y="42"/>
                      <a:pt x="227" y="45"/>
                    </a:cubicBezTo>
                    <a:cubicBezTo>
                      <a:pt x="233" y="48"/>
                      <a:pt x="239" y="41"/>
                      <a:pt x="241" y="37"/>
                    </a:cubicBezTo>
                    <a:cubicBezTo>
                      <a:pt x="243" y="33"/>
                      <a:pt x="236" y="37"/>
                      <a:pt x="232" y="40"/>
                    </a:cubicBezTo>
                    <a:cubicBezTo>
                      <a:pt x="228" y="43"/>
                      <a:pt x="218" y="40"/>
                      <a:pt x="212" y="38"/>
                    </a:cubicBezTo>
                    <a:cubicBezTo>
                      <a:pt x="207" y="36"/>
                      <a:pt x="207" y="41"/>
                      <a:pt x="202" y="42"/>
                    </a:cubicBezTo>
                    <a:cubicBezTo>
                      <a:pt x="198" y="43"/>
                      <a:pt x="199" y="53"/>
                      <a:pt x="197" y="54"/>
                    </a:cubicBezTo>
                    <a:cubicBezTo>
                      <a:pt x="195" y="55"/>
                      <a:pt x="195" y="62"/>
                      <a:pt x="190" y="69"/>
                    </a:cubicBezTo>
                    <a:cubicBezTo>
                      <a:pt x="186" y="76"/>
                      <a:pt x="192" y="77"/>
                      <a:pt x="195" y="77"/>
                    </a:cubicBezTo>
                    <a:close/>
                    <a:moveTo>
                      <a:pt x="87" y="84"/>
                    </a:moveTo>
                    <a:cubicBezTo>
                      <a:pt x="86" y="80"/>
                      <a:pt x="88" y="77"/>
                      <a:pt x="88" y="75"/>
                    </a:cubicBezTo>
                    <a:cubicBezTo>
                      <a:pt x="88" y="74"/>
                      <a:pt x="89" y="73"/>
                      <a:pt x="91" y="73"/>
                    </a:cubicBezTo>
                    <a:cubicBezTo>
                      <a:pt x="93" y="74"/>
                      <a:pt x="93" y="69"/>
                      <a:pt x="91" y="68"/>
                    </a:cubicBezTo>
                    <a:cubicBezTo>
                      <a:pt x="90" y="68"/>
                      <a:pt x="89" y="62"/>
                      <a:pt x="85" y="62"/>
                    </a:cubicBezTo>
                    <a:cubicBezTo>
                      <a:pt x="81" y="62"/>
                      <a:pt x="81" y="65"/>
                      <a:pt x="84" y="65"/>
                    </a:cubicBezTo>
                    <a:cubicBezTo>
                      <a:pt x="86" y="66"/>
                      <a:pt x="88" y="68"/>
                      <a:pt x="87" y="69"/>
                    </a:cubicBezTo>
                    <a:cubicBezTo>
                      <a:pt x="86" y="71"/>
                      <a:pt x="85" y="68"/>
                      <a:pt x="82" y="68"/>
                    </a:cubicBezTo>
                    <a:cubicBezTo>
                      <a:pt x="79" y="68"/>
                      <a:pt x="81" y="64"/>
                      <a:pt x="77" y="64"/>
                    </a:cubicBezTo>
                    <a:cubicBezTo>
                      <a:pt x="73" y="63"/>
                      <a:pt x="74" y="56"/>
                      <a:pt x="70" y="56"/>
                    </a:cubicBezTo>
                    <a:cubicBezTo>
                      <a:pt x="66" y="56"/>
                      <a:pt x="66" y="53"/>
                      <a:pt x="68" y="51"/>
                    </a:cubicBezTo>
                    <a:cubicBezTo>
                      <a:pt x="71" y="48"/>
                      <a:pt x="64" y="46"/>
                      <a:pt x="64" y="43"/>
                    </a:cubicBezTo>
                    <a:cubicBezTo>
                      <a:pt x="64" y="41"/>
                      <a:pt x="60" y="42"/>
                      <a:pt x="60" y="40"/>
                    </a:cubicBezTo>
                    <a:cubicBezTo>
                      <a:pt x="60" y="37"/>
                      <a:pt x="58" y="39"/>
                      <a:pt x="56" y="36"/>
                    </a:cubicBezTo>
                    <a:cubicBezTo>
                      <a:pt x="54" y="33"/>
                      <a:pt x="53" y="36"/>
                      <a:pt x="51" y="33"/>
                    </a:cubicBezTo>
                    <a:cubicBezTo>
                      <a:pt x="49" y="31"/>
                      <a:pt x="46" y="30"/>
                      <a:pt x="45" y="31"/>
                    </a:cubicBezTo>
                    <a:cubicBezTo>
                      <a:pt x="43" y="31"/>
                      <a:pt x="39" y="28"/>
                      <a:pt x="38" y="24"/>
                    </a:cubicBezTo>
                    <a:cubicBezTo>
                      <a:pt x="37" y="21"/>
                      <a:pt x="26" y="16"/>
                      <a:pt x="24" y="12"/>
                    </a:cubicBezTo>
                    <a:cubicBezTo>
                      <a:pt x="23" y="8"/>
                      <a:pt x="19" y="6"/>
                      <a:pt x="12" y="6"/>
                    </a:cubicBezTo>
                    <a:cubicBezTo>
                      <a:pt x="6" y="7"/>
                      <a:pt x="4" y="0"/>
                      <a:pt x="2" y="3"/>
                    </a:cubicBezTo>
                    <a:cubicBezTo>
                      <a:pt x="0" y="7"/>
                      <a:pt x="9" y="16"/>
                      <a:pt x="13" y="19"/>
                    </a:cubicBezTo>
                    <a:cubicBezTo>
                      <a:pt x="17" y="21"/>
                      <a:pt x="19" y="30"/>
                      <a:pt x="24" y="30"/>
                    </a:cubicBezTo>
                    <a:cubicBezTo>
                      <a:pt x="29" y="31"/>
                      <a:pt x="29" y="46"/>
                      <a:pt x="33" y="46"/>
                    </a:cubicBezTo>
                    <a:cubicBezTo>
                      <a:pt x="36" y="47"/>
                      <a:pt x="44" y="59"/>
                      <a:pt x="45" y="65"/>
                    </a:cubicBezTo>
                    <a:cubicBezTo>
                      <a:pt x="46" y="71"/>
                      <a:pt x="54" y="74"/>
                      <a:pt x="57" y="79"/>
                    </a:cubicBezTo>
                    <a:cubicBezTo>
                      <a:pt x="59" y="83"/>
                      <a:pt x="70" y="89"/>
                      <a:pt x="71" y="91"/>
                    </a:cubicBezTo>
                    <a:cubicBezTo>
                      <a:pt x="73" y="93"/>
                      <a:pt x="74" y="97"/>
                      <a:pt x="75" y="95"/>
                    </a:cubicBezTo>
                    <a:cubicBezTo>
                      <a:pt x="76" y="93"/>
                      <a:pt x="81" y="95"/>
                      <a:pt x="84" y="95"/>
                    </a:cubicBezTo>
                    <a:cubicBezTo>
                      <a:pt x="86" y="96"/>
                      <a:pt x="87" y="87"/>
                      <a:pt x="87" y="84"/>
                    </a:cubicBezTo>
                    <a:close/>
                    <a:moveTo>
                      <a:pt x="268" y="46"/>
                    </a:moveTo>
                    <a:cubicBezTo>
                      <a:pt x="274" y="46"/>
                      <a:pt x="271" y="43"/>
                      <a:pt x="271" y="40"/>
                    </a:cubicBezTo>
                    <a:cubicBezTo>
                      <a:pt x="271" y="36"/>
                      <a:pt x="266" y="39"/>
                      <a:pt x="266" y="37"/>
                    </a:cubicBezTo>
                    <a:cubicBezTo>
                      <a:pt x="266" y="36"/>
                      <a:pt x="265" y="29"/>
                      <a:pt x="261" y="34"/>
                    </a:cubicBezTo>
                    <a:cubicBezTo>
                      <a:pt x="257" y="40"/>
                      <a:pt x="262" y="53"/>
                      <a:pt x="265" y="52"/>
                    </a:cubicBezTo>
                    <a:cubicBezTo>
                      <a:pt x="268" y="51"/>
                      <a:pt x="263" y="45"/>
                      <a:pt x="268" y="46"/>
                    </a:cubicBezTo>
                    <a:close/>
                    <a:moveTo>
                      <a:pt x="249" y="75"/>
                    </a:moveTo>
                    <a:cubicBezTo>
                      <a:pt x="250" y="79"/>
                      <a:pt x="257" y="81"/>
                      <a:pt x="259" y="78"/>
                    </a:cubicBezTo>
                    <a:cubicBezTo>
                      <a:pt x="261" y="75"/>
                      <a:pt x="248" y="71"/>
                      <a:pt x="249" y="75"/>
                    </a:cubicBezTo>
                    <a:close/>
                    <a:moveTo>
                      <a:pt x="230" y="115"/>
                    </a:moveTo>
                    <a:cubicBezTo>
                      <a:pt x="224" y="114"/>
                      <a:pt x="219" y="119"/>
                      <a:pt x="213" y="117"/>
                    </a:cubicBezTo>
                    <a:cubicBezTo>
                      <a:pt x="207" y="114"/>
                      <a:pt x="197" y="117"/>
                      <a:pt x="198" y="119"/>
                    </a:cubicBezTo>
                    <a:cubicBezTo>
                      <a:pt x="199" y="121"/>
                      <a:pt x="205" y="121"/>
                      <a:pt x="211" y="121"/>
                    </a:cubicBezTo>
                    <a:cubicBezTo>
                      <a:pt x="217" y="122"/>
                      <a:pt x="223" y="118"/>
                      <a:pt x="227" y="118"/>
                    </a:cubicBezTo>
                    <a:cubicBezTo>
                      <a:pt x="232" y="118"/>
                      <a:pt x="236" y="116"/>
                      <a:pt x="230" y="115"/>
                    </a:cubicBezTo>
                    <a:close/>
                    <a:moveTo>
                      <a:pt x="281" y="72"/>
                    </a:moveTo>
                    <a:cubicBezTo>
                      <a:pt x="275" y="70"/>
                      <a:pt x="264" y="72"/>
                      <a:pt x="265" y="75"/>
                    </a:cubicBezTo>
                    <a:cubicBezTo>
                      <a:pt x="266" y="78"/>
                      <a:pt x="271" y="76"/>
                      <a:pt x="276" y="76"/>
                    </a:cubicBezTo>
                    <a:cubicBezTo>
                      <a:pt x="281" y="76"/>
                      <a:pt x="284" y="80"/>
                      <a:pt x="286" y="80"/>
                    </a:cubicBezTo>
                    <a:cubicBezTo>
                      <a:pt x="289" y="80"/>
                      <a:pt x="287" y="74"/>
                      <a:pt x="281" y="72"/>
                    </a:cubicBezTo>
                    <a:close/>
                    <a:moveTo>
                      <a:pt x="156" y="113"/>
                    </a:moveTo>
                    <a:cubicBezTo>
                      <a:pt x="155" y="110"/>
                      <a:pt x="146" y="113"/>
                      <a:pt x="142" y="111"/>
                    </a:cubicBezTo>
                    <a:cubicBezTo>
                      <a:pt x="137" y="109"/>
                      <a:pt x="147" y="107"/>
                      <a:pt x="150" y="105"/>
                    </a:cubicBezTo>
                    <a:cubicBezTo>
                      <a:pt x="153" y="103"/>
                      <a:pt x="148" y="103"/>
                      <a:pt x="140" y="105"/>
                    </a:cubicBezTo>
                    <a:cubicBezTo>
                      <a:pt x="133" y="107"/>
                      <a:pt x="124" y="100"/>
                      <a:pt x="124" y="103"/>
                    </a:cubicBezTo>
                    <a:cubicBezTo>
                      <a:pt x="123" y="106"/>
                      <a:pt x="110" y="102"/>
                      <a:pt x="106" y="99"/>
                    </a:cubicBezTo>
                    <a:cubicBezTo>
                      <a:pt x="103" y="97"/>
                      <a:pt x="90" y="94"/>
                      <a:pt x="88" y="98"/>
                    </a:cubicBezTo>
                    <a:cubicBezTo>
                      <a:pt x="85" y="103"/>
                      <a:pt x="83" y="99"/>
                      <a:pt x="84" y="103"/>
                    </a:cubicBezTo>
                    <a:cubicBezTo>
                      <a:pt x="85" y="106"/>
                      <a:pt x="88" y="104"/>
                      <a:pt x="90" y="104"/>
                    </a:cubicBezTo>
                    <a:cubicBezTo>
                      <a:pt x="92" y="104"/>
                      <a:pt x="91" y="108"/>
                      <a:pt x="94" y="109"/>
                    </a:cubicBezTo>
                    <a:cubicBezTo>
                      <a:pt x="97" y="109"/>
                      <a:pt x="107" y="112"/>
                      <a:pt x="108" y="110"/>
                    </a:cubicBezTo>
                    <a:cubicBezTo>
                      <a:pt x="109" y="108"/>
                      <a:pt x="119" y="110"/>
                      <a:pt x="124" y="114"/>
                    </a:cubicBezTo>
                    <a:cubicBezTo>
                      <a:pt x="128" y="118"/>
                      <a:pt x="139" y="118"/>
                      <a:pt x="144" y="117"/>
                    </a:cubicBezTo>
                    <a:cubicBezTo>
                      <a:pt x="148" y="116"/>
                      <a:pt x="153" y="120"/>
                      <a:pt x="154" y="118"/>
                    </a:cubicBezTo>
                    <a:cubicBezTo>
                      <a:pt x="156" y="115"/>
                      <a:pt x="159" y="121"/>
                      <a:pt x="164" y="118"/>
                    </a:cubicBezTo>
                    <a:cubicBezTo>
                      <a:pt x="168" y="114"/>
                      <a:pt x="156" y="116"/>
                      <a:pt x="156" y="113"/>
                    </a:cubicBezTo>
                    <a:close/>
                    <a:moveTo>
                      <a:pt x="343" y="61"/>
                    </a:moveTo>
                    <a:cubicBezTo>
                      <a:pt x="339" y="61"/>
                      <a:pt x="339" y="67"/>
                      <a:pt x="336" y="67"/>
                    </a:cubicBezTo>
                    <a:cubicBezTo>
                      <a:pt x="333" y="67"/>
                      <a:pt x="328" y="74"/>
                      <a:pt x="323" y="76"/>
                    </a:cubicBezTo>
                    <a:cubicBezTo>
                      <a:pt x="317" y="78"/>
                      <a:pt x="317" y="59"/>
                      <a:pt x="314" y="56"/>
                    </a:cubicBezTo>
                    <a:cubicBezTo>
                      <a:pt x="311" y="52"/>
                      <a:pt x="297" y="49"/>
                      <a:pt x="296" y="53"/>
                    </a:cubicBezTo>
                    <a:cubicBezTo>
                      <a:pt x="294" y="57"/>
                      <a:pt x="289" y="55"/>
                      <a:pt x="289" y="59"/>
                    </a:cubicBezTo>
                    <a:cubicBezTo>
                      <a:pt x="288" y="62"/>
                      <a:pt x="290" y="61"/>
                      <a:pt x="293" y="61"/>
                    </a:cubicBezTo>
                    <a:cubicBezTo>
                      <a:pt x="296" y="61"/>
                      <a:pt x="296" y="63"/>
                      <a:pt x="298" y="66"/>
                    </a:cubicBezTo>
                    <a:cubicBezTo>
                      <a:pt x="299" y="69"/>
                      <a:pt x="308" y="67"/>
                      <a:pt x="310" y="67"/>
                    </a:cubicBezTo>
                    <a:cubicBezTo>
                      <a:pt x="313" y="67"/>
                      <a:pt x="314" y="71"/>
                      <a:pt x="310" y="69"/>
                    </a:cubicBezTo>
                    <a:cubicBezTo>
                      <a:pt x="306" y="68"/>
                      <a:pt x="306" y="71"/>
                      <a:pt x="303" y="70"/>
                    </a:cubicBezTo>
                    <a:cubicBezTo>
                      <a:pt x="300" y="70"/>
                      <a:pt x="296" y="70"/>
                      <a:pt x="298" y="72"/>
                    </a:cubicBezTo>
                    <a:cubicBezTo>
                      <a:pt x="300" y="73"/>
                      <a:pt x="303" y="75"/>
                      <a:pt x="303" y="79"/>
                    </a:cubicBezTo>
                    <a:cubicBezTo>
                      <a:pt x="303" y="83"/>
                      <a:pt x="309" y="82"/>
                      <a:pt x="309" y="79"/>
                    </a:cubicBezTo>
                    <a:cubicBezTo>
                      <a:pt x="309" y="76"/>
                      <a:pt x="311" y="80"/>
                      <a:pt x="317" y="81"/>
                    </a:cubicBezTo>
                    <a:cubicBezTo>
                      <a:pt x="322" y="83"/>
                      <a:pt x="319" y="85"/>
                      <a:pt x="324" y="85"/>
                    </a:cubicBezTo>
                    <a:cubicBezTo>
                      <a:pt x="329" y="85"/>
                      <a:pt x="342" y="89"/>
                      <a:pt x="347" y="93"/>
                    </a:cubicBezTo>
                    <a:cubicBezTo>
                      <a:pt x="351" y="96"/>
                      <a:pt x="348" y="99"/>
                      <a:pt x="351" y="102"/>
                    </a:cubicBezTo>
                    <a:cubicBezTo>
                      <a:pt x="354" y="105"/>
                      <a:pt x="355" y="109"/>
                      <a:pt x="351" y="109"/>
                    </a:cubicBezTo>
                    <a:cubicBezTo>
                      <a:pt x="347" y="109"/>
                      <a:pt x="342" y="114"/>
                      <a:pt x="343" y="116"/>
                    </a:cubicBezTo>
                    <a:cubicBezTo>
                      <a:pt x="344" y="118"/>
                      <a:pt x="358" y="115"/>
                      <a:pt x="362" y="115"/>
                    </a:cubicBezTo>
                    <a:cubicBezTo>
                      <a:pt x="364" y="115"/>
                      <a:pt x="366" y="119"/>
                      <a:pt x="370" y="121"/>
                    </a:cubicBezTo>
                    <a:cubicBezTo>
                      <a:pt x="370" y="71"/>
                      <a:pt x="370" y="71"/>
                      <a:pt x="370" y="71"/>
                    </a:cubicBezTo>
                    <a:cubicBezTo>
                      <a:pt x="360" y="67"/>
                      <a:pt x="346" y="61"/>
                      <a:pt x="343" y="61"/>
                    </a:cubicBezTo>
                    <a:close/>
                    <a:moveTo>
                      <a:pt x="240" y="121"/>
                    </a:moveTo>
                    <a:cubicBezTo>
                      <a:pt x="239" y="122"/>
                      <a:pt x="238" y="122"/>
                      <a:pt x="237" y="122"/>
                    </a:cubicBezTo>
                    <a:cubicBezTo>
                      <a:pt x="237" y="123"/>
                      <a:pt x="237" y="124"/>
                      <a:pt x="236" y="125"/>
                    </a:cubicBezTo>
                    <a:cubicBezTo>
                      <a:pt x="235" y="125"/>
                      <a:pt x="234" y="124"/>
                      <a:pt x="233" y="123"/>
                    </a:cubicBezTo>
                    <a:cubicBezTo>
                      <a:pt x="229" y="125"/>
                      <a:pt x="226" y="131"/>
                      <a:pt x="230" y="132"/>
                    </a:cubicBezTo>
                    <a:cubicBezTo>
                      <a:pt x="233" y="134"/>
                      <a:pt x="237" y="130"/>
                      <a:pt x="240" y="127"/>
                    </a:cubicBezTo>
                    <a:cubicBezTo>
                      <a:pt x="240" y="126"/>
                      <a:pt x="240" y="126"/>
                      <a:pt x="241" y="125"/>
                    </a:cubicBezTo>
                    <a:cubicBezTo>
                      <a:pt x="241" y="125"/>
                      <a:pt x="241" y="125"/>
                      <a:pt x="242" y="124"/>
                    </a:cubicBezTo>
                    <a:cubicBezTo>
                      <a:pt x="242" y="124"/>
                      <a:pt x="242" y="124"/>
                      <a:pt x="242" y="124"/>
                    </a:cubicBezTo>
                    <a:cubicBezTo>
                      <a:pt x="242" y="123"/>
                      <a:pt x="241" y="122"/>
                      <a:pt x="240" y="121"/>
                    </a:cubicBezTo>
                    <a:close/>
                    <a:moveTo>
                      <a:pt x="174" y="60"/>
                    </a:moveTo>
                    <a:cubicBezTo>
                      <a:pt x="178" y="57"/>
                      <a:pt x="179" y="52"/>
                      <a:pt x="178" y="48"/>
                    </a:cubicBezTo>
                    <a:cubicBezTo>
                      <a:pt x="178" y="43"/>
                      <a:pt x="189" y="43"/>
                      <a:pt x="191" y="41"/>
                    </a:cubicBezTo>
                    <a:cubicBezTo>
                      <a:pt x="192" y="39"/>
                      <a:pt x="188" y="36"/>
                      <a:pt x="185" y="34"/>
                    </a:cubicBezTo>
                    <a:cubicBezTo>
                      <a:pt x="182" y="33"/>
                      <a:pt x="185" y="30"/>
                      <a:pt x="183" y="28"/>
                    </a:cubicBezTo>
                    <a:cubicBezTo>
                      <a:pt x="180" y="26"/>
                      <a:pt x="177" y="21"/>
                      <a:pt x="180" y="21"/>
                    </a:cubicBezTo>
                    <a:cubicBezTo>
                      <a:pt x="183" y="21"/>
                      <a:pt x="178" y="16"/>
                      <a:pt x="180" y="15"/>
                    </a:cubicBezTo>
                    <a:cubicBezTo>
                      <a:pt x="181" y="15"/>
                      <a:pt x="181" y="14"/>
                      <a:pt x="182" y="14"/>
                    </a:cubicBezTo>
                    <a:cubicBezTo>
                      <a:pt x="180" y="13"/>
                      <a:pt x="179" y="13"/>
                      <a:pt x="178" y="13"/>
                    </a:cubicBezTo>
                    <a:cubicBezTo>
                      <a:pt x="174" y="13"/>
                      <a:pt x="165" y="12"/>
                      <a:pt x="165" y="18"/>
                    </a:cubicBezTo>
                    <a:cubicBezTo>
                      <a:pt x="166" y="24"/>
                      <a:pt x="160" y="22"/>
                      <a:pt x="161" y="25"/>
                    </a:cubicBezTo>
                    <a:cubicBezTo>
                      <a:pt x="161" y="29"/>
                      <a:pt x="158" y="29"/>
                      <a:pt x="158" y="33"/>
                    </a:cubicBezTo>
                    <a:cubicBezTo>
                      <a:pt x="159" y="37"/>
                      <a:pt x="156" y="35"/>
                      <a:pt x="151" y="38"/>
                    </a:cubicBezTo>
                    <a:cubicBezTo>
                      <a:pt x="146" y="40"/>
                      <a:pt x="148" y="36"/>
                      <a:pt x="144" y="36"/>
                    </a:cubicBezTo>
                    <a:cubicBezTo>
                      <a:pt x="139" y="36"/>
                      <a:pt x="138" y="39"/>
                      <a:pt x="135" y="40"/>
                    </a:cubicBezTo>
                    <a:cubicBezTo>
                      <a:pt x="133" y="41"/>
                      <a:pt x="127" y="39"/>
                      <a:pt x="125" y="41"/>
                    </a:cubicBezTo>
                    <a:cubicBezTo>
                      <a:pt x="123" y="42"/>
                      <a:pt x="120" y="37"/>
                      <a:pt x="118" y="37"/>
                    </a:cubicBezTo>
                    <a:cubicBezTo>
                      <a:pt x="117" y="37"/>
                      <a:pt x="116" y="35"/>
                      <a:pt x="116" y="32"/>
                    </a:cubicBezTo>
                    <a:cubicBezTo>
                      <a:pt x="116" y="32"/>
                      <a:pt x="115" y="32"/>
                      <a:pt x="115" y="32"/>
                    </a:cubicBezTo>
                    <a:cubicBezTo>
                      <a:pt x="112" y="32"/>
                      <a:pt x="107" y="40"/>
                      <a:pt x="110" y="43"/>
                    </a:cubicBezTo>
                    <a:cubicBezTo>
                      <a:pt x="113" y="46"/>
                      <a:pt x="112" y="52"/>
                      <a:pt x="114" y="54"/>
                    </a:cubicBezTo>
                    <a:cubicBezTo>
                      <a:pt x="116" y="57"/>
                      <a:pt x="121" y="57"/>
                      <a:pt x="121" y="62"/>
                    </a:cubicBezTo>
                    <a:cubicBezTo>
                      <a:pt x="121" y="67"/>
                      <a:pt x="125" y="75"/>
                      <a:pt x="129" y="73"/>
                    </a:cubicBezTo>
                    <a:cubicBezTo>
                      <a:pt x="132" y="71"/>
                      <a:pt x="134" y="74"/>
                      <a:pt x="135" y="76"/>
                    </a:cubicBezTo>
                    <a:cubicBezTo>
                      <a:pt x="136" y="78"/>
                      <a:pt x="143" y="75"/>
                      <a:pt x="146" y="75"/>
                    </a:cubicBezTo>
                    <a:cubicBezTo>
                      <a:pt x="148" y="75"/>
                      <a:pt x="155" y="77"/>
                      <a:pt x="156" y="80"/>
                    </a:cubicBezTo>
                    <a:cubicBezTo>
                      <a:pt x="156" y="83"/>
                      <a:pt x="163" y="80"/>
                      <a:pt x="168" y="78"/>
                    </a:cubicBezTo>
                    <a:cubicBezTo>
                      <a:pt x="172" y="76"/>
                      <a:pt x="169" y="63"/>
                      <a:pt x="174" y="60"/>
                    </a:cubicBezTo>
                    <a:close/>
                    <a:moveTo>
                      <a:pt x="192" y="127"/>
                    </a:moveTo>
                    <a:cubicBezTo>
                      <a:pt x="193" y="129"/>
                      <a:pt x="197" y="129"/>
                      <a:pt x="199" y="130"/>
                    </a:cubicBezTo>
                    <a:cubicBezTo>
                      <a:pt x="200" y="132"/>
                      <a:pt x="206" y="135"/>
                      <a:pt x="206" y="131"/>
                    </a:cubicBezTo>
                    <a:cubicBezTo>
                      <a:pt x="206" y="127"/>
                      <a:pt x="190" y="124"/>
                      <a:pt x="192" y="127"/>
                    </a:cubicBezTo>
                    <a:close/>
                    <a:moveTo>
                      <a:pt x="180" y="115"/>
                    </a:moveTo>
                    <a:cubicBezTo>
                      <a:pt x="179" y="117"/>
                      <a:pt x="175" y="118"/>
                      <a:pt x="172" y="116"/>
                    </a:cubicBezTo>
                    <a:cubicBezTo>
                      <a:pt x="170" y="114"/>
                      <a:pt x="167" y="118"/>
                      <a:pt x="168" y="120"/>
                    </a:cubicBezTo>
                    <a:cubicBezTo>
                      <a:pt x="169" y="121"/>
                      <a:pt x="174" y="125"/>
                      <a:pt x="180" y="122"/>
                    </a:cubicBezTo>
                    <a:cubicBezTo>
                      <a:pt x="186" y="119"/>
                      <a:pt x="190" y="122"/>
                      <a:pt x="192" y="119"/>
                    </a:cubicBezTo>
                    <a:cubicBezTo>
                      <a:pt x="193" y="116"/>
                      <a:pt x="181" y="113"/>
                      <a:pt x="180" y="115"/>
                    </a:cubicBezTo>
                    <a:close/>
                  </a:path>
                </a:pathLst>
              </a:custGeom>
              <a:grpFill/>
              <a:ln w="3175"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01" name="Freeform 178">
                <a:extLst>
                  <a:ext uri="{FF2B5EF4-FFF2-40B4-BE49-F238E27FC236}">
                    <a16:creationId xmlns:a16="http://schemas.microsoft.com/office/drawing/2014/main" id="{32E9B4A5-EB88-488D-B92A-C95CAF1DF605}"/>
                  </a:ext>
                </a:extLst>
              </p:cNvPr>
              <p:cNvSpPr>
                <a:spLocks noEditPoints="1"/>
              </p:cNvSpPr>
              <p:nvPr/>
            </p:nvSpPr>
            <p:spPr bwMode="auto">
              <a:xfrm>
                <a:off x="7200806" y="4242875"/>
                <a:ext cx="61482" cy="26349"/>
              </a:xfrm>
              <a:custGeom>
                <a:avLst/>
                <a:gdLst>
                  <a:gd name="T0" fmla="*/ 3 w 27"/>
                  <a:gd name="T1" fmla="*/ 9 h 11"/>
                  <a:gd name="T2" fmla="*/ 0 w 27"/>
                  <a:gd name="T3" fmla="*/ 9 h 11"/>
                  <a:gd name="T4" fmla="*/ 3 w 27"/>
                  <a:gd name="T5" fmla="*/ 11 h 11"/>
                  <a:gd name="T6" fmla="*/ 4 w 27"/>
                  <a:gd name="T7" fmla="*/ 8 h 11"/>
                  <a:gd name="T8" fmla="*/ 3 w 27"/>
                  <a:gd name="T9" fmla="*/ 9 h 11"/>
                  <a:gd name="T10" fmla="*/ 3 w 27"/>
                  <a:gd name="T11" fmla="*/ 9 h 11"/>
                  <a:gd name="T12" fmla="*/ 14 w 27"/>
                  <a:gd name="T13" fmla="*/ 2 h 11"/>
                  <a:gd name="T14" fmla="*/ 8 w 27"/>
                  <a:gd name="T15" fmla="*/ 7 h 11"/>
                  <a:gd name="T16" fmla="*/ 7 w 27"/>
                  <a:gd name="T17" fmla="*/ 7 h 11"/>
                  <a:gd name="T18" fmla="*/ 9 w 27"/>
                  <a:gd name="T19" fmla="*/ 10 h 11"/>
                  <a:gd name="T20" fmla="*/ 26 w 27"/>
                  <a:gd name="T21" fmla="*/ 2 h 11"/>
                  <a:gd name="T22" fmla="*/ 14 w 27"/>
                  <a:gd name="T23" fmla="*/ 2 h 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7" h="11">
                    <a:moveTo>
                      <a:pt x="3" y="9"/>
                    </a:moveTo>
                    <a:cubicBezTo>
                      <a:pt x="2" y="9"/>
                      <a:pt x="1" y="9"/>
                      <a:pt x="0" y="9"/>
                    </a:cubicBezTo>
                    <a:cubicBezTo>
                      <a:pt x="1" y="10"/>
                      <a:pt x="2" y="11"/>
                      <a:pt x="3" y="11"/>
                    </a:cubicBezTo>
                    <a:cubicBezTo>
                      <a:pt x="4" y="10"/>
                      <a:pt x="4" y="9"/>
                      <a:pt x="4" y="8"/>
                    </a:cubicBezTo>
                    <a:cubicBezTo>
                      <a:pt x="4" y="8"/>
                      <a:pt x="4" y="9"/>
                      <a:pt x="3" y="9"/>
                    </a:cubicBezTo>
                    <a:cubicBezTo>
                      <a:pt x="3" y="9"/>
                      <a:pt x="3" y="9"/>
                      <a:pt x="3" y="9"/>
                    </a:cubicBezTo>
                    <a:close/>
                    <a:moveTo>
                      <a:pt x="14" y="2"/>
                    </a:moveTo>
                    <a:cubicBezTo>
                      <a:pt x="11" y="2"/>
                      <a:pt x="10" y="5"/>
                      <a:pt x="8" y="7"/>
                    </a:cubicBezTo>
                    <a:cubicBezTo>
                      <a:pt x="7" y="7"/>
                      <a:pt x="7" y="7"/>
                      <a:pt x="7" y="7"/>
                    </a:cubicBezTo>
                    <a:cubicBezTo>
                      <a:pt x="8" y="8"/>
                      <a:pt x="9" y="9"/>
                      <a:pt x="9" y="10"/>
                    </a:cubicBezTo>
                    <a:cubicBezTo>
                      <a:pt x="14" y="7"/>
                      <a:pt x="26" y="4"/>
                      <a:pt x="26" y="2"/>
                    </a:cubicBezTo>
                    <a:cubicBezTo>
                      <a:pt x="27" y="0"/>
                      <a:pt x="19" y="3"/>
                      <a:pt x="14" y="2"/>
                    </a:cubicBezTo>
                    <a:close/>
                  </a:path>
                </a:pathLst>
              </a:custGeom>
              <a:grpFill/>
              <a:ln w="3175"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02" name="Freeform 179">
                <a:extLst>
                  <a:ext uri="{FF2B5EF4-FFF2-40B4-BE49-F238E27FC236}">
                    <a16:creationId xmlns:a16="http://schemas.microsoft.com/office/drawing/2014/main" id="{A064AA5A-9778-4DE1-A291-BEB08548DE05}"/>
                  </a:ext>
                </a:extLst>
              </p:cNvPr>
              <p:cNvSpPr>
                <a:spLocks noEditPoints="1"/>
              </p:cNvSpPr>
              <p:nvPr/>
            </p:nvSpPr>
            <p:spPr bwMode="auto">
              <a:xfrm>
                <a:off x="5045187" y="3136207"/>
                <a:ext cx="214558" cy="233379"/>
              </a:xfrm>
              <a:custGeom>
                <a:avLst/>
                <a:gdLst>
                  <a:gd name="T0" fmla="*/ 65 w 93"/>
                  <a:gd name="T1" fmla="*/ 87 h 101"/>
                  <a:gd name="T2" fmla="*/ 55 w 93"/>
                  <a:gd name="T3" fmla="*/ 87 h 101"/>
                  <a:gd name="T4" fmla="*/ 48 w 93"/>
                  <a:gd name="T5" fmla="*/ 90 h 101"/>
                  <a:gd name="T6" fmla="*/ 57 w 93"/>
                  <a:gd name="T7" fmla="*/ 95 h 101"/>
                  <a:gd name="T8" fmla="*/ 66 w 93"/>
                  <a:gd name="T9" fmla="*/ 101 h 101"/>
                  <a:gd name="T10" fmla="*/ 68 w 93"/>
                  <a:gd name="T11" fmla="*/ 95 h 101"/>
                  <a:gd name="T12" fmla="*/ 71 w 93"/>
                  <a:gd name="T13" fmla="*/ 88 h 101"/>
                  <a:gd name="T14" fmla="*/ 65 w 93"/>
                  <a:gd name="T15" fmla="*/ 87 h 101"/>
                  <a:gd name="T16" fmla="*/ 19 w 93"/>
                  <a:gd name="T17" fmla="*/ 60 h 101"/>
                  <a:gd name="T18" fmla="*/ 13 w 93"/>
                  <a:gd name="T19" fmla="*/ 62 h 101"/>
                  <a:gd name="T20" fmla="*/ 16 w 93"/>
                  <a:gd name="T21" fmla="*/ 72 h 101"/>
                  <a:gd name="T22" fmla="*/ 19 w 93"/>
                  <a:gd name="T23" fmla="*/ 80 h 101"/>
                  <a:gd name="T24" fmla="*/ 25 w 93"/>
                  <a:gd name="T25" fmla="*/ 76 h 101"/>
                  <a:gd name="T26" fmla="*/ 26 w 93"/>
                  <a:gd name="T27" fmla="*/ 63 h 101"/>
                  <a:gd name="T28" fmla="*/ 19 w 93"/>
                  <a:gd name="T29" fmla="*/ 60 h 101"/>
                  <a:gd name="T30" fmla="*/ 77 w 93"/>
                  <a:gd name="T31" fmla="*/ 56 h 101"/>
                  <a:gd name="T32" fmla="*/ 71 w 93"/>
                  <a:gd name="T33" fmla="*/ 52 h 101"/>
                  <a:gd name="T34" fmla="*/ 59 w 93"/>
                  <a:gd name="T35" fmla="*/ 39 h 101"/>
                  <a:gd name="T36" fmla="*/ 47 w 93"/>
                  <a:gd name="T37" fmla="*/ 27 h 101"/>
                  <a:gd name="T38" fmla="*/ 47 w 93"/>
                  <a:gd name="T39" fmla="*/ 19 h 101"/>
                  <a:gd name="T40" fmla="*/ 51 w 93"/>
                  <a:gd name="T41" fmla="*/ 15 h 101"/>
                  <a:gd name="T42" fmla="*/ 51 w 93"/>
                  <a:gd name="T43" fmla="*/ 4 h 101"/>
                  <a:gd name="T44" fmla="*/ 47 w 93"/>
                  <a:gd name="T45" fmla="*/ 3 h 101"/>
                  <a:gd name="T46" fmla="*/ 46 w 93"/>
                  <a:gd name="T47" fmla="*/ 0 h 101"/>
                  <a:gd name="T48" fmla="*/ 39 w 93"/>
                  <a:gd name="T49" fmla="*/ 1 h 101"/>
                  <a:gd name="T50" fmla="*/ 34 w 93"/>
                  <a:gd name="T51" fmla="*/ 2 h 101"/>
                  <a:gd name="T52" fmla="*/ 33 w 93"/>
                  <a:gd name="T53" fmla="*/ 2 h 101"/>
                  <a:gd name="T54" fmla="*/ 32 w 93"/>
                  <a:gd name="T55" fmla="*/ 3 h 101"/>
                  <a:gd name="T56" fmla="*/ 31 w 93"/>
                  <a:gd name="T57" fmla="*/ 5 h 101"/>
                  <a:gd name="T58" fmla="*/ 28 w 93"/>
                  <a:gd name="T59" fmla="*/ 6 h 101"/>
                  <a:gd name="T60" fmla="*/ 24 w 93"/>
                  <a:gd name="T61" fmla="*/ 7 h 101"/>
                  <a:gd name="T62" fmla="*/ 22 w 93"/>
                  <a:gd name="T63" fmla="*/ 9 h 101"/>
                  <a:gd name="T64" fmla="*/ 19 w 93"/>
                  <a:gd name="T65" fmla="*/ 12 h 101"/>
                  <a:gd name="T66" fmla="*/ 15 w 93"/>
                  <a:gd name="T67" fmla="*/ 6 h 101"/>
                  <a:gd name="T68" fmla="*/ 11 w 93"/>
                  <a:gd name="T69" fmla="*/ 12 h 101"/>
                  <a:gd name="T70" fmla="*/ 4 w 93"/>
                  <a:gd name="T71" fmla="*/ 12 h 101"/>
                  <a:gd name="T72" fmla="*/ 5 w 93"/>
                  <a:gd name="T73" fmla="*/ 16 h 101"/>
                  <a:gd name="T74" fmla="*/ 3 w 93"/>
                  <a:gd name="T75" fmla="*/ 19 h 101"/>
                  <a:gd name="T76" fmla="*/ 2 w 93"/>
                  <a:gd name="T77" fmla="*/ 21 h 101"/>
                  <a:gd name="T78" fmla="*/ 4 w 93"/>
                  <a:gd name="T79" fmla="*/ 25 h 101"/>
                  <a:gd name="T80" fmla="*/ 6 w 93"/>
                  <a:gd name="T81" fmla="*/ 29 h 101"/>
                  <a:gd name="T82" fmla="*/ 10 w 93"/>
                  <a:gd name="T83" fmla="*/ 31 h 101"/>
                  <a:gd name="T84" fmla="*/ 9 w 93"/>
                  <a:gd name="T85" fmla="*/ 33 h 101"/>
                  <a:gd name="T86" fmla="*/ 13 w 93"/>
                  <a:gd name="T87" fmla="*/ 32 h 101"/>
                  <a:gd name="T88" fmla="*/ 18 w 93"/>
                  <a:gd name="T89" fmla="*/ 27 h 101"/>
                  <a:gd name="T90" fmla="*/ 29 w 93"/>
                  <a:gd name="T91" fmla="*/ 32 h 101"/>
                  <a:gd name="T92" fmla="*/ 32 w 93"/>
                  <a:gd name="T93" fmla="*/ 37 h 101"/>
                  <a:gd name="T94" fmla="*/ 40 w 93"/>
                  <a:gd name="T95" fmla="*/ 47 h 101"/>
                  <a:gd name="T96" fmla="*/ 50 w 93"/>
                  <a:gd name="T97" fmla="*/ 56 h 101"/>
                  <a:gd name="T98" fmla="*/ 58 w 93"/>
                  <a:gd name="T99" fmla="*/ 59 h 101"/>
                  <a:gd name="T100" fmla="*/ 65 w 93"/>
                  <a:gd name="T101" fmla="*/ 64 h 101"/>
                  <a:gd name="T102" fmla="*/ 71 w 93"/>
                  <a:gd name="T103" fmla="*/ 69 h 101"/>
                  <a:gd name="T104" fmla="*/ 74 w 93"/>
                  <a:gd name="T105" fmla="*/ 73 h 101"/>
                  <a:gd name="T106" fmla="*/ 74 w 93"/>
                  <a:gd name="T107" fmla="*/ 82 h 101"/>
                  <a:gd name="T108" fmla="*/ 74 w 93"/>
                  <a:gd name="T109" fmla="*/ 89 h 101"/>
                  <a:gd name="T110" fmla="*/ 78 w 93"/>
                  <a:gd name="T111" fmla="*/ 82 h 101"/>
                  <a:gd name="T112" fmla="*/ 83 w 93"/>
                  <a:gd name="T113" fmla="*/ 77 h 101"/>
                  <a:gd name="T114" fmla="*/ 79 w 93"/>
                  <a:gd name="T115" fmla="*/ 71 h 101"/>
                  <a:gd name="T116" fmla="*/ 87 w 93"/>
                  <a:gd name="T117" fmla="*/ 67 h 101"/>
                  <a:gd name="T118" fmla="*/ 93 w 93"/>
                  <a:gd name="T119" fmla="*/ 68 h 101"/>
                  <a:gd name="T120" fmla="*/ 77 w 93"/>
                  <a:gd name="T121" fmla="*/ 56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93" h="101">
                    <a:moveTo>
                      <a:pt x="65" y="87"/>
                    </a:moveTo>
                    <a:cubicBezTo>
                      <a:pt x="60" y="88"/>
                      <a:pt x="58" y="89"/>
                      <a:pt x="55" y="87"/>
                    </a:cubicBezTo>
                    <a:cubicBezTo>
                      <a:pt x="52" y="86"/>
                      <a:pt x="48" y="89"/>
                      <a:pt x="48" y="90"/>
                    </a:cubicBezTo>
                    <a:cubicBezTo>
                      <a:pt x="49" y="92"/>
                      <a:pt x="51" y="93"/>
                      <a:pt x="57" y="95"/>
                    </a:cubicBezTo>
                    <a:cubicBezTo>
                      <a:pt x="63" y="97"/>
                      <a:pt x="63" y="101"/>
                      <a:pt x="66" y="101"/>
                    </a:cubicBezTo>
                    <a:cubicBezTo>
                      <a:pt x="68" y="101"/>
                      <a:pt x="69" y="98"/>
                      <a:pt x="68" y="95"/>
                    </a:cubicBezTo>
                    <a:cubicBezTo>
                      <a:pt x="67" y="92"/>
                      <a:pt x="71" y="88"/>
                      <a:pt x="71" y="88"/>
                    </a:cubicBezTo>
                    <a:cubicBezTo>
                      <a:pt x="72" y="87"/>
                      <a:pt x="70" y="86"/>
                      <a:pt x="65" y="87"/>
                    </a:cubicBezTo>
                    <a:close/>
                    <a:moveTo>
                      <a:pt x="19" y="60"/>
                    </a:moveTo>
                    <a:cubicBezTo>
                      <a:pt x="16" y="63"/>
                      <a:pt x="14" y="60"/>
                      <a:pt x="13" y="62"/>
                    </a:cubicBezTo>
                    <a:cubicBezTo>
                      <a:pt x="12" y="64"/>
                      <a:pt x="17" y="67"/>
                      <a:pt x="16" y="72"/>
                    </a:cubicBezTo>
                    <a:cubicBezTo>
                      <a:pt x="15" y="77"/>
                      <a:pt x="17" y="83"/>
                      <a:pt x="19" y="80"/>
                    </a:cubicBezTo>
                    <a:cubicBezTo>
                      <a:pt x="22" y="77"/>
                      <a:pt x="23" y="78"/>
                      <a:pt x="25" y="76"/>
                    </a:cubicBezTo>
                    <a:cubicBezTo>
                      <a:pt x="26" y="74"/>
                      <a:pt x="25" y="67"/>
                      <a:pt x="26" y="63"/>
                    </a:cubicBezTo>
                    <a:cubicBezTo>
                      <a:pt x="27" y="60"/>
                      <a:pt x="21" y="58"/>
                      <a:pt x="19" y="60"/>
                    </a:cubicBezTo>
                    <a:close/>
                    <a:moveTo>
                      <a:pt x="77" y="56"/>
                    </a:moveTo>
                    <a:cubicBezTo>
                      <a:pt x="74" y="55"/>
                      <a:pt x="76" y="52"/>
                      <a:pt x="71" y="52"/>
                    </a:cubicBezTo>
                    <a:cubicBezTo>
                      <a:pt x="66" y="52"/>
                      <a:pt x="60" y="46"/>
                      <a:pt x="59" y="39"/>
                    </a:cubicBezTo>
                    <a:cubicBezTo>
                      <a:pt x="57" y="32"/>
                      <a:pt x="49" y="32"/>
                      <a:pt x="47" y="27"/>
                    </a:cubicBezTo>
                    <a:cubicBezTo>
                      <a:pt x="45" y="23"/>
                      <a:pt x="49" y="23"/>
                      <a:pt x="47" y="19"/>
                    </a:cubicBezTo>
                    <a:cubicBezTo>
                      <a:pt x="47" y="17"/>
                      <a:pt x="49" y="16"/>
                      <a:pt x="51" y="15"/>
                    </a:cubicBezTo>
                    <a:cubicBezTo>
                      <a:pt x="51" y="11"/>
                      <a:pt x="51" y="7"/>
                      <a:pt x="51" y="4"/>
                    </a:cubicBezTo>
                    <a:cubicBezTo>
                      <a:pt x="50" y="4"/>
                      <a:pt x="48" y="4"/>
                      <a:pt x="47" y="3"/>
                    </a:cubicBezTo>
                    <a:cubicBezTo>
                      <a:pt x="46" y="3"/>
                      <a:pt x="46" y="0"/>
                      <a:pt x="46" y="0"/>
                    </a:cubicBezTo>
                    <a:cubicBezTo>
                      <a:pt x="45" y="0"/>
                      <a:pt x="40" y="0"/>
                      <a:pt x="39" y="1"/>
                    </a:cubicBezTo>
                    <a:cubicBezTo>
                      <a:pt x="38" y="2"/>
                      <a:pt x="36" y="3"/>
                      <a:pt x="34" y="2"/>
                    </a:cubicBezTo>
                    <a:cubicBezTo>
                      <a:pt x="34" y="2"/>
                      <a:pt x="34" y="2"/>
                      <a:pt x="33" y="2"/>
                    </a:cubicBezTo>
                    <a:cubicBezTo>
                      <a:pt x="32" y="3"/>
                      <a:pt x="32" y="3"/>
                      <a:pt x="32" y="3"/>
                    </a:cubicBezTo>
                    <a:cubicBezTo>
                      <a:pt x="32" y="3"/>
                      <a:pt x="32" y="5"/>
                      <a:pt x="31" y="5"/>
                    </a:cubicBezTo>
                    <a:cubicBezTo>
                      <a:pt x="30" y="5"/>
                      <a:pt x="28" y="4"/>
                      <a:pt x="28" y="6"/>
                    </a:cubicBezTo>
                    <a:cubicBezTo>
                      <a:pt x="28" y="8"/>
                      <a:pt x="26" y="7"/>
                      <a:pt x="24" y="7"/>
                    </a:cubicBezTo>
                    <a:cubicBezTo>
                      <a:pt x="23" y="7"/>
                      <a:pt x="22" y="7"/>
                      <a:pt x="22" y="9"/>
                    </a:cubicBezTo>
                    <a:cubicBezTo>
                      <a:pt x="22" y="10"/>
                      <a:pt x="21" y="13"/>
                      <a:pt x="19" y="12"/>
                    </a:cubicBezTo>
                    <a:cubicBezTo>
                      <a:pt x="18" y="10"/>
                      <a:pt x="16" y="6"/>
                      <a:pt x="15" y="6"/>
                    </a:cubicBezTo>
                    <a:cubicBezTo>
                      <a:pt x="14" y="7"/>
                      <a:pt x="13" y="12"/>
                      <a:pt x="11" y="12"/>
                    </a:cubicBezTo>
                    <a:cubicBezTo>
                      <a:pt x="10" y="12"/>
                      <a:pt x="6" y="12"/>
                      <a:pt x="4" y="12"/>
                    </a:cubicBezTo>
                    <a:cubicBezTo>
                      <a:pt x="3" y="14"/>
                      <a:pt x="4" y="16"/>
                      <a:pt x="5" y="16"/>
                    </a:cubicBezTo>
                    <a:cubicBezTo>
                      <a:pt x="6" y="17"/>
                      <a:pt x="4" y="19"/>
                      <a:pt x="3" y="19"/>
                    </a:cubicBezTo>
                    <a:cubicBezTo>
                      <a:pt x="2" y="20"/>
                      <a:pt x="0" y="19"/>
                      <a:pt x="2" y="21"/>
                    </a:cubicBezTo>
                    <a:cubicBezTo>
                      <a:pt x="3" y="23"/>
                      <a:pt x="5" y="23"/>
                      <a:pt x="4" y="25"/>
                    </a:cubicBezTo>
                    <a:cubicBezTo>
                      <a:pt x="3" y="27"/>
                      <a:pt x="4" y="29"/>
                      <a:pt x="6" y="29"/>
                    </a:cubicBezTo>
                    <a:cubicBezTo>
                      <a:pt x="8" y="29"/>
                      <a:pt x="10" y="29"/>
                      <a:pt x="10" y="31"/>
                    </a:cubicBezTo>
                    <a:cubicBezTo>
                      <a:pt x="9" y="31"/>
                      <a:pt x="9" y="32"/>
                      <a:pt x="9" y="33"/>
                    </a:cubicBezTo>
                    <a:cubicBezTo>
                      <a:pt x="10" y="33"/>
                      <a:pt x="11" y="33"/>
                      <a:pt x="13" y="32"/>
                    </a:cubicBezTo>
                    <a:cubicBezTo>
                      <a:pt x="15" y="31"/>
                      <a:pt x="14" y="29"/>
                      <a:pt x="18" y="27"/>
                    </a:cubicBezTo>
                    <a:cubicBezTo>
                      <a:pt x="22" y="26"/>
                      <a:pt x="28" y="30"/>
                      <a:pt x="29" y="32"/>
                    </a:cubicBezTo>
                    <a:cubicBezTo>
                      <a:pt x="31" y="35"/>
                      <a:pt x="32" y="35"/>
                      <a:pt x="32" y="37"/>
                    </a:cubicBezTo>
                    <a:cubicBezTo>
                      <a:pt x="32" y="39"/>
                      <a:pt x="34" y="43"/>
                      <a:pt x="40" y="47"/>
                    </a:cubicBezTo>
                    <a:cubicBezTo>
                      <a:pt x="45" y="50"/>
                      <a:pt x="47" y="54"/>
                      <a:pt x="50" y="56"/>
                    </a:cubicBezTo>
                    <a:cubicBezTo>
                      <a:pt x="53" y="58"/>
                      <a:pt x="56" y="57"/>
                      <a:pt x="58" y="59"/>
                    </a:cubicBezTo>
                    <a:cubicBezTo>
                      <a:pt x="60" y="61"/>
                      <a:pt x="62" y="63"/>
                      <a:pt x="65" y="64"/>
                    </a:cubicBezTo>
                    <a:cubicBezTo>
                      <a:pt x="68" y="65"/>
                      <a:pt x="68" y="68"/>
                      <a:pt x="71" y="69"/>
                    </a:cubicBezTo>
                    <a:cubicBezTo>
                      <a:pt x="74" y="69"/>
                      <a:pt x="72" y="71"/>
                      <a:pt x="74" y="73"/>
                    </a:cubicBezTo>
                    <a:cubicBezTo>
                      <a:pt x="75" y="76"/>
                      <a:pt x="76" y="80"/>
                      <a:pt x="74" y="82"/>
                    </a:cubicBezTo>
                    <a:cubicBezTo>
                      <a:pt x="72" y="85"/>
                      <a:pt x="73" y="89"/>
                      <a:pt x="74" y="89"/>
                    </a:cubicBezTo>
                    <a:cubicBezTo>
                      <a:pt x="75" y="89"/>
                      <a:pt x="78" y="84"/>
                      <a:pt x="78" y="82"/>
                    </a:cubicBezTo>
                    <a:cubicBezTo>
                      <a:pt x="79" y="80"/>
                      <a:pt x="81" y="80"/>
                      <a:pt x="83" y="77"/>
                    </a:cubicBezTo>
                    <a:cubicBezTo>
                      <a:pt x="85" y="75"/>
                      <a:pt x="80" y="74"/>
                      <a:pt x="79" y="71"/>
                    </a:cubicBezTo>
                    <a:cubicBezTo>
                      <a:pt x="78" y="68"/>
                      <a:pt x="83" y="65"/>
                      <a:pt x="87" y="67"/>
                    </a:cubicBezTo>
                    <a:cubicBezTo>
                      <a:pt x="91" y="70"/>
                      <a:pt x="93" y="72"/>
                      <a:pt x="93" y="68"/>
                    </a:cubicBezTo>
                    <a:cubicBezTo>
                      <a:pt x="93" y="64"/>
                      <a:pt x="80" y="58"/>
                      <a:pt x="77" y="56"/>
                    </a:cubicBezTo>
                    <a:close/>
                  </a:path>
                </a:pathLst>
              </a:custGeom>
              <a:grpFill/>
              <a:ln w="3175"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03" name="Freeform 180">
                <a:extLst>
                  <a:ext uri="{FF2B5EF4-FFF2-40B4-BE49-F238E27FC236}">
                    <a16:creationId xmlns:a16="http://schemas.microsoft.com/office/drawing/2014/main" id="{5A01B7FC-AD3F-4747-87BA-9EACD78D3EB5}"/>
                  </a:ext>
                </a:extLst>
              </p:cNvPr>
              <p:cNvSpPr>
                <a:spLocks/>
              </p:cNvSpPr>
              <p:nvPr/>
            </p:nvSpPr>
            <p:spPr bwMode="auto">
              <a:xfrm>
                <a:off x="5259745" y="3221528"/>
                <a:ext cx="22585" cy="30113"/>
              </a:xfrm>
              <a:custGeom>
                <a:avLst/>
                <a:gdLst>
                  <a:gd name="T0" fmla="*/ 4 w 10"/>
                  <a:gd name="T1" fmla="*/ 0 h 13"/>
                  <a:gd name="T2" fmla="*/ 0 w 10"/>
                  <a:gd name="T3" fmla="*/ 6 h 13"/>
                  <a:gd name="T4" fmla="*/ 0 w 10"/>
                  <a:gd name="T5" fmla="*/ 8 h 13"/>
                  <a:gd name="T6" fmla="*/ 6 w 10"/>
                  <a:gd name="T7" fmla="*/ 13 h 13"/>
                  <a:gd name="T8" fmla="*/ 6 w 10"/>
                  <a:gd name="T9" fmla="*/ 13 h 13"/>
                  <a:gd name="T10" fmla="*/ 10 w 10"/>
                  <a:gd name="T11" fmla="*/ 7 h 13"/>
                  <a:gd name="T12" fmla="*/ 4 w 10"/>
                  <a:gd name="T13" fmla="*/ 0 h 13"/>
                </a:gdLst>
                <a:ahLst/>
                <a:cxnLst>
                  <a:cxn ang="0">
                    <a:pos x="T0" y="T1"/>
                  </a:cxn>
                  <a:cxn ang="0">
                    <a:pos x="T2" y="T3"/>
                  </a:cxn>
                  <a:cxn ang="0">
                    <a:pos x="T4" y="T5"/>
                  </a:cxn>
                  <a:cxn ang="0">
                    <a:pos x="T6" y="T7"/>
                  </a:cxn>
                  <a:cxn ang="0">
                    <a:pos x="T8" y="T9"/>
                  </a:cxn>
                  <a:cxn ang="0">
                    <a:pos x="T10" y="T11"/>
                  </a:cxn>
                  <a:cxn ang="0">
                    <a:pos x="T12" y="T13"/>
                  </a:cxn>
                </a:cxnLst>
                <a:rect l="0" t="0" r="r" b="b"/>
                <a:pathLst>
                  <a:path w="10" h="13">
                    <a:moveTo>
                      <a:pt x="4" y="0"/>
                    </a:moveTo>
                    <a:cubicBezTo>
                      <a:pt x="2" y="2"/>
                      <a:pt x="0" y="5"/>
                      <a:pt x="0" y="6"/>
                    </a:cubicBezTo>
                    <a:cubicBezTo>
                      <a:pt x="1" y="6"/>
                      <a:pt x="0" y="7"/>
                      <a:pt x="0" y="8"/>
                    </a:cubicBezTo>
                    <a:cubicBezTo>
                      <a:pt x="2" y="10"/>
                      <a:pt x="4" y="12"/>
                      <a:pt x="6" y="13"/>
                    </a:cubicBezTo>
                    <a:cubicBezTo>
                      <a:pt x="6" y="13"/>
                      <a:pt x="6" y="13"/>
                      <a:pt x="6" y="13"/>
                    </a:cubicBezTo>
                    <a:cubicBezTo>
                      <a:pt x="7" y="10"/>
                      <a:pt x="9" y="7"/>
                      <a:pt x="10" y="7"/>
                    </a:cubicBezTo>
                    <a:cubicBezTo>
                      <a:pt x="8" y="5"/>
                      <a:pt x="5" y="2"/>
                      <a:pt x="4" y="0"/>
                    </a:cubicBezTo>
                    <a:close/>
                  </a:path>
                </a:pathLst>
              </a:custGeom>
              <a:grpFill/>
              <a:ln w="3175"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04" name="Freeform 181">
                <a:extLst>
                  <a:ext uri="{FF2B5EF4-FFF2-40B4-BE49-F238E27FC236}">
                    <a16:creationId xmlns:a16="http://schemas.microsoft.com/office/drawing/2014/main" id="{F4224B81-E806-4717-824A-2EF5BF704B18}"/>
                  </a:ext>
                </a:extLst>
              </p:cNvPr>
              <p:cNvSpPr>
                <a:spLocks/>
              </p:cNvSpPr>
              <p:nvPr/>
            </p:nvSpPr>
            <p:spPr bwMode="auto">
              <a:xfrm>
                <a:off x="5266019" y="3155028"/>
                <a:ext cx="76538" cy="92850"/>
              </a:xfrm>
              <a:custGeom>
                <a:avLst/>
                <a:gdLst>
                  <a:gd name="T0" fmla="*/ 29 w 33"/>
                  <a:gd name="T1" fmla="*/ 27 h 40"/>
                  <a:gd name="T2" fmla="*/ 29 w 33"/>
                  <a:gd name="T3" fmla="*/ 21 h 40"/>
                  <a:gd name="T4" fmla="*/ 29 w 33"/>
                  <a:gd name="T5" fmla="*/ 17 h 40"/>
                  <a:gd name="T6" fmla="*/ 20 w 33"/>
                  <a:gd name="T7" fmla="*/ 14 h 40"/>
                  <a:gd name="T8" fmla="*/ 19 w 33"/>
                  <a:gd name="T9" fmla="*/ 9 h 40"/>
                  <a:gd name="T10" fmla="*/ 16 w 33"/>
                  <a:gd name="T11" fmla="*/ 7 h 40"/>
                  <a:gd name="T12" fmla="*/ 13 w 33"/>
                  <a:gd name="T13" fmla="*/ 2 h 40"/>
                  <a:gd name="T14" fmla="*/ 14 w 33"/>
                  <a:gd name="T15" fmla="*/ 2 h 40"/>
                  <a:gd name="T16" fmla="*/ 11 w 33"/>
                  <a:gd name="T17" fmla="*/ 1 h 40"/>
                  <a:gd name="T18" fmla="*/ 8 w 33"/>
                  <a:gd name="T19" fmla="*/ 0 h 40"/>
                  <a:gd name="T20" fmla="*/ 0 w 33"/>
                  <a:gd name="T21" fmla="*/ 3 h 40"/>
                  <a:gd name="T22" fmla="*/ 2 w 33"/>
                  <a:gd name="T23" fmla="*/ 8 h 40"/>
                  <a:gd name="T24" fmla="*/ 4 w 33"/>
                  <a:gd name="T25" fmla="*/ 13 h 40"/>
                  <a:gd name="T26" fmla="*/ 4 w 33"/>
                  <a:gd name="T27" fmla="*/ 26 h 40"/>
                  <a:gd name="T28" fmla="*/ 1 w 33"/>
                  <a:gd name="T29" fmla="*/ 29 h 40"/>
                  <a:gd name="T30" fmla="*/ 7 w 33"/>
                  <a:gd name="T31" fmla="*/ 36 h 40"/>
                  <a:gd name="T32" fmla="*/ 7 w 33"/>
                  <a:gd name="T33" fmla="*/ 36 h 40"/>
                  <a:gd name="T34" fmla="*/ 15 w 33"/>
                  <a:gd name="T35" fmla="*/ 40 h 40"/>
                  <a:gd name="T36" fmla="*/ 28 w 33"/>
                  <a:gd name="T37" fmla="*/ 38 h 40"/>
                  <a:gd name="T38" fmla="*/ 29 w 33"/>
                  <a:gd name="T39" fmla="*/ 35 h 40"/>
                  <a:gd name="T40" fmla="*/ 31 w 33"/>
                  <a:gd name="T41" fmla="*/ 32 h 40"/>
                  <a:gd name="T42" fmla="*/ 29 w 33"/>
                  <a:gd name="T43" fmla="*/ 27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3" h="40">
                    <a:moveTo>
                      <a:pt x="29" y="27"/>
                    </a:moveTo>
                    <a:cubicBezTo>
                      <a:pt x="27" y="25"/>
                      <a:pt x="27" y="23"/>
                      <a:pt x="29" y="21"/>
                    </a:cubicBezTo>
                    <a:cubicBezTo>
                      <a:pt x="30" y="20"/>
                      <a:pt x="29" y="19"/>
                      <a:pt x="29" y="17"/>
                    </a:cubicBezTo>
                    <a:cubicBezTo>
                      <a:pt x="29" y="15"/>
                      <a:pt x="21" y="15"/>
                      <a:pt x="20" y="14"/>
                    </a:cubicBezTo>
                    <a:cubicBezTo>
                      <a:pt x="19" y="14"/>
                      <a:pt x="21" y="9"/>
                      <a:pt x="19" y="9"/>
                    </a:cubicBezTo>
                    <a:cubicBezTo>
                      <a:pt x="17" y="9"/>
                      <a:pt x="16" y="8"/>
                      <a:pt x="16" y="7"/>
                    </a:cubicBezTo>
                    <a:cubicBezTo>
                      <a:pt x="16" y="5"/>
                      <a:pt x="13" y="3"/>
                      <a:pt x="13" y="2"/>
                    </a:cubicBezTo>
                    <a:cubicBezTo>
                      <a:pt x="13" y="2"/>
                      <a:pt x="14" y="2"/>
                      <a:pt x="14" y="2"/>
                    </a:cubicBezTo>
                    <a:cubicBezTo>
                      <a:pt x="13" y="1"/>
                      <a:pt x="12" y="1"/>
                      <a:pt x="11" y="1"/>
                    </a:cubicBezTo>
                    <a:cubicBezTo>
                      <a:pt x="10" y="1"/>
                      <a:pt x="8" y="0"/>
                      <a:pt x="8" y="0"/>
                    </a:cubicBezTo>
                    <a:cubicBezTo>
                      <a:pt x="8" y="0"/>
                      <a:pt x="3" y="2"/>
                      <a:pt x="0" y="3"/>
                    </a:cubicBezTo>
                    <a:cubicBezTo>
                      <a:pt x="0" y="5"/>
                      <a:pt x="0" y="7"/>
                      <a:pt x="2" y="8"/>
                    </a:cubicBezTo>
                    <a:cubicBezTo>
                      <a:pt x="4" y="9"/>
                      <a:pt x="3" y="11"/>
                      <a:pt x="4" y="13"/>
                    </a:cubicBezTo>
                    <a:cubicBezTo>
                      <a:pt x="5" y="16"/>
                      <a:pt x="5" y="26"/>
                      <a:pt x="4" y="26"/>
                    </a:cubicBezTo>
                    <a:cubicBezTo>
                      <a:pt x="3" y="26"/>
                      <a:pt x="2" y="27"/>
                      <a:pt x="1" y="29"/>
                    </a:cubicBezTo>
                    <a:cubicBezTo>
                      <a:pt x="2" y="31"/>
                      <a:pt x="5" y="34"/>
                      <a:pt x="7" y="36"/>
                    </a:cubicBezTo>
                    <a:cubicBezTo>
                      <a:pt x="7" y="36"/>
                      <a:pt x="7" y="36"/>
                      <a:pt x="7" y="36"/>
                    </a:cubicBezTo>
                    <a:cubicBezTo>
                      <a:pt x="9" y="36"/>
                      <a:pt x="15" y="40"/>
                      <a:pt x="15" y="40"/>
                    </a:cubicBezTo>
                    <a:cubicBezTo>
                      <a:pt x="15" y="40"/>
                      <a:pt x="23" y="39"/>
                      <a:pt x="28" y="38"/>
                    </a:cubicBezTo>
                    <a:cubicBezTo>
                      <a:pt x="28" y="37"/>
                      <a:pt x="29" y="36"/>
                      <a:pt x="29" y="35"/>
                    </a:cubicBezTo>
                    <a:cubicBezTo>
                      <a:pt x="28" y="34"/>
                      <a:pt x="30" y="32"/>
                      <a:pt x="31" y="32"/>
                    </a:cubicBezTo>
                    <a:cubicBezTo>
                      <a:pt x="33" y="32"/>
                      <a:pt x="31" y="29"/>
                      <a:pt x="29" y="27"/>
                    </a:cubicBezTo>
                    <a:close/>
                  </a:path>
                </a:pathLst>
              </a:custGeom>
              <a:grpFill/>
              <a:ln w="3175"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grpSp>
      </p:grpSp>
      <p:sp>
        <p:nvSpPr>
          <p:cNvPr id="205" name="Title 1">
            <a:extLst>
              <a:ext uri="{FF2B5EF4-FFF2-40B4-BE49-F238E27FC236}">
                <a16:creationId xmlns:a16="http://schemas.microsoft.com/office/drawing/2014/main" id="{338FA5A1-4C24-431E-9DF9-BB4658958278}"/>
              </a:ext>
            </a:extLst>
          </p:cNvPr>
          <p:cNvSpPr>
            <a:spLocks noGrp="1"/>
          </p:cNvSpPr>
          <p:nvPr>
            <p:ph type="title" hasCustomPrompt="1"/>
          </p:nvPr>
        </p:nvSpPr>
        <p:spPr>
          <a:xfrm>
            <a:off x="480280" y="760874"/>
            <a:ext cx="11254520" cy="1126345"/>
          </a:xfrm>
          <a:prstGeom prst="rect">
            <a:avLst/>
          </a:prstGeom>
        </p:spPr>
        <p:txBody>
          <a:bodyPr lIns="0" rIns="0">
            <a:noAutofit/>
          </a:bodyPr>
          <a:lstStyle>
            <a:lvl1pPr>
              <a:lnSpc>
                <a:spcPct val="100000"/>
              </a:lnSpc>
              <a:defRPr sz="3200" b="1" i="0" cap="all" spc="300" baseline="0">
                <a:solidFill>
                  <a:schemeClr val="accent1"/>
                </a:solidFill>
                <a:latin typeface="+mn-lt"/>
                <a:ea typeface="Arial" charset="0"/>
                <a:cs typeface="Arial" charset="0"/>
              </a:defRPr>
            </a:lvl1pPr>
          </a:lstStyle>
          <a:p>
            <a:r>
              <a:rPr lang="en-US" dirty="0"/>
              <a:t>TITLE: ARIAL BOLD 32PT, ROTUNDA </a:t>
            </a:r>
            <a:r>
              <a:rPr lang="en-US" dirty="0" smtClean="0"/>
              <a:t>ORANGE</a:t>
            </a:r>
            <a:endParaRPr lang="en-US" dirty="0"/>
          </a:p>
        </p:txBody>
      </p:sp>
      <p:sp>
        <p:nvSpPr>
          <p:cNvPr id="207" name="Text Placeholder 14">
            <a:extLst>
              <a:ext uri="{FF2B5EF4-FFF2-40B4-BE49-F238E27FC236}">
                <a16:creationId xmlns:a16="http://schemas.microsoft.com/office/drawing/2014/main" id="{38861AA1-9168-48AE-A5FB-20B7874EA14A}"/>
              </a:ext>
            </a:extLst>
          </p:cNvPr>
          <p:cNvSpPr>
            <a:spLocks noGrp="1"/>
          </p:cNvSpPr>
          <p:nvPr>
            <p:ph type="body" sz="quarter" idx="36" hasCustomPrompt="1"/>
          </p:nvPr>
        </p:nvSpPr>
        <p:spPr>
          <a:xfrm>
            <a:off x="480280" y="318031"/>
            <a:ext cx="11254520" cy="317500"/>
          </a:xfrm>
          <a:prstGeom prst="rect">
            <a:avLst/>
          </a:prstGeom>
        </p:spPr>
        <p:txBody>
          <a:bodyPr lIns="0" rIns="0"/>
          <a:lstStyle>
            <a:lvl1pPr marL="0" indent="0">
              <a:lnSpc>
                <a:spcPct val="100000"/>
              </a:lnSpc>
              <a:buNone/>
              <a:defRPr sz="1400" b="1" i="0" cap="all" spc="300" baseline="0">
                <a:solidFill>
                  <a:schemeClr val="accent2"/>
                </a:solidFill>
                <a:latin typeface="+mn-lt"/>
                <a:ea typeface="Arial" charset="0"/>
                <a:cs typeface="Arial" charset="0"/>
              </a:defRPr>
            </a:lvl1pPr>
            <a:lvl2pPr marL="457200" indent="0">
              <a:lnSpc>
                <a:spcPct val="100000"/>
              </a:lnSpc>
              <a:buNone/>
              <a:defRPr sz="1400" b="1" i="0" spc="300">
                <a:solidFill>
                  <a:srgbClr val="1E3A74"/>
                </a:solidFill>
                <a:latin typeface="Arial" charset="0"/>
                <a:ea typeface="Arial" charset="0"/>
                <a:cs typeface="Arial" charset="0"/>
              </a:defRPr>
            </a:lvl2pPr>
            <a:lvl3pPr marL="914400" indent="0">
              <a:lnSpc>
                <a:spcPct val="100000"/>
              </a:lnSpc>
              <a:buNone/>
              <a:defRPr sz="1400" b="1" i="0" spc="300">
                <a:solidFill>
                  <a:srgbClr val="1E3A74"/>
                </a:solidFill>
                <a:latin typeface="Arial" charset="0"/>
                <a:ea typeface="Arial" charset="0"/>
                <a:cs typeface="Arial" charset="0"/>
              </a:defRPr>
            </a:lvl3pPr>
            <a:lvl4pPr marL="1371600" indent="0">
              <a:lnSpc>
                <a:spcPct val="100000"/>
              </a:lnSpc>
              <a:buNone/>
              <a:defRPr sz="1400" b="1" i="0" spc="300">
                <a:solidFill>
                  <a:srgbClr val="1E3A74"/>
                </a:solidFill>
                <a:latin typeface="Arial" charset="0"/>
                <a:ea typeface="Arial" charset="0"/>
                <a:cs typeface="Arial" charset="0"/>
              </a:defRPr>
            </a:lvl4pPr>
            <a:lvl5pPr marL="1828800" indent="0">
              <a:lnSpc>
                <a:spcPct val="100000"/>
              </a:lnSpc>
              <a:buNone/>
              <a:defRPr sz="1400" b="1" i="0" spc="300">
                <a:solidFill>
                  <a:srgbClr val="1E3A74"/>
                </a:solidFill>
                <a:latin typeface="Arial" charset="0"/>
                <a:ea typeface="Arial" charset="0"/>
                <a:cs typeface="Arial" charset="0"/>
              </a:defRPr>
            </a:lvl5pPr>
          </a:lstStyle>
          <a:p>
            <a:pPr lvl="0"/>
            <a:r>
              <a:rPr lang="en-US" dirty="0"/>
              <a:t>01 | SECTION HEADER: ARIAL BOLD 14PT, Jefferson </a:t>
            </a:r>
            <a:r>
              <a:rPr lang="en-US" dirty="0" smtClean="0"/>
              <a:t>Blue</a:t>
            </a:r>
            <a:endParaRPr lang="en-US" dirty="0"/>
          </a:p>
        </p:txBody>
      </p:sp>
      <p:sp>
        <p:nvSpPr>
          <p:cNvPr id="208" name="Text Placeholder 7">
            <a:extLst>
              <a:ext uri="{FF2B5EF4-FFF2-40B4-BE49-F238E27FC236}">
                <a16:creationId xmlns:a16="http://schemas.microsoft.com/office/drawing/2014/main" id="{76696854-45C2-47ED-AE25-3F7D1112692E}"/>
              </a:ext>
            </a:extLst>
          </p:cNvPr>
          <p:cNvSpPr>
            <a:spLocks noGrp="1"/>
          </p:cNvSpPr>
          <p:nvPr>
            <p:ph type="body" sz="quarter" idx="11" hasCustomPrompt="1"/>
          </p:nvPr>
        </p:nvSpPr>
        <p:spPr>
          <a:xfrm>
            <a:off x="469107" y="5878285"/>
            <a:ext cx="11253787" cy="393927"/>
          </a:xfrm>
          <a:prstGeom prst="rect">
            <a:avLst/>
          </a:prstGeom>
        </p:spPr>
        <p:txBody>
          <a:bodyPr lIns="0" tIns="0" rIns="0" bIns="0" anchor="b">
            <a:noAutofit/>
          </a:bodyPr>
          <a:lstStyle>
            <a:lvl1pPr marL="0" indent="0">
              <a:buNone/>
              <a:defRPr sz="900">
                <a:solidFill>
                  <a:schemeClr val="bg1">
                    <a:lumMod val="50000"/>
                  </a:schemeClr>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Footer/Source: Arial 9 </a:t>
            </a:r>
            <a:r>
              <a:rPr lang="en-US" dirty="0" err="1"/>
              <a:t>pt</a:t>
            </a:r>
            <a:r>
              <a:rPr lang="en-US" dirty="0"/>
              <a:t>, Gray</a:t>
            </a:r>
          </a:p>
        </p:txBody>
      </p:sp>
    </p:spTree>
    <p:extLst>
      <p:ext uri="{BB962C8B-B14F-4D97-AF65-F5344CB8AC3E}">
        <p14:creationId xmlns:p14="http://schemas.microsoft.com/office/powerpoint/2010/main" val="3318395474"/>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Monitor Mock up">
    <p:spTree>
      <p:nvGrpSpPr>
        <p:cNvPr id="1" name=""/>
        <p:cNvGrpSpPr/>
        <p:nvPr/>
      </p:nvGrpSpPr>
      <p:grpSpPr>
        <a:xfrm>
          <a:off x="0" y="0"/>
          <a:ext cx="0" cy="0"/>
          <a:chOff x="0" y="0"/>
          <a:chExt cx="0" cy="0"/>
        </a:xfrm>
      </p:grpSpPr>
      <p:grpSp>
        <p:nvGrpSpPr>
          <p:cNvPr id="205" name="Group 204">
            <a:extLst>
              <a:ext uri="{FF2B5EF4-FFF2-40B4-BE49-F238E27FC236}">
                <a16:creationId xmlns:a16="http://schemas.microsoft.com/office/drawing/2014/main" id="{9894B65C-47EE-441D-9C9E-ED3619F60133}"/>
              </a:ext>
            </a:extLst>
          </p:cNvPr>
          <p:cNvGrpSpPr/>
          <p:nvPr userDrawn="1"/>
        </p:nvGrpSpPr>
        <p:grpSpPr>
          <a:xfrm>
            <a:off x="3786692" y="2059284"/>
            <a:ext cx="4618616" cy="3647498"/>
            <a:chOff x="6106507" y="2425967"/>
            <a:chExt cx="4977670" cy="3799599"/>
          </a:xfrm>
        </p:grpSpPr>
        <p:sp>
          <p:nvSpPr>
            <p:cNvPr id="206" name="Rectangle 205">
              <a:extLst>
                <a:ext uri="{FF2B5EF4-FFF2-40B4-BE49-F238E27FC236}">
                  <a16:creationId xmlns:a16="http://schemas.microsoft.com/office/drawing/2014/main" id="{3FE239D1-6C49-458B-92D5-A7CE09DAD943}"/>
                </a:ext>
              </a:extLst>
            </p:cNvPr>
            <p:cNvSpPr/>
            <p:nvPr userDrawn="1"/>
          </p:nvSpPr>
          <p:spPr>
            <a:xfrm>
              <a:off x="6258401" y="2527300"/>
              <a:ext cx="4673883" cy="27813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07" name="Picture 206">
              <a:extLst>
                <a:ext uri="{FF2B5EF4-FFF2-40B4-BE49-F238E27FC236}">
                  <a16:creationId xmlns:a16="http://schemas.microsoft.com/office/drawing/2014/main" id="{7C0C09C0-0025-4724-8A73-CBEE48FB28DD}"/>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106507" y="2425967"/>
              <a:ext cx="4977670" cy="3799599"/>
            </a:xfrm>
            <a:prstGeom prst="rect">
              <a:avLst/>
            </a:prstGeom>
          </p:spPr>
        </p:pic>
      </p:grpSp>
      <p:sp>
        <p:nvSpPr>
          <p:cNvPr id="208" name="Picture Placeholder 6">
            <a:extLst>
              <a:ext uri="{FF2B5EF4-FFF2-40B4-BE49-F238E27FC236}">
                <a16:creationId xmlns:a16="http://schemas.microsoft.com/office/drawing/2014/main" id="{61C90401-B270-4702-8339-84FA77E3B115}"/>
              </a:ext>
            </a:extLst>
          </p:cNvPr>
          <p:cNvSpPr>
            <a:spLocks noGrp="1"/>
          </p:cNvSpPr>
          <p:nvPr>
            <p:ph type="pic" sz="quarter" idx="20" hasCustomPrompt="1"/>
          </p:nvPr>
        </p:nvSpPr>
        <p:spPr>
          <a:xfrm>
            <a:off x="3971950" y="2254094"/>
            <a:ext cx="4248098" cy="2474896"/>
          </a:xfrm>
          <a:prstGeom prst="rect">
            <a:avLst/>
          </a:prstGeom>
          <a:solidFill>
            <a:schemeClr val="bg2"/>
          </a:solidFill>
        </p:spPr>
        <p:txBody>
          <a:bodyPr anchor="ctr"/>
          <a:lstStyle>
            <a:lvl1pPr marL="0" indent="0" algn="ctr">
              <a:lnSpc>
                <a:spcPct val="100000"/>
              </a:lnSpc>
              <a:spcBef>
                <a:spcPts val="0"/>
              </a:spcBef>
              <a:buNone/>
              <a:defRPr sz="1800" b="1">
                <a:solidFill>
                  <a:schemeClr val="accent1"/>
                </a:solidFill>
                <a:latin typeface="+mn-lt"/>
              </a:defRPr>
            </a:lvl1pPr>
          </a:lstStyle>
          <a:p>
            <a:r>
              <a:rPr lang="en-US" dirty="0"/>
              <a:t>Click to add screenshot</a:t>
            </a:r>
          </a:p>
        </p:txBody>
      </p:sp>
      <p:sp>
        <p:nvSpPr>
          <p:cNvPr id="209" name="Title 1">
            <a:extLst>
              <a:ext uri="{FF2B5EF4-FFF2-40B4-BE49-F238E27FC236}">
                <a16:creationId xmlns:a16="http://schemas.microsoft.com/office/drawing/2014/main" id="{039430D7-86EA-45D4-B9D6-5CF1D887A33A}"/>
              </a:ext>
            </a:extLst>
          </p:cNvPr>
          <p:cNvSpPr>
            <a:spLocks noGrp="1"/>
          </p:cNvSpPr>
          <p:nvPr>
            <p:ph type="title" hasCustomPrompt="1"/>
          </p:nvPr>
        </p:nvSpPr>
        <p:spPr>
          <a:xfrm>
            <a:off x="480280" y="761436"/>
            <a:ext cx="11254520" cy="1126345"/>
          </a:xfrm>
          <a:prstGeom prst="rect">
            <a:avLst/>
          </a:prstGeom>
        </p:spPr>
        <p:txBody>
          <a:bodyPr lIns="0" rIns="0">
            <a:noAutofit/>
          </a:bodyPr>
          <a:lstStyle>
            <a:lvl1pPr>
              <a:lnSpc>
                <a:spcPct val="100000"/>
              </a:lnSpc>
              <a:defRPr sz="3200" b="1" i="0" cap="all" spc="300" baseline="0">
                <a:solidFill>
                  <a:schemeClr val="accent1"/>
                </a:solidFill>
                <a:latin typeface="+mn-lt"/>
                <a:ea typeface="Arial" charset="0"/>
                <a:cs typeface="Arial" charset="0"/>
              </a:defRPr>
            </a:lvl1pPr>
          </a:lstStyle>
          <a:p>
            <a:r>
              <a:rPr lang="en-US" dirty="0"/>
              <a:t>TITLE: ARIAL BOLD 32PT, ROTUNDA </a:t>
            </a:r>
            <a:r>
              <a:rPr lang="en-US" dirty="0" smtClean="0"/>
              <a:t>ORANGE</a:t>
            </a:r>
            <a:endParaRPr lang="en-US" dirty="0"/>
          </a:p>
        </p:txBody>
      </p:sp>
      <p:sp>
        <p:nvSpPr>
          <p:cNvPr id="9" name="Text Placeholder 14">
            <a:extLst>
              <a:ext uri="{FF2B5EF4-FFF2-40B4-BE49-F238E27FC236}">
                <a16:creationId xmlns:a16="http://schemas.microsoft.com/office/drawing/2014/main" id="{04D1FBFD-9542-457B-B5CC-DB9C95CA016C}"/>
              </a:ext>
            </a:extLst>
          </p:cNvPr>
          <p:cNvSpPr>
            <a:spLocks noGrp="1"/>
          </p:cNvSpPr>
          <p:nvPr>
            <p:ph type="body" sz="quarter" idx="36" hasCustomPrompt="1"/>
          </p:nvPr>
        </p:nvSpPr>
        <p:spPr>
          <a:xfrm>
            <a:off x="480280" y="318031"/>
            <a:ext cx="11254520" cy="317500"/>
          </a:xfrm>
          <a:prstGeom prst="rect">
            <a:avLst/>
          </a:prstGeom>
        </p:spPr>
        <p:txBody>
          <a:bodyPr lIns="0" rIns="0"/>
          <a:lstStyle>
            <a:lvl1pPr marL="0" indent="0">
              <a:lnSpc>
                <a:spcPct val="100000"/>
              </a:lnSpc>
              <a:buNone/>
              <a:defRPr sz="1400" b="1" i="0" cap="all" spc="300" baseline="0">
                <a:solidFill>
                  <a:schemeClr val="accent2"/>
                </a:solidFill>
                <a:latin typeface="+mn-lt"/>
                <a:ea typeface="Arial" charset="0"/>
                <a:cs typeface="Arial" charset="0"/>
              </a:defRPr>
            </a:lvl1pPr>
            <a:lvl2pPr marL="457200" indent="0">
              <a:lnSpc>
                <a:spcPct val="100000"/>
              </a:lnSpc>
              <a:buNone/>
              <a:defRPr sz="1400" b="1" i="0" spc="300">
                <a:solidFill>
                  <a:srgbClr val="1E3A74"/>
                </a:solidFill>
                <a:latin typeface="Arial" charset="0"/>
                <a:ea typeface="Arial" charset="0"/>
                <a:cs typeface="Arial" charset="0"/>
              </a:defRPr>
            </a:lvl2pPr>
            <a:lvl3pPr marL="914400" indent="0">
              <a:lnSpc>
                <a:spcPct val="100000"/>
              </a:lnSpc>
              <a:buNone/>
              <a:defRPr sz="1400" b="1" i="0" spc="300">
                <a:solidFill>
                  <a:srgbClr val="1E3A74"/>
                </a:solidFill>
                <a:latin typeface="Arial" charset="0"/>
                <a:ea typeface="Arial" charset="0"/>
                <a:cs typeface="Arial" charset="0"/>
              </a:defRPr>
            </a:lvl3pPr>
            <a:lvl4pPr marL="1371600" indent="0">
              <a:lnSpc>
                <a:spcPct val="100000"/>
              </a:lnSpc>
              <a:buNone/>
              <a:defRPr sz="1400" b="1" i="0" spc="300">
                <a:solidFill>
                  <a:srgbClr val="1E3A74"/>
                </a:solidFill>
                <a:latin typeface="Arial" charset="0"/>
                <a:ea typeface="Arial" charset="0"/>
                <a:cs typeface="Arial" charset="0"/>
              </a:defRPr>
            </a:lvl4pPr>
            <a:lvl5pPr marL="1828800" indent="0">
              <a:lnSpc>
                <a:spcPct val="100000"/>
              </a:lnSpc>
              <a:buNone/>
              <a:defRPr sz="1400" b="1" i="0" spc="300">
                <a:solidFill>
                  <a:srgbClr val="1E3A74"/>
                </a:solidFill>
                <a:latin typeface="Arial" charset="0"/>
                <a:ea typeface="Arial" charset="0"/>
                <a:cs typeface="Arial" charset="0"/>
              </a:defRPr>
            </a:lvl5pPr>
          </a:lstStyle>
          <a:p>
            <a:pPr lvl="0"/>
            <a:r>
              <a:rPr lang="en-US" dirty="0"/>
              <a:t>01 | SECTION HEADER: ARIAL BOLD 14PT, Jefferson </a:t>
            </a:r>
            <a:r>
              <a:rPr lang="en-US" dirty="0" smtClean="0"/>
              <a:t>Blue</a:t>
            </a:r>
            <a:endParaRPr lang="en-US" dirty="0"/>
          </a:p>
        </p:txBody>
      </p:sp>
      <p:sp>
        <p:nvSpPr>
          <p:cNvPr id="10" name="Text Placeholder 7">
            <a:extLst>
              <a:ext uri="{FF2B5EF4-FFF2-40B4-BE49-F238E27FC236}">
                <a16:creationId xmlns:a16="http://schemas.microsoft.com/office/drawing/2014/main" id="{A037E049-67B5-43B1-92C1-636F720246CD}"/>
              </a:ext>
            </a:extLst>
          </p:cNvPr>
          <p:cNvSpPr>
            <a:spLocks noGrp="1"/>
          </p:cNvSpPr>
          <p:nvPr>
            <p:ph type="body" sz="quarter" idx="11" hasCustomPrompt="1"/>
          </p:nvPr>
        </p:nvSpPr>
        <p:spPr>
          <a:xfrm>
            <a:off x="469107" y="5878285"/>
            <a:ext cx="11253787" cy="393927"/>
          </a:xfrm>
          <a:prstGeom prst="rect">
            <a:avLst/>
          </a:prstGeom>
        </p:spPr>
        <p:txBody>
          <a:bodyPr lIns="0" tIns="0" rIns="0" bIns="0" anchor="b">
            <a:noAutofit/>
          </a:bodyPr>
          <a:lstStyle>
            <a:lvl1pPr marL="0" indent="0">
              <a:buNone/>
              <a:defRPr sz="900">
                <a:solidFill>
                  <a:schemeClr val="bg1">
                    <a:lumMod val="50000"/>
                  </a:schemeClr>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Footer/Source: Arial 9 </a:t>
            </a:r>
            <a:r>
              <a:rPr lang="en-US" dirty="0" err="1"/>
              <a:t>pt</a:t>
            </a:r>
            <a:r>
              <a:rPr lang="en-US" dirty="0"/>
              <a:t>, Gray</a:t>
            </a:r>
          </a:p>
        </p:txBody>
      </p:sp>
    </p:spTree>
    <p:extLst>
      <p:ext uri="{BB962C8B-B14F-4D97-AF65-F5344CB8AC3E}">
        <p14:creationId xmlns:p14="http://schemas.microsoft.com/office/powerpoint/2010/main" val="3542252974"/>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showMasterSp="0" preserve="1" userDrawn="1">
  <p:cSld name="9_Custom Layout">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5F4DF262-3F40-4C59-AD80-63B781EC1CBE}"/>
              </a:ext>
            </a:extLst>
          </p:cNvPr>
          <p:cNvSpPr/>
          <p:nvPr userDrawn="1"/>
        </p:nvSpPr>
        <p:spPr>
          <a:xfrm>
            <a:off x="195072" y="192024"/>
            <a:ext cx="11801856" cy="6473952"/>
          </a:xfrm>
          <a:prstGeom prst="rect">
            <a:avLst/>
          </a:prstGeom>
          <a:solidFill>
            <a:srgbClr val="E7732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92218" y="191760"/>
            <a:ext cx="11807564" cy="6474480"/>
          </a:xfrm>
          <a:prstGeom prst="rect">
            <a:avLst/>
          </a:prstGeom>
        </p:spPr>
      </p:pic>
      <p:pic>
        <p:nvPicPr>
          <p:cNvPr id="5" name="Picture 4"/>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796562" y="5484443"/>
            <a:ext cx="3922046" cy="889664"/>
          </a:xfrm>
          <a:prstGeom prst="rect">
            <a:avLst/>
          </a:prstGeom>
        </p:spPr>
      </p:pic>
      <p:sp>
        <p:nvSpPr>
          <p:cNvPr id="6" name="Title 1"/>
          <p:cNvSpPr>
            <a:spLocks noGrp="1"/>
          </p:cNvSpPr>
          <p:nvPr>
            <p:ph type="title" hasCustomPrompt="1"/>
          </p:nvPr>
        </p:nvSpPr>
        <p:spPr>
          <a:xfrm>
            <a:off x="1455444" y="2337847"/>
            <a:ext cx="9281112" cy="1207383"/>
          </a:xfrm>
          <a:prstGeom prst="rect">
            <a:avLst/>
          </a:prstGeom>
        </p:spPr>
        <p:txBody>
          <a:bodyPr anchor="b"/>
          <a:lstStyle>
            <a:lvl1pPr algn="ctr">
              <a:lnSpc>
                <a:spcPct val="100000"/>
              </a:lnSpc>
              <a:defRPr sz="3600" b="1" spc="300" baseline="0">
                <a:solidFill>
                  <a:schemeClr val="bg1"/>
                </a:solidFill>
                <a:latin typeface="+mn-lt"/>
              </a:defRPr>
            </a:lvl1pPr>
          </a:lstStyle>
          <a:p>
            <a:r>
              <a:rPr lang="en-US" dirty="0"/>
              <a:t>ENDING: ARIAL BOLD 36PT, </a:t>
            </a:r>
            <a:r>
              <a:rPr lang="en-US" dirty="0" smtClean="0"/>
              <a:t>WHITE.</a:t>
            </a:r>
            <a:endParaRPr lang="en-US" dirty="0"/>
          </a:p>
        </p:txBody>
      </p:sp>
    </p:spTree>
    <p:extLst>
      <p:ext uri="{BB962C8B-B14F-4D97-AF65-F5344CB8AC3E}">
        <p14:creationId xmlns:p14="http://schemas.microsoft.com/office/powerpoint/2010/main" val="1708641452"/>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userDrawn="1">
  <p:cSld name="2_Text Slide">
    <p:spTree>
      <p:nvGrpSpPr>
        <p:cNvPr id="1" name=""/>
        <p:cNvGrpSpPr/>
        <p:nvPr/>
      </p:nvGrpSpPr>
      <p:grpSpPr>
        <a:xfrm>
          <a:off x="0" y="0"/>
          <a:ext cx="0" cy="0"/>
          <a:chOff x="0" y="0"/>
          <a:chExt cx="0" cy="0"/>
        </a:xfrm>
      </p:grpSpPr>
      <p:sp>
        <p:nvSpPr>
          <p:cNvPr id="5" name="Text Placeholder 5">
            <a:extLst>
              <a:ext uri="{FF2B5EF4-FFF2-40B4-BE49-F238E27FC236}">
                <a16:creationId xmlns:a16="http://schemas.microsoft.com/office/drawing/2014/main" id="{933D1278-64F5-4E23-896A-3AE24CBD37FF}"/>
              </a:ext>
            </a:extLst>
          </p:cNvPr>
          <p:cNvSpPr>
            <a:spLocks noGrp="1"/>
          </p:cNvSpPr>
          <p:nvPr>
            <p:ph type="body" sz="quarter" idx="13" hasCustomPrompt="1"/>
          </p:nvPr>
        </p:nvSpPr>
        <p:spPr>
          <a:xfrm>
            <a:off x="480280" y="2003038"/>
            <a:ext cx="11242614" cy="3753328"/>
          </a:xfrm>
          <a:prstGeom prst="rect">
            <a:avLst/>
          </a:prstGeom>
        </p:spPr>
        <p:txBody>
          <a:bodyPr lIns="0" rIns="0">
            <a:noAutofit/>
          </a:bodyPr>
          <a:lstStyle>
            <a:lvl1pPr marL="283464" indent="-283464">
              <a:lnSpc>
                <a:spcPct val="100000"/>
              </a:lnSpc>
              <a:spcBef>
                <a:spcPts val="0"/>
              </a:spcBef>
              <a:spcAft>
                <a:spcPts val="1000"/>
              </a:spcAft>
              <a:buClr>
                <a:schemeClr val="accent1"/>
              </a:buClr>
              <a:defRPr sz="1800">
                <a:solidFill>
                  <a:schemeClr val="accent2"/>
                </a:solidFill>
                <a:latin typeface="+mn-lt"/>
              </a:defRPr>
            </a:lvl1pPr>
            <a:lvl2pPr marL="566928" indent="-283464">
              <a:lnSpc>
                <a:spcPct val="100000"/>
              </a:lnSpc>
              <a:spcBef>
                <a:spcPts val="0"/>
              </a:spcBef>
              <a:spcAft>
                <a:spcPts val="1000"/>
              </a:spcAft>
              <a:buClr>
                <a:schemeClr val="accent1"/>
              </a:buClr>
              <a:buFont typeface="Arial" panose="020B0604020202020204" pitchFamily="34" charset="0"/>
              <a:buChar char="-"/>
              <a:defRPr sz="1800">
                <a:solidFill>
                  <a:schemeClr val="accent2"/>
                </a:solidFill>
                <a:latin typeface="+mn-lt"/>
              </a:defRPr>
            </a:lvl2pPr>
            <a:lvl3pPr marL="822960" indent="-283464">
              <a:lnSpc>
                <a:spcPct val="100000"/>
              </a:lnSpc>
              <a:spcBef>
                <a:spcPts val="0"/>
              </a:spcBef>
              <a:spcAft>
                <a:spcPts val="1000"/>
              </a:spcAft>
              <a:buClr>
                <a:schemeClr val="accent1"/>
              </a:buClr>
              <a:defRPr sz="1800">
                <a:solidFill>
                  <a:schemeClr val="accent2"/>
                </a:solidFill>
                <a:latin typeface="+mn-lt"/>
              </a:defRPr>
            </a:lvl3pPr>
            <a:lvl4pPr marL="1097280" indent="-283464">
              <a:lnSpc>
                <a:spcPct val="100000"/>
              </a:lnSpc>
              <a:spcBef>
                <a:spcPts val="0"/>
              </a:spcBef>
              <a:spcAft>
                <a:spcPts val="1000"/>
              </a:spcAft>
              <a:buClr>
                <a:schemeClr val="accent1"/>
              </a:buClr>
              <a:buFont typeface="Arial" panose="020B0604020202020204" pitchFamily="34" charset="0"/>
              <a:buChar char="-"/>
              <a:defRPr sz="1800">
                <a:solidFill>
                  <a:schemeClr val="accent2"/>
                </a:solidFill>
                <a:latin typeface="+mn-lt"/>
              </a:defRPr>
            </a:lvl4pPr>
            <a:lvl5pPr marL="1371600" indent="-283464">
              <a:lnSpc>
                <a:spcPct val="100000"/>
              </a:lnSpc>
              <a:spcBef>
                <a:spcPts val="0"/>
              </a:spcBef>
              <a:spcAft>
                <a:spcPts val="1000"/>
              </a:spcAft>
              <a:buClr>
                <a:schemeClr val="accent1"/>
              </a:buClr>
              <a:defRPr sz="1800">
                <a:solidFill>
                  <a:schemeClr val="accent2"/>
                </a:solidFill>
                <a:latin typeface="+mn-lt"/>
              </a:defRPr>
            </a:lvl5pPr>
          </a:lstStyle>
          <a:p>
            <a:pPr lvl="0"/>
            <a:r>
              <a:rPr lang="en-US"/>
              <a:t>First level Bullet: Arial Bold 18pt, Jefferson Blue</a:t>
            </a:r>
          </a:p>
          <a:p>
            <a:pPr lvl="1"/>
            <a:r>
              <a:rPr lang="en-US"/>
              <a:t>Second level</a:t>
            </a:r>
          </a:p>
          <a:p>
            <a:pPr lvl="2"/>
            <a:r>
              <a:rPr lang="en-US"/>
              <a:t>Third level</a:t>
            </a:r>
          </a:p>
          <a:p>
            <a:pPr lvl="3"/>
            <a:r>
              <a:rPr lang="en-US"/>
              <a:t>Fourth level</a:t>
            </a:r>
          </a:p>
          <a:p>
            <a:pPr lvl="4"/>
            <a:r>
              <a:rPr lang="en-US"/>
              <a:t>Fifth level</a:t>
            </a:r>
          </a:p>
        </p:txBody>
      </p:sp>
      <p:sp>
        <p:nvSpPr>
          <p:cNvPr id="7" name="Title 1">
            <a:extLst>
              <a:ext uri="{FF2B5EF4-FFF2-40B4-BE49-F238E27FC236}">
                <a16:creationId xmlns:a16="http://schemas.microsoft.com/office/drawing/2014/main" id="{65FE5C0E-6933-4FF9-9518-8B64E5F95CE2}"/>
              </a:ext>
            </a:extLst>
          </p:cNvPr>
          <p:cNvSpPr>
            <a:spLocks noGrp="1"/>
          </p:cNvSpPr>
          <p:nvPr>
            <p:ph type="title" hasCustomPrompt="1"/>
          </p:nvPr>
        </p:nvSpPr>
        <p:spPr>
          <a:xfrm>
            <a:off x="480280" y="756112"/>
            <a:ext cx="11254520" cy="1126345"/>
          </a:xfrm>
          <a:prstGeom prst="rect">
            <a:avLst/>
          </a:prstGeom>
        </p:spPr>
        <p:txBody>
          <a:bodyPr lIns="0" rIns="0">
            <a:noAutofit/>
          </a:bodyPr>
          <a:lstStyle>
            <a:lvl1pPr>
              <a:lnSpc>
                <a:spcPct val="100000"/>
              </a:lnSpc>
              <a:defRPr sz="3200" b="1" i="0" cap="all" spc="300" baseline="0">
                <a:solidFill>
                  <a:schemeClr val="accent1"/>
                </a:solidFill>
                <a:latin typeface="+mn-lt"/>
                <a:ea typeface="Arial" charset="0"/>
                <a:cs typeface="Arial" charset="0"/>
              </a:defRPr>
            </a:lvl1pPr>
          </a:lstStyle>
          <a:p>
            <a:r>
              <a:rPr lang="en-US"/>
              <a:t>TITLE: ARIAL BOLD 32PT, ROTUNDA ORANGE, “LOOSE” TRACKING</a:t>
            </a:r>
          </a:p>
        </p:txBody>
      </p:sp>
      <p:sp>
        <p:nvSpPr>
          <p:cNvPr id="9" name="Text Placeholder 14">
            <a:extLst>
              <a:ext uri="{FF2B5EF4-FFF2-40B4-BE49-F238E27FC236}">
                <a16:creationId xmlns:a16="http://schemas.microsoft.com/office/drawing/2014/main" id="{37284D4E-32F8-4E6E-9A6F-0B6D45D0C8BC}"/>
              </a:ext>
            </a:extLst>
          </p:cNvPr>
          <p:cNvSpPr>
            <a:spLocks noGrp="1"/>
          </p:cNvSpPr>
          <p:nvPr>
            <p:ph type="body" sz="quarter" idx="12" hasCustomPrompt="1"/>
          </p:nvPr>
        </p:nvSpPr>
        <p:spPr>
          <a:xfrm>
            <a:off x="480280" y="318031"/>
            <a:ext cx="11254520" cy="317500"/>
          </a:xfrm>
          <a:prstGeom prst="rect">
            <a:avLst/>
          </a:prstGeom>
        </p:spPr>
        <p:txBody>
          <a:bodyPr lIns="0" rIns="0"/>
          <a:lstStyle>
            <a:lvl1pPr marL="0" indent="0">
              <a:lnSpc>
                <a:spcPct val="100000"/>
              </a:lnSpc>
              <a:buNone/>
              <a:defRPr sz="1400" b="1" i="0" cap="all" spc="300" baseline="0">
                <a:solidFill>
                  <a:schemeClr val="accent2"/>
                </a:solidFill>
                <a:latin typeface="+mn-lt"/>
                <a:ea typeface="Arial" charset="0"/>
                <a:cs typeface="Arial" charset="0"/>
              </a:defRPr>
            </a:lvl1pPr>
            <a:lvl2pPr marL="457200" indent="0">
              <a:lnSpc>
                <a:spcPct val="100000"/>
              </a:lnSpc>
              <a:buNone/>
              <a:defRPr sz="1400" b="1" i="0" spc="300">
                <a:solidFill>
                  <a:srgbClr val="1E3A74"/>
                </a:solidFill>
                <a:latin typeface="Arial" charset="0"/>
                <a:ea typeface="Arial" charset="0"/>
                <a:cs typeface="Arial" charset="0"/>
              </a:defRPr>
            </a:lvl2pPr>
            <a:lvl3pPr marL="914400" indent="0">
              <a:lnSpc>
                <a:spcPct val="100000"/>
              </a:lnSpc>
              <a:buNone/>
              <a:defRPr sz="1400" b="1" i="0" spc="300">
                <a:solidFill>
                  <a:srgbClr val="1E3A74"/>
                </a:solidFill>
                <a:latin typeface="Arial" charset="0"/>
                <a:ea typeface="Arial" charset="0"/>
                <a:cs typeface="Arial" charset="0"/>
              </a:defRPr>
            </a:lvl3pPr>
            <a:lvl4pPr marL="1371600" indent="0">
              <a:lnSpc>
                <a:spcPct val="100000"/>
              </a:lnSpc>
              <a:buNone/>
              <a:defRPr sz="1400" b="1" i="0" spc="300">
                <a:solidFill>
                  <a:srgbClr val="1E3A74"/>
                </a:solidFill>
                <a:latin typeface="Arial" charset="0"/>
                <a:ea typeface="Arial" charset="0"/>
                <a:cs typeface="Arial" charset="0"/>
              </a:defRPr>
            </a:lvl4pPr>
            <a:lvl5pPr marL="1828800" indent="0">
              <a:lnSpc>
                <a:spcPct val="100000"/>
              </a:lnSpc>
              <a:buNone/>
              <a:defRPr sz="1400" b="1" i="0" spc="300">
                <a:solidFill>
                  <a:srgbClr val="1E3A74"/>
                </a:solidFill>
                <a:latin typeface="Arial" charset="0"/>
                <a:ea typeface="Arial" charset="0"/>
                <a:cs typeface="Arial" charset="0"/>
              </a:defRPr>
            </a:lvl5pPr>
          </a:lstStyle>
          <a:p>
            <a:pPr lvl="0"/>
            <a:r>
              <a:rPr lang="en-US"/>
              <a:t>01 | SECTION HEADER: ARIAL BOLD 14PT, Jefferson Blue “Loose Tracking”</a:t>
            </a:r>
          </a:p>
        </p:txBody>
      </p:sp>
      <p:sp>
        <p:nvSpPr>
          <p:cNvPr id="8" name="Text Placeholder 7">
            <a:extLst>
              <a:ext uri="{FF2B5EF4-FFF2-40B4-BE49-F238E27FC236}">
                <a16:creationId xmlns:a16="http://schemas.microsoft.com/office/drawing/2014/main" id="{9E4A5276-7716-49F9-ACC4-15F6C26B0DAC}"/>
              </a:ext>
            </a:extLst>
          </p:cNvPr>
          <p:cNvSpPr>
            <a:spLocks noGrp="1"/>
          </p:cNvSpPr>
          <p:nvPr>
            <p:ph type="body" sz="quarter" idx="11" hasCustomPrompt="1"/>
          </p:nvPr>
        </p:nvSpPr>
        <p:spPr>
          <a:xfrm>
            <a:off x="469107" y="5878285"/>
            <a:ext cx="11253787" cy="393927"/>
          </a:xfrm>
          <a:prstGeom prst="rect">
            <a:avLst/>
          </a:prstGeom>
        </p:spPr>
        <p:txBody>
          <a:bodyPr lIns="0" tIns="0" rIns="0" bIns="0" anchor="b">
            <a:noAutofit/>
          </a:bodyPr>
          <a:lstStyle>
            <a:lvl1pPr marL="0" indent="0">
              <a:buNone/>
              <a:defRPr sz="900">
                <a:solidFill>
                  <a:schemeClr val="bg1">
                    <a:lumMod val="50000"/>
                  </a:schemeClr>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a:t>Footer/Source: Arial 9 </a:t>
            </a:r>
            <a:r>
              <a:rPr lang="en-US" err="1"/>
              <a:t>pt</a:t>
            </a:r>
            <a:r>
              <a:rPr lang="en-US"/>
              <a:t>, Gray</a:t>
            </a:r>
          </a:p>
        </p:txBody>
      </p:sp>
    </p:spTree>
    <p:extLst>
      <p:ext uri="{BB962C8B-B14F-4D97-AF65-F5344CB8AC3E}">
        <p14:creationId xmlns:p14="http://schemas.microsoft.com/office/powerpoint/2010/main" val="1662401126"/>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1D541E-F268-7D43-92C2-478CB0C9E7FE}"/>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EA7D0549-AFDD-AC45-9C85-FA16C0C77FF4}"/>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B3D74B8-8E53-004F-ADDA-1C5194BE1537}"/>
              </a:ext>
            </a:extLst>
          </p:cNvPr>
          <p:cNvSpPr>
            <a:spLocks noGrp="1"/>
          </p:cNvSpPr>
          <p:nvPr>
            <p:ph type="dt" sz="half" idx="10"/>
          </p:nvPr>
        </p:nvSpPr>
        <p:spPr/>
        <p:txBody>
          <a:bodyPr/>
          <a:lstStyle/>
          <a:p>
            <a:fld id="{78120761-963A-7343-AC67-3DE2F88D1519}" type="datetimeFigureOut">
              <a:rPr lang="en-US" smtClean="0"/>
              <a:t>6/30/2022</a:t>
            </a:fld>
            <a:endParaRPr lang="en-US"/>
          </a:p>
        </p:txBody>
      </p:sp>
      <p:sp>
        <p:nvSpPr>
          <p:cNvPr id="5" name="Footer Placeholder 4">
            <a:extLst>
              <a:ext uri="{FF2B5EF4-FFF2-40B4-BE49-F238E27FC236}">
                <a16:creationId xmlns:a16="http://schemas.microsoft.com/office/drawing/2014/main" id="{CB865ABF-F153-0D44-8BA8-62CF2691EE5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31D7FDC-A02A-FE49-8B5A-542438A97518}"/>
              </a:ext>
            </a:extLst>
          </p:cNvPr>
          <p:cNvSpPr>
            <a:spLocks noGrp="1"/>
          </p:cNvSpPr>
          <p:nvPr>
            <p:ph type="sldNum" sz="quarter" idx="12"/>
          </p:nvPr>
        </p:nvSpPr>
        <p:spPr/>
        <p:txBody>
          <a:bodyPr/>
          <a:lstStyle/>
          <a:p>
            <a:fld id="{246EE84E-DBCE-4D42-966C-1762C9138EC7}" type="slidenum">
              <a:rPr lang="en-US" smtClean="0"/>
              <a:t>‹#›</a:t>
            </a:fld>
            <a:endParaRPr lang="en-US"/>
          </a:p>
        </p:txBody>
      </p:sp>
    </p:spTree>
    <p:extLst>
      <p:ext uri="{BB962C8B-B14F-4D97-AF65-F5344CB8AC3E}">
        <p14:creationId xmlns:p14="http://schemas.microsoft.com/office/powerpoint/2010/main" val="386807500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1_Custom Layout">
    <p:spTree>
      <p:nvGrpSpPr>
        <p:cNvPr id="1" name=""/>
        <p:cNvGrpSpPr/>
        <p:nvPr/>
      </p:nvGrpSpPr>
      <p:grpSpPr>
        <a:xfrm>
          <a:off x="0" y="0"/>
          <a:ext cx="0" cy="0"/>
          <a:chOff x="0" y="0"/>
          <a:chExt cx="0" cy="0"/>
        </a:xfrm>
      </p:grpSpPr>
      <p:cxnSp>
        <p:nvCxnSpPr>
          <p:cNvPr id="10" name="Straight Connector 9">
            <a:extLst>
              <a:ext uri="{FF2B5EF4-FFF2-40B4-BE49-F238E27FC236}">
                <a16:creationId xmlns:a16="http://schemas.microsoft.com/office/drawing/2014/main" id="{8CA6D101-3ABB-4368-810F-A424A16B8373}"/>
              </a:ext>
            </a:extLst>
          </p:cNvPr>
          <p:cNvCxnSpPr/>
          <p:nvPr userDrawn="1"/>
        </p:nvCxnSpPr>
        <p:spPr>
          <a:xfrm>
            <a:off x="471444" y="2892150"/>
            <a:ext cx="0" cy="3251967"/>
          </a:xfrm>
          <a:prstGeom prst="line">
            <a:avLst/>
          </a:prstGeom>
          <a:ln w="12700">
            <a:solidFill>
              <a:srgbClr val="1E3A74"/>
            </a:solidFill>
            <a:prstDash val="sysDot"/>
          </a:ln>
        </p:spPr>
        <p:style>
          <a:lnRef idx="1">
            <a:schemeClr val="accent1"/>
          </a:lnRef>
          <a:fillRef idx="0">
            <a:schemeClr val="accent1"/>
          </a:fillRef>
          <a:effectRef idx="0">
            <a:schemeClr val="accent1"/>
          </a:effectRef>
          <a:fontRef idx="minor">
            <a:schemeClr val="tx1"/>
          </a:fontRef>
        </p:style>
      </p:cxnSp>
      <p:sp>
        <p:nvSpPr>
          <p:cNvPr id="23" name="Text Placeholder 22">
            <a:extLst>
              <a:ext uri="{FF2B5EF4-FFF2-40B4-BE49-F238E27FC236}">
                <a16:creationId xmlns:a16="http://schemas.microsoft.com/office/drawing/2014/main" id="{6BB9AE06-F806-4577-A36F-841E591F7274}"/>
              </a:ext>
            </a:extLst>
          </p:cNvPr>
          <p:cNvSpPr>
            <a:spLocks noGrp="1"/>
          </p:cNvSpPr>
          <p:nvPr>
            <p:ph type="body" sz="quarter" idx="10" hasCustomPrompt="1"/>
          </p:nvPr>
        </p:nvSpPr>
        <p:spPr>
          <a:xfrm>
            <a:off x="657163" y="3845859"/>
            <a:ext cx="3383280" cy="745191"/>
          </a:xfrm>
          <a:prstGeom prst="rect">
            <a:avLst/>
          </a:prstGeom>
        </p:spPr>
        <p:txBody>
          <a:bodyPr lIns="0" tIns="0" rIns="0" bIns="0" anchor="b"/>
          <a:lstStyle>
            <a:lvl1pPr marL="0" indent="0">
              <a:lnSpc>
                <a:spcPct val="100000"/>
              </a:lnSpc>
              <a:buNone/>
              <a:defRPr sz="1800" b="1" cap="all" spc="300" baseline="0">
                <a:solidFill>
                  <a:schemeClr val="accent1"/>
                </a:solidFill>
              </a:defRPr>
            </a:lvl1pPr>
            <a:lvl2pPr marL="457200" indent="0">
              <a:buNone/>
              <a:defRPr sz="1800" b="1" cap="all" baseline="0">
                <a:solidFill>
                  <a:srgbClr val="E77324"/>
                </a:solidFill>
              </a:defRPr>
            </a:lvl2pPr>
            <a:lvl3pPr marL="914400" indent="0">
              <a:buNone/>
              <a:defRPr sz="1800" b="1" cap="all" baseline="0">
                <a:solidFill>
                  <a:srgbClr val="E77324"/>
                </a:solidFill>
              </a:defRPr>
            </a:lvl3pPr>
            <a:lvl4pPr marL="1371600" indent="0">
              <a:buNone/>
              <a:defRPr sz="1800" b="1" cap="all" baseline="0">
                <a:solidFill>
                  <a:srgbClr val="E77324"/>
                </a:solidFill>
              </a:defRPr>
            </a:lvl4pPr>
            <a:lvl5pPr marL="1828800" indent="0">
              <a:buNone/>
              <a:defRPr sz="1800" b="1" cap="all" baseline="0">
                <a:solidFill>
                  <a:srgbClr val="E77324"/>
                </a:solidFill>
              </a:defRPr>
            </a:lvl5pPr>
          </a:lstStyle>
          <a:p>
            <a:pPr lvl="0"/>
            <a:r>
              <a:rPr lang="en-US" dirty="0"/>
              <a:t>Section Header option 1</a:t>
            </a:r>
          </a:p>
        </p:txBody>
      </p:sp>
      <p:sp>
        <p:nvSpPr>
          <p:cNvPr id="29" name="Text Placeholder 22">
            <a:extLst>
              <a:ext uri="{FF2B5EF4-FFF2-40B4-BE49-F238E27FC236}">
                <a16:creationId xmlns:a16="http://schemas.microsoft.com/office/drawing/2014/main" id="{2386B0C1-198B-4E80-82BB-802DE008FA01}"/>
              </a:ext>
            </a:extLst>
          </p:cNvPr>
          <p:cNvSpPr>
            <a:spLocks noGrp="1"/>
          </p:cNvSpPr>
          <p:nvPr>
            <p:ph type="body" sz="quarter" idx="13" hasCustomPrompt="1"/>
          </p:nvPr>
        </p:nvSpPr>
        <p:spPr>
          <a:xfrm>
            <a:off x="657165" y="4656697"/>
            <a:ext cx="3383280" cy="703625"/>
          </a:xfrm>
          <a:prstGeom prst="rect">
            <a:avLst/>
          </a:prstGeom>
        </p:spPr>
        <p:txBody>
          <a:bodyPr lIns="0" tIns="0" rIns="0" bIns="0"/>
          <a:lstStyle>
            <a:lvl1pPr marL="0" indent="0">
              <a:lnSpc>
                <a:spcPct val="100000"/>
              </a:lnSpc>
              <a:buNone/>
              <a:defRPr sz="1400" b="1" cap="none" spc="0" baseline="0">
                <a:solidFill>
                  <a:schemeClr val="accent1"/>
                </a:solidFill>
              </a:defRPr>
            </a:lvl1pPr>
            <a:lvl2pPr marL="457200" indent="0">
              <a:buNone/>
              <a:defRPr sz="1800" b="1" cap="all" baseline="0">
                <a:solidFill>
                  <a:srgbClr val="E77324"/>
                </a:solidFill>
              </a:defRPr>
            </a:lvl2pPr>
            <a:lvl3pPr marL="914400" indent="0">
              <a:buNone/>
              <a:defRPr sz="1800" b="1" cap="all" baseline="0">
                <a:solidFill>
                  <a:srgbClr val="E77324"/>
                </a:solidFill>
              </a:defRPr>
            </a:lvl3pPr>
            <a:lvl4pPr marL="1371600" indent="0">
              <a:buNone/>
              <a:defRPr sz="1800" b="1" cap="all" baseline="0">
                <a:solidFill>
                  <a:srgbClr val="E77324"/>
                </a:solidFill>
              </a:defRPr>
            </a:lvl4pPr>
            <a:lvl5pPr marL="1828800" indent="0">
              <a:buNone/>
              <a:defRPr sz="1800" b="1" cap="all" baseline="0">
                <a:solidFill>
                  <a:srgbClr val="E77324"/>
                </a:solidFill>
              </a:defRPr>
            </a:lvl5pPr>
          </a:lstStyle>
          <a:p>
            <a:r>
              <a:rPr lang="en-US" dirty="0">
                <a:solidFill>
                  <a:srgbClr val="E77324"/>
                </a:solidFill>
              </a:rPr>
              <a:t>Subsection Title:</a:t>
            </a:r>
          </a:p>
          <a:p>
            <a:r>
              <a:rPr lang="en-US" dirty="0">
                <a:solidFill>
                  <a:srgbClr val="E77324"/>
                </a:solidFill>
              </a:rPr>
              <a:t>Arial Bold 14pt, Rotunda Orange</a:t>
            </a:r>
          </a:p>
        </p:txBody>
      </p:sp>
      <p:sp>
        <p:nvSpPr>
          <p:cNvPr id="7" name="Text Placeholder 34">
            <a:extLst>
              <a:ext uri="{FF2B5EF4-FFF2-40B4-BE49-F238E27FC236}">
                <a16:creationId xmlns:a16="http://schemas.microsoft.com/office/drawing/2014/main" id="{E34B2576-F482-4A10-A494-ABBA405878C8}"/>
              </a:ext>
            </a:extLst>
          </p:cNvPr>
          <p:cNvSpPr>
            <a:spLocks noGrp="1"/>
          </p:cNvSpPr>
          <p:nvPr>
            <p:ph type="body" sz="quarter" idx="17" hasCustomPrompt="1"/>
          </p:nvPr>
        </p:nvSpPr>
        <p:spPr>
          <a:xfrm>
            <a:off x="657165" y="2979868"/>
            <a:ext cx="3383280" cy="800344"/>
          </a:xfrm>
          <a:prstGeom prst="rect">
            <a:avLst/>
          </a:prstGeom>
        </p:spPr>
        <p:txBody>
          <a:bodyPr lIns="0" tIns="0" rIns="0" bIns="0"/>
          <a:lstStyle>
            <a:lvl1pPr marL="0" indent="0">
              <a:buNone/>
              <a:defRPr sz="6200" b="1">
                <a:solidFill>
                  <a:schemeClr val="accent2"/>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01</a:t>
            </a:r>
          </a:p>
        </p:txBody>
      </p:sp>
    </p:spTree>
    <p:extLst>
      <p:ext uri="{BB962C8B-B14F-4D97-AF65-F5344CB8AC3E}">
        <p14:creationId xmlns:p14="http://schemas.microsoft.com/office/powerpoint/2010/main" val="2806016028"/>
      </p:ext>
    </p:extLst>
  </p:cSld>
  <p:clrMapOvr>
    <a:masterClrMapping/>
  </p:clrMapOvr>
  <p:extLst mod="1">
    <p:ext uri="{DCECCB84-F9BA-43D5-87BE-67443E8EF086}">
      <p15:sldGuideLst xmlns:p15="http://schemas.microsoft.com/office/powerpoint/2012/main">
        <p15:guide id="2" pos="3840">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2_Custom Layout">
    <p:spTree>
      <p:nvGrpSpPr>
        <p:cNvPr id="1" name=""/>
        <p:cNvGrpSpPr/>
        <p:nvPr/>
      </p:nvGrpSpPr>
      <p:grpSpPr>
        <a:xfrm>
          <a:off x="0" y="0"/>
          <a:ext cx="0" cy="0"/>
          <a:chOff x="0" y="0"/>
          <a:chExt cx="0" cy="0"/>
        </a:xfrm>
      </p:grpSpPr>
      <p:cxnSp>
        <p:nvCxnSpPr>
          <p:cNvPr id="11" name="Straight Connector 10">
            <a:extLst>
              <a:ext uri="{FF2B5EF4-FFF2-40B4-BE49-F238E27FC236}">
                <a16:creationId xmlns:a16="http://schemas.microsoft.com/office/drawing/2014/main" id="{D3FD3BA9-630D-4626-8036-B7C17FE2FDA7}"/>
              </a:ext>
            </a:extLst>
          </p:cNvPr>
          <p:cNvCxnSpPr/>
          <p:nvPr userDrawn="1"/>
        </p:nvCxnSpPr>
        <p:spPr>
          <a:xfrm>
            <a:off x="4226162" y="2892150"/>
            <a:ext cx="0" cy="3251967"/>
          </a:xfrm>
          <a:prstGeom prst="line">
            <a:avLst/>
          </a:prstGeom>
          <a:ln w="12700">
            <a:solidFill>
              <a:srgbClr val="1E3A74"/>
            </a:solidFill>
            <a:prstDash val="sysDot"/>
          </a:ln>
        </p:spPr>
        <p:style>
          <a:lnRef idx="1">
            <a:schemeClr val="accent1"/>
          </a:lnRef>
          <a:fillRef idx="0">
            <a:schemeClr val="accent1"/>
          </a:fillRef>
          <a:effectRef idx="0">
            <a:schemeClr val="accent1"/>
          </a:effectRef>
          <a:fontRef idx="minor">
            <a:schemeClr val="tx1"/>
          </a:fontRef>
        </p:style>
      </p:cxnSp>
      <p:sp>
        <p:nvSpPr>
          <p:cNvPr id="24" name="Text Placeholder 22">
            <a:extLst>
              <a:ext uri="{FF2B5EF4-FFF2-40B4-BE49-F238E27FC236}">
                <a16:creationId xmlns:a16="http://schemas.microsoft.com/office/drawing/2014/main" id="{26DD713D-827A-49D1-AB97-8425D82521E3}"/>
              </a:ext>
            </a:extLst>
          </p:cNvPr>
          <p:cNvSpPr>
            <a:spLocks noGrp="1"/>
          </p:cNvSpPr>
          <p:nvPr>
            <p:ph type="body" sz="quarter" idx="11" hasCustomPrompt="1"/>
          </p:nvPr>
        </p:nvSpPr>
        <p:spPr>
          <a:xfrm>
            <a:off x="4411879" y="3845859"/>
            <a:ext cx="3383280" cy="745191"/>
          </a:xfrm>
          <a:prstGeom prst="rect">
            <a:avLst/>
          </a:prstGeom>
        </p:spPr>
        <p:txBody>
          <a:bodyPr lIns="0" tIns="0" rIns="0" bIns="0" anchor="b"/>
          <a:lstStyle>
            <a:lvl1pPr marL="0" indent="0">
              <a:lnSpc>
                <a:spcPct val="100000"/>
              </a:lnSpc>
              <a:buNone/>
              <a:defRPr sz="1800" b="1" cap="all" spc="300" baseline="0">
                <a:solidFill>
                  <a:schemeClr val="accent1"/>
                </a:solidFill>
              </a:defRPr>
            </a:lvl1pPr>
            <a:lvl2pPr marL="457200" indent="0">
              <a:buNone/>
              <a:defRPr sz="1800" b="1" cap="all" baseline="0">
                <a:solidFill>
                  <a:srgbClr val="E77324"/>
                </a:solidFill>
              </a:defRPr>
            </a:lvl2pPr>
            <a:lvl3pPr marL="914400" indent="0">
              <a:buNone/>
              <a:defRPr sz="1800" b="1" cap="all" baseline="0">
                <a:solidFill>
                  <a:srgbClr val="E77324"/>
                </a:solidFill>
              </a:defRPr>
            </a:lvl3pPr>
            <a:lvl4pPr marL="1371600" indent="0">
              <a:buNone/>
              <a:defRPr sz="1800" b="1" cap="all" baseline="0">
                <a:solidFill>
                  <a:srgbClr val="E77324"/>
                </a:solidFill>
              </a:defRPr>
            </a:lvl4pPr>
            <a:lvl5pPr marL="1828800" indent="0">
              <a:buNone/>
              <a:defRPr sz="1800" b="1" cap="all" baseline="0">
                <a:solidFill>
                  <a:srgbClr val="E77324"/>
                </a:solidFill>
              </a:defRPr>
            </a:lvl5pPr>
          </a:lstStyle>
          <a:p>
            <a:pPr lvl="0"/>
            <a:r>
              <a:rPr lang="en-US" dirty="0"/>
              <a:t>Section Header option 2</a:t>
            </a:r>
          </a:p>
        </p:txBody>
      </p:sp>
      <p:sp>
        <p:nvSpPr>
          <p:cNvPr id="30" name="Text Placeholder 22">
            <a:extLst>
              <a:ext uri="{FF2B5EF4-FFF2-40B4-BE49-F238E27FC236}">
                <a16:creationId xmlns:a16="http://schemas.microsoft.com/office/drawing/2014/main" id="{E2B240EB-CAE3-43D1-9547-1BBEC05E5718}"/>
              </a:ext>
            </a:extLst>
          </p:cNvPr>
          <p:cNvSpPr>
            <a:spLocks noGrp="1"/>
          </p:cNvSpPr>
          <p:nvPr>
            <p:ph type="body" sz="quarter" idx="14" hasCustomPrompt="1"/>
          </p:nvPr>
        </p:nvSpPr>
        <p:spPr>
          <a:xfrm>
            <a:off x="4411881" y="4656697"/>
            <a:ext cx="3383280" cy="703625"/>
          </a:xfrm>
          <a:prstGeom prst="rect">
            <a:avLst/>
          </a:prstGeom>
        </p:spPr>
        <p:txBody>
          <a:bodyPr lIns="0" tIns="0" rIns="0" bIns="0"/>
          <a:lstStyle>
            <a:lvl1pPr marL="0" indent="0">
              <a:lnSpc>
                <a:spcPct val="100000"/>
              </a:lnSpc>
              <a:buNone/>
              <a:defRPr sz="1400" b="1" cap="none" spc="0" baseline="0">
                <a:solidFill>
                  <a:schemeClr val="accent1"/>
                </a:solidFill>
              </a:defRPr>
            </a:lvl1pPr>
            <a:lvl2pPr marL="457200" indent="0">
              <a:buNone/>
              <a:defRPr sz="1800" b="1" cap="all" baseline="0">
                <a:solidFill>
                  <a:srgbClr val="E77324"/>
                </a:solidFill>
              </a:defRPr>
            </a:lvl2pPr>
            <a:lvl3pPr marL="914400" indent="0">
              <a:buNone/>
              <a:defRPr sz="1800" b="1" cap="all" baseline="0">
                <a:solidFill>
                  <a:srgbClr val="E77324"/>
                </a:solidFill>
              </a:defRPr>
            </a:lvl3pPr>
            <a:lvl4pPr marL="1371600" indent="0">
              <a:buNone/>
              <a:defRPr sz="1800" b="1" cap="all" baseline="0">
                <a:solidFill>
                  <a:srgbClr val="E77324"/>
                </a:solidFill>
              </a:defRPr>
            </a:lvl4pPr>
            <a:lvl5pPr marL="1828800" indent="0">
              <a:buNone/>
              <a:defRPr sz="1800" b="1" cap="all" baseline="0">
                <a:solidFill>
                  <a:srgbClr val="E77324"/>
                </a:solidFill>
              </a:defRPr>
            </a:lvl5pPr>
          </a:lstStyle>
          <a:p>
            <a:r>
              <a:rPr lang="en-US" dirty="0">
                <a:solidFill>
                  <a:srgbClr val="E77324"/>
                </a:solidFill>
              </a:rPr>
              <a:t>Subsection Title:</a:t>
            </a:r>
          </a:p>
          <a:p>
            <a:r>
              <a:rPr lang="en-US" dirty="0">
                <a:solidFill>
                  <a:srgbClr val="E77324"/>
                </a:solidFill>
              </a:rPr>
              <a:t>Arial Bold 14pt, Rotunda Orange</a:t>
            </a:r>
          </a:p>
        </p:txBody>
      </p:sp>
      <p:sp>
        <p:nvSpPr>
          <p:cNvPr id="6" name="Text Placeholder 34">
            <a:extLst>
              <a:ext uri="{FF2B5EF4-FFF2-40B4-BE49-F238E27FC236}">
                <a16:creationId xmlns:a16="http://schemas.microsoft.com/office/drawing/2014/main" id="{6EEF99F9-02A5-49AF-AA7A-C1DE78EDD807}"/>
              </a:ext>
            </a:extLst>
          </p:cNvPr>
          <p:cNvSpPr>
            <a:spLocks noGrp="1"/>
          </p:cNvSpPr>
          <p:nvPr>
            <p:ph type="body" sz="quarter" idx="18" hasCustomPrompt="1"/>
          </p:nvPr>
        </p:nvSpPr>
        <p:spPr>
          <a:xfrm>
            <a:off x="4411881" y="2979868"/>
            <a:ext cx="3383280" cy="800344"/>
          </a:xfrm>
          <a:prstGeom prst="rect">
            <a:avLst/>
          </a:prstGeom>
        </p:spPr>
        <p:txBody>
          <a:bodyPr lIns="0" tIns="0" rIns="0" bIns="0"/>
          <a:lstStyle>
            <a:lvl1pPr marL="0" indent="0">
              <a:buNone/>
              <a:defRPr sz="6200" b="1">
                <a:solidFill>
                  <a:schemeClr val="accent2"/>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02</a:t>
            </a:r>
          </a:p>
        </p:txBody>
      </p:sp>
    </p:spTree>
    <p:extLst>
      <p:ext uri="{BB962C8B-B14F-4D97-AF65-F5344CB8AC3E}">
        <p14:creationId xmlns:p14="http://schemas.microsoft.com/office/powerpoint/2010/main" val="455208924"/>
      </p:ext>
    </p:extLst>
  </p:cSld>
  <p:clrMapOvr>
    <a:masterClrMapping/>
  </p:clrMapOvr>
  <p:extLst mod="1">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13_Custom Layout">
    <p:spTree>
      <p:nvGrpSpPr>
        <p:cNvPr id="1" name=""/>
        <p:cNvGrpSpPr/>
        <p:nvPr/>
      </p:nvGrpSpPr>
      <p:grpSpPr>
        <a:xfrm>
          <a:off x="0" y="0"/>
          <a:ext cx="0" cy="0"/>
          <a:chOff x="0" y="0"/>
          <a:chExt cx="0" cy="0"/>
        </a:xfrm>
      </p:grpSpPr>
      <p:cxnSp>
        <p:nvCxnSpPr>
          <p:cNvPr id="12" name="Straight Connector 11">
            <a:extLst>
              <a:ext uri="{FF2B5EF4-FFF2-40B4-BE49-F238E27FC236}">
                <a16:creationId xmlns:a16="http://schemas.microsoft.com/office/drawing/2014/main" id="{12FC82F8-7562-40A8-B73C-426D5B61C4A4}"/>
              </a:ext>
            </a:extLst>
          </p:cNvPr>
          <p:cNvCxnSpPr/>
          <p:nvPr userDrawn="1"/>
        </p:nvCxnSpPr>
        <p:spPr>
          <a:xfrm>
            <a:off x="7980880" y="2892150"/>
            <a:ext cx="0" cy="3251967"/>
          </a:xfrm>
          <a:prstGeom prst="line">
            <a:avLst/>
          </a:prstGeom>
          <a:ln w="12700">
            <a:solidFill>
              <a:srgbClr val="1E3A74"/>
            </a:solidFill>
            <a:prstDash val="sysDot"/>
          </a:ln>
        </p:spPr>
        <p:style>
          <a:lnRef idx="1">
            <a:schemeClr val="accent1"/>
          </a:lnRef>
          <a:fillRef idx="0">
            <a:schemeClr val="accent1"/>
          </a:fillRef>
          <a:effectRef idx="0">
            <a:schemeClr val="accent1"/>
          </a:effectRef>
          <a:fontRef idx="minor">
            <a:schemeClr val="tx1"/>
          </a:fontRef>
        </p:style>
      </p:cxnSp>
      <p:sp>
        <p:nvSpPr>
          <p:cNvPr id="25" name="Text Placeholder 22">
            <a:extLst>
              <a:ext uri="{FF2B5EF4-FFF2-40B4-BE49-F238E27FC236}">
                <a16:creationId xmlns:a16="http://schemas.microsoft.com/office/drawing/2014/main" id="{1BDC6547-7D66-4391-8B4F-9E845059D336}"/>
              </a:ext>
            </a:extLst>
          </p:cNvPr>
          <p:cNvSpPr>
            <a:spLocks noGrp="1"/>
          </p:cNvSpPr>
          <p:nvPr>
            <p:ph type="body" sz="quarter" idx="12" hasCustomPrompt="1"/>
          </p:nvPr>
        </p:nvSpPr>
        <p:spPr>
          <a:xfrm>
            <a:off x="8166599" y="3850237"/>
            <a:ext cx="3383280" cy="745191"/>
          </a:xfrm>
          <a:prstGeom prst="rect">
            <a:avLst/>
          </a:prstGeom>
        </p:spPr>
        <p:txBody>
          <a:bodyPr lIns="0" tIns="0" rIns="0" bIns="0" anchor="b"/>
          <a:lstStyle>
            <a:lvl1pPr marL="0" indent="0">
              <a:lnSpc>
                <a:spcPct val="100000"/>
              </a:lnSpc>
              <a:buNone/>
              <a:defRPr sz="1800" b="1" cap="all" spc="300" baseline="0">
                <a:solidFill>
                  <a:schemeClr val="accent1"/>
                </a:solidFill>
              </a:defRPr>
            </a:lvl1pPr>
            <a:lvl2pPr marL="457200" indent="0">
              <a:buNone/>
              <a:defRPr sz="1800" b="1" cap="all" baseline="0">
                <a:solidFill>
                  <a:srgbClr val="E77324"/>
                </a:solidFill>
              </a:defRPr>
            </a:lvl2pPr>
            <a:lvl3pPr marL="914400" indent="0">
              <a:buNone/>
              <a:defRPr sz="1800" b="1" cap="all" baseline="0">
                <a:solidFill>
                  <a:srgbClr val="E77324"/>
                </a:solidFill>
              </a:defRPr>
            </a:lvl3pPr>
            <a:lvl4pPr marL="1371600" indent="0">
              <a:buNone/>
              <a:defRPr sz="1800" b="1" cap="all" baseline="0">
                <a:solidFill>
                  <a:srgbClr val="E77324"/>
                </a:solidFill>
              </a:defRPr>
            </a:lvl4pPr>
            <a:lvl5pPr marL="1828800" indent="0">
              <a:buNone/>
              <a:defRPr sz="1800" b="1" cap="all" baseline="0">
                <a:solidFill>
                  <a:srgbClr val="E77324"/>
                </a:solidFill>
              </a:defRPr>
            </a:lvl5pPr>
          </a:lstStyle>
          <a:p>
            <a:pPr lvl="0"/>
            <a:r>
              <a:rPr lang="en-US" dirty="0"/>
              <a:t>Section Header option 3</a:t>
            </a:r>
          </a:p>
        </p:txBody>
      </p:sp>
      <p:sp>
        <p:nvSpPr>
          <p:cNvPr id="31" name="Text Placeholder 22">
            <a:extLst>
              <a:ext uri="{FF2B5EF4-FFF2-40B4-BE49-F238E27FC236}">
                <a16:creationId xmlns:a16="http://schemas.microsoft.com/office/drawing/2014/main" id="{0EBB5183-35E7-4474-82A7-D44BFB29157F}"/>
              </a:ext>
            </a:extLst>
          </p:cNvPr>
          <p:cNvSpPr>
            <a:spLocks noGrp="1"/>
          </p:cNvSpPr>
          <p:nvPr>
            <p:ph type="body" sz="quarter" idx="15" hasCustomPrompt="1"/>
          </p:nvPr>
        </p:nvSpPr>
        <p:spPr>
          <a:xfrm>
            <a:off x="8166601" y="4661075"/>
            <a:ext cx="3383280" cy="703625"/>
          </a:xfrm>
          <a:prstGeom prst="rect">
            <a:avLst/>
          </a:prstGeom>
        </p:spPr>
        <p:txBody>
          <a:bodyPr lIns="0" tIns="0" rIns="0" bIns="0"/>
          <a:lstStyle>
            <a:lvl1pPr marL="0" indent="0">
              <a:lnSpc>
                <a:spcPct val="100000"/>
              </a:lnSpc>
              <a:buNone/>
              <a:defRPr sz="1400" b="1" cap="none" spc="0" baseline="0">
                <a:solidFill>
                  <a:schemeClr val="accent1"/>
                </a:solidFill>
              </a:defRPr>
            </a:lvl1pPr>
            <a:lvl2pPr marL="457200" indent="0">
              <a:buNone/>
              <a:defRPr sz="1800" b="1" cap="all" baseline="0">
                <a:solidFill>
                  <a:srgbClr val="E77324"/>
                </a:solidFill>
              </a:defRPr>
            </a:lvl2pPr>
            <a:lvl3pPr marL="914400" indent="0">
              <a:buNone/>
              <a:defRPr sz="1800" b="1" cap="all" baseline="0">
                <a:solidFill>
                  <a:srgbClr val="E77324"/>
                </a:solidFill>
              </a:defRPr>
            </a:lvl3pPr>
            <a:lvl4pPr marL="1371600" indent="0">
              <a:buNone/>
              <a:defRPr sz="1800" b="1" cap="all" baseline="0">
                <a:solidFill>
                  <a:srgbClr val="E77324"/>
                </a:solidFill>
              </a:defRPr>
            </a:lvl4pPr>
            <a:lvl5pPr marL="1828800" indent="0">
              <a:buNone/>
              <a:defRPr sz="1800" b="1" cap="all" baseline="0">
                <a:solidFill>
                  <a:srgbClr val="E77324"/>
                </a:solidFill>
              </a:defRPr>
            </a:lvl5pPr>
          </a:lstStyle>
          <a:p>
            <a:r>
              <a:rPr lang="en-US" dirty="0">
                <a:solidFill>
                  <a:srgbClr val="E77324"/>
                </a:solidFill>
              </a:rPr>
              <a:t>Subsection Title:</a:t>
            </a:r>
          </a:p>
          <a:p>
            <a:r>
              <a:rPr lang="en-US" dirty="0">
                <a:solidFill>
                  <a:srgbClr val="E77324"/>
                </a:solidFill>
              </a:rPr>
              <a:t>Arial Bold 14pt, Rotunda Orange</a:t>
            </a:r>
          </a:p>
        </p:txBody>
      </p:sp>
      <p:sp>
        <p:nvSpPr>
          <p:cNvPr id="6" name="Text Placeholder 34">
            <a:extLst>
              <a:ext uri="{FF2B5EF4-FFF2-40B4-BE49-F238E27FC236}">
                <a16:creationId xmlns:a16="http://schemas.microsoft.com/office/drawing/2014/main" id="{3A5416C5-0881-4D8A-A946-E5974700BE77}"/>
              </a:ext>
            </a:extLst>
          </p:cNvPr>
          <p:cNvSpPr>
            <a:spLocks noGrp="1"/>
          </p:cNvSpPr>
          <p:nvPr>
            <p:ph type="body" sz="quarter" idx="19" hasCustomPrompt="1"/>
          </p:nvPr>
        </p:nvSpPr>
        <p:spPr>
          <a:xfrm>
            <a:off x="8166599" y="2979868"/>
            <a:ext cx="3383280" cy="800344"/>
          </a:xfrm>
          <a:prstGeom prst="rect">
            <a:avLst/>
          </a:prstGeom>
        </p:spPr>
        <p:txBody>
          <a:bodyPr lIns="0" tIns="0" rIns="0" bIns="0"/>
          <a:lstStyle>
            <a:lvl1pPr marL="0" indent="0">
              <a:buNone/>
              <a:defRPr sz="6200" b="1">
                <a:solidFill>
                  <a:schemeClr val="accent2"/>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03</a:t>
            </a:r>
          </a:p>
        </p:txBody>
      </p:sp>
    </p:spTree>
    <p:extLst>
      <p:ext uri="{BB962C8B-B14F-4D97-AF65-F5344CB8AC3E}">
        <p14:creationId xmlns:p14="http://schemas.microsoft.com/office/powerpoint/2010/main" val="3474620243"/>
      </p:ext>
    </p:extLst>
  </p:cSld>
  <p:clrMapOvr>
    <a:masterClrMapping/>
  </p:clrMapOvr>
  <p:extLst mod="1">
    <p:ext uri="{DCECCB84-F9BA-43D5-87BE-67443E8EF086}">
      <p15:sldGuideLst xmlns:p15="http://schemas.microsoft.com/office/powerpoint/2012/main">
        <p15:guide id="2" pos="3840">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Custom Layout">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301C9F5C-6466-4BC1-99DE-1AF5254E84D9}"/>
              </a:ext>
            </a:extLst>
          </p:cNvPr>
          <p:cNvSpPr/>
          <p:nvPr userDrawn="1"/>
        </p:nvSpPr>
        <p:spPr>
          <a:xfrm>
            <a:off x="219224" y="192024"/>
            <a:ext cx="11777703" cy="647395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hasCustomPrompt="1"/>
          </p:nvPr>
        </p:nvSpPr>
        <p:spPr>
          <a:xfrm>
            <a:off x="480280" y="2173015"/>
            <a:ext cx="11254520" cy="4095810"/>
          </a:xfrm>
          <a:prstGeom prst="rect">
            <a:avLst/>
          </a:prstGeom>
        </p:spPr>
        <p:txBody>
          <a:bodyPr lIns="0" rIns="0"/>
          <a:lstStyle>
            <a:lvl1pPr algn="l">
              <a:lnSpc>
                <a:spcPct val="100000"/>
              </a:lnSpc>
              <a:defRPr sz="3600" b="1" spc="300" baseline="0">
                <a:solidFill>
                  <a:schemeClr val="bg1"/>
                </a:solidFill>
                <a:latin typeface="+mn-lt"/>
              </a:defRPr>
            </a:lvl1pPr>
          </a:lstStyle>
          <a:p>
            <a:r>
              <a:rPr lang="en-US" dirty="0"/>
              <a:t>SECTION DIVIDER: ARIAL BOLD 36PT, </a:t>
            </a:r>
            <a:r>
              <a:rPr lang="en-US" dirty="0" smtClean="0"/>
              <a:t>WHITE</a:t>
            </a:r>
            <a:endParaRPr lang="en-US" dirty="0"/>
          </a:p>
        </p:txBody>
      </p:sp>
      <p:sp>
        <p:nvSpPr>
          <p:cNvPr id="6" name="Text Placeholder 14">
            <a:extLst>
              <a:ext uri="{FF2B5EF4-FFF2-40B4-BE49-F238E27FC236}">
                <a16:creationId xmlns:a16="http://schemas.microsoft.com/office/drawing/2014/main" id="{2EB127C8-06AA-469B-9A91-2E0C5901404F}"/>
              </a:ext>
            </a:extLst>
          </p:cNvPr>
          <p:cNvSpPr>
            <a:spLocks noGrp="1"/>
          </p:cNvSpPr>
          <p:nvPr>
            <p:ph type="body" sz="quarter" idx="12" hasCustomPrompt="1"/>
          </p:nvPr>
        </p:nvSpPr>
        <p:spPr>
          <a:xfrm>
            <a:off x="480280" y="318031"/>
            <a:ext cx="11254520" cy="317500"/>
          </a:xfrm>
          <a:prstGeom prst="rect">
            <a:avLst/>
          </a:prstGeom>
        </p:spPr>
        <p:txBody>
          <a:bodyPr lIns="0" rIns="0"/>
          <a:lstStyle>
            <a:lvl1pPr marL="0" indent="0">
              <a:lnSpc>
                <a:spcPct val="100000"/>
              </a:lnSpc>
              <a:buNone/>
              <a:defRPr sz="1600" b="1" i="0" spc="300" baseline="0">
                <a:solidFill>
                  <a:schemeClr val="bg1"/>
                </a:solidFill>
                <a:latin typeface="+mn-lt"/>
                <a:ea typeface="Arial" charset="0"/>
                <a:cs typeface="Arial" charset="0"/>
              </a:defRPr>
            </a:lvl1pPr>
            <a:lvl2pPr marL="457200" indent="0">
              <a:lnSpc>
                <a:spcPct val="100000"/>
              </a:lnSpc>
              <a:buNone/>
              <a:defRPr sz="1400" b="1" i="0" spc="300">
                <a:solidFill>
                  <a:srgbClr val="1E3A74"/>
                </a:solidFill>
                <a:latin typeface="Arial" charset="0"/>
                <a:ea typeface="Arial" charset="0"/>
                <a:cs typeface="Arial" charset="0"/>
              </a:defRPr>
            </a:lvl2pPr>
            <a:lvl3pPr marL="914400" indent="0">
              <a:lnSpc>
                <a:spcPct val="100000"/>
              </a:lnSpc>
              <a:buNone/>
              <a:defRPr sz="1400" b="1" i="0" spc="300">
                <a:solidFill>
                  <a:srgbClr val="1E3A74"/>
                </a:solidFill>
                <a:latin typeface="Arial" charset="0"/>
                <a:ea typeface="Arial" charset="0"/>
                <a:cs typeface="Arial" charset="0"/>
              </a:defRPr>
            </a:lvl3pPr>
            <a:lvl4pPr marL="1371600" indent="0">
              <a:lnSpc>
                <a:spcPct val="100000"/>
              </a:lnSpc>
              <a:buNone/>
              <a:defRPr sz="1400" b="1" i="0" spc="300">
                <a:solidFill>
                  <a:srgbClr val="1E3A74"/>
                </a:solidFill>
                <a:latin typeface="Arial" charset="0"/>
                <a:ea typeface="Arial" charset="0"/>
                <a:cs typeface="Arial" charset="0"/>
              </a:defRPr>
            </a:lvl4pPr>
            <a:lvl5pPr marL="1828800" indent="0">
              <a:lnSpc>
                <a:spcPct val="100000"/>
              </a:lnSpc>
              <a:buNone/>
              <a:defRPr sz="1400" b="1" i="0" spc="300">
                <a:solidFill>
                  <a:srgbClr val="1E3A74"/>
                </a:solidFill>
                <a:latin typeface="Arial" charset="0"/>
                <a:ea typeface="Arial" charset="0"/>
                <a:cs typeface="Arial" charset="0"/>
              </a:defRPr>
            </a:lvl5pPr>
          </a:lstStyle>
          <a:p>
            <a:r>
              <a:rPr lang="en-US" dirty="0"/>
              <a:t>HEADER: ARIAL BOLD 16PT, </a:t>
            </a:r>
            <a:r>
              <a:rPr lang="en-US" dirty="0" smtClean="0"/>
              <a:t>WHITE</a:t>
            </a:r>
            <a:endParaRPr lang="en-US" dirty="0"/>
          </a:p>
        </p:txBody>
      </p:sp>
    </p:spTree>
    <p:extLst>
      <p:ext uri="{BB962C8B-B14F-4D97-AF65-F5344CB8AC3E}">
        <p14:creationId xmlns:p14="http://schemas.microsoft.com/office/powerpoint/2010/main" val="71488737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userDrawn="1">
  <p:cSld name="3_Custom Layout">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6219808F-C59B-4CD9-9B42-3AD929B57421}"/>
              </a:ext>
            </a:extLst>
          </p:cNvPr>
          <p:cNvSpPr/>
          <p:nvPr userDrawn="1"/>
        </p:nvSpPr>
        <p:spPr>
          <a:xfrm>
            <a:off x="195072" y="192024"/>
            <a:ext cx="11801856" cy="647395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hasCustomPrompt="1"/>
          </p:nvPr>
        </p:nvSpPr>
        <p:spPr>
          <a:xfrm>
            <a:off x="480280" y="1084083"/>
            <a:ext cx="11254520" cy="2272303"/>
          </a:xfrm>
          <a:prstGeom prst="rect">
            <a:avLst/>
          </a:prstGeom>
        </p:spPr>
        <p:txBody>
          <a:bodyPr lIns="0" rIns="0" anchor="b"/>
          <a:lstStyle>
            <a:lvl1pPr>
              <a:lnSpc>
                <a:spcPct val="100000"/>
              </a:lnSpc>
              <a:defRPr sz="3600" b="1" spc="300" baseline="0">
                <a:solidFill>
                  <a:schemeClr val="bg1"/>
                </a:solidFill>
                <a:latin typeface="+mn-lt"/>
              </a:defRPr>
            </a:lvl1pPr>
          </a:lstStyle>
          <a:p>
            <a:r>
              <a:rPr lang="en-US" dirty="0"/>
              <a:t>SECTION DIVIDER: ARIAL BOLD 36PT, </a:t>
            </a:r>
            <a:r>
              <a:rPr lang="en-US" dirty="0" smtClean="0"/>
              <a:t>WHITE</a:t>
            </a:r>
            <a:endParaRPr lang="en-US" dirty="0"/>
          </a:p>
        </p:txBody>
      </p:sp>
      <p:sp>
        <p:nvSpPr>
          <p:cNvPr id="8" name="Text Placeholder 7"/>
          <p:cNvSpPr>
            <a:spLocks noGrp="1"/>
          </p:cNvSpPr>
          <p:nvPr>
            <p:ph type="body" sz="quarter" idx="10" hasCustomPrompt="1"/>
          </p:nvPr>
        </p:nvSpPr>
        <p:spPr>
          <a:xfrm>
            <a:off x="480280" y="3539266"/>
            <a:ext cx="11254520" cy="2814400"/>
          </a:xfrm>
          <a:prstGeom prst="rect">
            <a:avLst/>
          </a:prstGeom>
        </p:spPr>
        <p:txBody>
          <a:bodyPr lIns="0" rIns="0"/>
          <a:lstStyle>
            <a:lvl1pPr marL="0" indent="0">
              <a:lnSpc>
                <a:spcPct val="100000"/>
              </a:lnSpc>
              <a:buNone/>
              <a:defRPr sz="2400" spc="0" baseline="0">
                <a:solidFill>
                  <a:schemeClr val="bg1"/>
                </a:solidFill>
                <a:latin typeface="+mj-lt"/>
                <a:ea typeface="Times New Roman" charset="0"/>
                <a:cs typeface="Times New Roman" charset="0"/>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Body text: Times New Roman 24pt, White</a:t>
            </a:r>
          </a:p>
        </p:txBody>
      </p:sp>
      <p:sp>
        <p:nvSpPr>
          <p:cNvPr id="6" name="Text Placeholder 14">
            <a:extLst>
              <a:ext uri="{FF2B5EF4-FFF2-40B4-BE49-F238E27FC236}">
                <a16:creationId xmlns:a16="http://schemas.microsoft.com/office/drawing/2014/main" id="{E95DDEAF-149F-4B43-B4BE-348183B83F88}"/>
              </a:ext>
            </a:extLst>
          </p:cNvPr>
          <p:cNvSpPr>
            <a:spLocks noGrp="1"/>
          </p:cNvSpPr>
          <p:nvPr>
            <p:ph type="body" sz="quarter" idx="12" hasCustomPrompt="1"/>
          </p:nvPr>
        </p:nvSpPr>
        <p:spPr>
          <a:xfrm>
            <a:off x="480280" y="318031"/>
            <a:ext cx="11254520" cy="317500"/>
          </a:xfrm>
          <a:prstGeom prst="rect">
            <a:avLst/>
          </a:prstGeom>
        </p:spPr>
        <p:txBody>
          <a:bodyPr lIns="0" rIns="0"/>
          <a:lstStyle>
            <a:lvl1pPr marL="0" indent="0">
              <a:lnSpc>
                <a:spcPct val="100000"/>
              </a:lnSpc>
              <a:buNone/>
              <a:defRPr sz="1600" b="1" i="0" spc="300" baseline="0">
                <a:solidFill>
                  <a:schemeClr val="bg1"/>
                </a:solidFill>
                <a:latin typeface="+mn-lt"/>
                <a:ea typeface="Arial" charset="0"/>
                <a:cs typeface="Arial" charset="0"/>
              </a:defRPr>
            </a:lvl1pPr>
            <a:lvl2pPr marL="457200" indent="0">
              <a:lnSpc>
                <a:spcPct val="100000"/>
              </a:lnSpc>
              <a:buNone/>
              <a:defRPr sz="1400" b="1" i="0" spc="300">
                <a:solidFill>
                  <a:srgbClr val="1E3A74"/>
                </a:solidFill>
                <a:latin typeface="Arial" charset="0"/>
                <a:ea typeface="Arial" charset="0"/>
                <a:cs typeface="Arial" charset="0"/>
              </a:defRPr>
            </a:lvl2pPr>
            <a:lvl3pPr marL="914400" indent="0">
              <a:lnSpc>
                <a:spcPct val="100000"/>
              </a:lnSpc>
              <a:buNone/>
              <a:defRPr sz="1400" b="1" i="0" spc="300">
                <a:solidFill>
                  <a:srgbClr val="1E3A74"/>
                </a:solidFill>
                <a:latin typeface="Arial" charset="0"/>
                <a:ea typeface="Arial" charset="0"/>
                <a:cs typeface="Arial" charset="0"/>
              </a:defRPr>
            </a:lvl3pPr>
            <a:lvl4pPr marL="1371600" indent="0">
              <a:lnSpc>
                <a:spcPct val="100000"/>
              </a:lnSpc>
              <a:buNone/>
              <a:defRPr sz="1400" b="1" i="0" spc="300">
                <a:solidFill>
                  <a:srgbClr val="1E3A74"/>
                </a:solidFill>
                <a:latin typeface="Arial" charset="0"/>
                <a:ea typeface="Arial" charset="0"/>
                <a:cs typeface="Arial" charset="0"/>
              </a:defRPr>
            </a:lvl4pPr>
            <a:lvl5pPr marL="1828800" indent="0">
              <a:lnSpc>
                <a:spcPct val="100000"/>
              </a:lnSpc>
              <a:buNone/>
              <a:defRPr sz="1400" b="1" i="0" spc="300">
                <a:solidFill>
                  <a:srgbClr val="1E3A74"/>
                </a:solidFill>
                <a:latin typeface="Arial" charset="0"/>
                <a:ea typeface="Arial" charset="0"/>
                <a:cs typeface="Arial" charset="0"/>
              </a:defRPr>
            </a:lvl5pPr>
          </a:lstStyle>
          <a:p>
            <a:r>
              <a:rPr lang="en-US" dirty="0"/>
              <a:t>HEADER: ARIAL BOLD 16PT, </a:t>
            </a:r>
            <a:r>
              <a:rPr lang="en-US" dirty="0" smtClean="0"/>
              <a:t>WHITE</a:t>
            </a:r>
            <a:endParaRPr lang="en-US" dirty="0"/>
          </a:p>
        </p:txBody>
      </p:sp>
    </p:spTree>
    <p:extLst>
      <p:ext uri="{BB962C8B-B14F-4D97-AF65-F5344CB8AC3E}">
        <p14:creationId xmlns:p14="http://schemas.microsoft.com/office/powerpoint/2010/main" val="2235028785"/>
      </p:ext>
    </p:extLst>
  </p:cSld>
  <p:clrMapOvr>
    <a:masterClrMapping/>
  </p:clrMapOvr>
  <p:extLst mod="1">
    <p:ext uri="{DCECCB84-F9BA-43D5-87BE-67443E8EF086}">
      <p15:sldGuideLst xmlns:p15="http://schemas.microsoft.com/office/powerpoint/2012/main">
        <p15:guide id="1" orient="horz" pos="2016">
          <p15:clr>
            <a:srgbClr val="FBAE40"/>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slideLayout" Target="../slideLayouts/slideLayout39.xml"/><Relationship Id="rId3" Type="http://schemas.openxmlformats.org/officeDocument/2006/relationships/slideLayout" Target="../slideLayouts/slideLayout3.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42" Type="http://schemas.openxmlformats.org/officeDocument/2006/relationships/slideLayout" Target="../slideLayouts/slideLayout42.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46" Type="http://schemas.openxmlformats.org/officeDocument/2006/relationships/image" Target="../media/image1.emf"/><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41" Type="http://schemas.openxmlformats.org/officeDocument/2006/relationships/slideLayout" Target="../slideLayouts/slideLayout4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45" Type="http://schemas.openxmlformats.org/officeDocument/2006/relationships/theme" Target="../theme/theme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4" Type="http://schemas.openxmlformats.org/officeDocument/2006/relationships/slideLayout" Target="../slideLayouts/slideLayout44.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43" Type="http://schemas.openxmlformats.org/officeDocument/2006/relationships/slideLayout" Target="../slideLayouts/slideLayout4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cxnSp>
        <p:nvCxnSpPr>
          <p:cNvPr id="3" name="Straight Connector 2">
            <a:extLst>
              <a:ext uri="{FF2B5EF4-FFF2-40B4-BE49-F238E27FC236}">
                <a16:creationId xmlns:a16="http://schemas.microsoft.com/office/drawing/2014/main" id="{272FBFEB-1AAC-4387-B5EE-B4F7AB494B8E}"/>
              </a:ext>
            </a:extLst>
          </p:cNvPr>
          <p:cNvCxnSpPr/>
          <p:nvPr userDrawn="1"/>
        </p:nvCxnSpPr>
        <p:spPr>
          <a:xfrm flipH="1">
            <a:off x="575979" y="6549313"/>
            <a:ext cx="11040043" cy="0"/>
          </a:xfrm>
          <a:prstGeom prst="line">
            <a:avLst/>
          </a:prstGeom>
          <a:ln w="9525" cmpd="sng">
            <a:solidFill>
              <a:srgbClr val="E77324"/>
            </a:solidFill>
          </a:ln>
        </p:spPr>
        <p:style>
          <a:lnRef idx="1">
            <a:schemeClr val="accent1"/>
          </a:lnRef>
          <a:fillRef idx="0">
            <a:schemeClr val="accent1"/>
          </a:fillRef>
          <a:effectRef idx="0">
            <a:schemeClr val="accent1"/>
          </a:effectRef>
          <a:fontRef idx="minor">
            <a:schemeClr val="tx1"/>
          </a:fontRef>
        </p:style>
      </p:cxnSp>
      <p:sp>
        <p:nvSpPr>
          <p:cNvPr id="4" name="TextBox 3">
            <a:extLst>
              <a:ext uri="{FF2B5EF4-FFF2-40B4-BE49-F238E27FC236}">
                <a16:creationId xmlns:a16="http://schemas.microsoft.com/office/drawing/2014/main" id="{4E0F460A-2954-47DB-B141-66A96EA9179B}"/>
              </a:ext>
            </a:extLst>
          </p:cNvPr>
          <p:cNvSpPr txBox="1"/>
          <p:nvPr userDrawn="1"/>
        </p:nvSpPr>
        <p:spPr>
          <a:xfrm>
            <a:off x="11616728" y="6394475"/>
            <a:ext cx="527786" cy="276999"/>
          </a:xfrm>
          <a:prstGeom prst="rect">
            <a:avLst/>
          </a:prstGeom>
          <a:noFill/>
        </p:spPr>
        <p:txBody>
          <a:bodyPr wrap="square" rtlCol="0">
            <a:spAutoFit/>
          </a:bodyPr>
          <a:lstStyle/>
          <a:p>
            <a:pPr algn="ctr"/>
            <a:fld id="{9FC1F18A-2504-464E-BC8E-062F35221589}" type="slidenum">
              <a:rPr lang="en-US" sz="1200" b="1" smtClean="0">
                <a:solidFill>
                  <a:srgbClr val="E77324"/>
                </a:solidFill>
                <a:latin typeface="Arial" charset="0"/>
                <a:ea typeface="Arial" charset="0"/>
                <a:cs typeface="Arial" charset="0"/>
              </a:rPr>
              <a:pPr/>
              <a:t>‹#›</a:t>
            </a:fld>
            <a:endParaRPr lang="en-US" sz="1400" b="1" dirty="0">
              <a:solidFill>
                <a:srgbClr val="E77324"/>
              </a:solidFill>
              <a:latin typeface="Arial" charset="0"/>
              <a:ea typeface="Arial" charset="0"/>
              <a:cs typeface="Arial" charset="0"/>
            </a:endParaRPr>
          </a:p>
        </p:txBody>
      </p:sp>
      <p:pic>
        <p:nvPicPr>
          <p:cNvPr id="5" name="Picture 4">
            <a:extLst>
              <a:ext uri="{FF2B5EF4-FFF2-40B4-BE49-F238E27FC236}">
                <a16:creationId xmlns:a16="http://schemas.microsoft.com/office/drawing/2014/main" id="{AD009F9B-85A9-4392-A75D-AD611B23D05D}"/>
              </a:ext>
            </a:extLst>
          </p:cNvPr>
          <p:cNvPicPr>
            <a:picLocks noChangeAspect="1"/>
          </p:cNvPicPr>
          <p:nvPr userDrawn="1"/>
        </p:nvPicPr>
        <p:blipFill>
          <a:blip r:embed="rId46"/>
          <a:stretch>
            <a:fillRect/>
          </a:stretch>
        </p:blipFill>
        <p:spPr>
          <a:xfrm>
            <a:off x="196972" y="6402162"/>
            <a:ext cx="260228" cy="268903"/>
          </a:xfrm>
          <a:prstGeom prst="rect">
            <a:avLst/>
          </a:prstGeom>
        </p:spPr>
      </p:pic>
    </p:spTree>
    <p:extLst>
      <p:ext uri="{BB962C8B-B14F-4D97-AF65-F5344CB8AC3E}">
        <p14:creationId xmlns:p14="http://schemas.microsoft.com/office/powerpoint/2010/main" val="4177499830"/>
      </p:ext>
    </p:extLst>
  </p:cSld>
  <p:clrMap bg1="lt1" tx1="dk1" bg2="lt2" tx2="dk2" accent1="accent1" accent2="accent2" accent3="accent3" accent4="accent4" accent5="accent5" accent6="accent6" hlink="hlink" folHlink="folHlink"/>
  <p:sldLayoutIdLst>
    <p:sldLayoutId id="2147483669" r:id="rId1"/>
    <p:sldLayoutId id="2147483670" r:id="rId2"/>
    <p:sldLayoutId id="2147483671" r:id="rId3"/>
    <p:sldLayoutId id="2147483672" r:id="rId4"/>
    <p:sldLayoutId id="2147483673" r:id="rId5"/>
    <p:sldLayoutId id="2147483674" r:id="rId6"/>
    <p:sldLayoutId id="2147483675" r:id="rId7"/>
    <p:sldLayoutId id="2147483676" r:id="rId8"/>
    <p:sldLayoutId id="2147483677" r:id="rId9"/>
    <p:sldLayoutId id="2147483678" r:id="rId10"/>
    <p:sldLayoutId id="2147483679" r:id="rId11"/>
    <p:sldLayoutId id="2147483680" r:id="rId12"/>
    <p:sldLayoutId id="2147483681" r:id="rId13"/>
    <p:sldLayoutId id="2147483682" r:id="rId14"/>
    <p:sldLayoutId id="2147483683" r:id="rId15"/>
    <p:sldLayoutId id="2147483684" r:id="rId16"/>
    <p:sldLayoutId id="2147483685" r:id="rId17"/>
    <p:sldLayoutId id="2147483686" r:id="rId18"/>
    <p:sldLayoutId id="2147483687" r:id="rId19"/>
    <p:sldLayoutId id="2147483688" r:id="rId20"/>
    <p:sldLayoutId id="2147483689" r:id="rId21"/>
    <p:sldLayoutId id="2147483690" r:id="rId22"/>
    <p:sldLayoutId id="2147483691" r:id="rId23"/>
    <p:sldLayoutId id="2147483692" r:id="rId24"/>
    <p:sldLayoutId id="2147483693" r:id="rId25"/>
    <p:sldLayoutId id="2147483694" r:id="rId26"/>
    <p:sldLayoutId id="2147483695" r:id="rId27"/>
    <p:sldLayoutId id="2147483696" r:id="rId28"/>
    <p:sldLayoutId id="2147483697" r:id="rId29"/>
    <p:sldLayoutId id="2147483698" r:id="rId30"/>
    <p:sldLayoutId id="2147483699" r:id="rId31"/>
    <p:sldLayoutId id="2147483700" r:id="rId32"/>
    <p:sldLayoutId id="2147483701" r:id="rId33"/>
    <p:sldLayoutId id="2147483702" r:id="rId34"/>
    <p:sldLayoutId id="2147483703" r:id="rId35"/>
    <p:sldLayoutId id="2147483704" r:id="rId36"/>
    <p:sldLayoutId id="2147483705" r:id="rId37"/>
    <p:sldLayoutId id="2147483706" r:id="rId38"/>
    <p:sldLayoutId id="2147483707" r:id="rId39"/>
    <p:sldLayoutId id="2147483708" r:id="rId40"/>
    <p:sldLayoutId id="2147483709" r:id="rId41"/>
    <p:sldLayoutId id="2147483710" r:id="rId42"/>
    <p:sldLayoutId id="2147483712" r:id="rId43"/>
    <p:sldLayoutId id="2147483713" r:id="rId44"/>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194">
          <p15:clr>
            <a:srgbClr val="F26B43"/>
          </p15:clr>
        </p15:guide>
        <p15:guide id="2" pos="288">
          <p15:clr>
            <a:srgbClr val="F26B43"/>
          </p15:clr>
        </p15:guide>
        <p15:guide id="3" pos="7392">
          <p15:clr>
            <a:srgbClr val="F26B43"/>
          </p15:clr>
        </p15:guide>
        <p15:guide id="4" pos="3840">
          <p15:clr>
            <a:srgbClr val="F26B43"/>
          </p15:clr>
        </p15:guide>
        <p15:guide id="5" pos="3768">
          <p15:clr>
            <a:srgbClr val="F26B43"/>
          </p15:clr>
        </p15:guide>
        <p15:guide id="6" pos="3912">
          <p15:clr>
            <a:srgbClr val="F26B43"/>
          </p15:clr>
        </p15:guide>
        <p15:guide id="7" orient="horz" pos="2160">
          <p15:clr>
            <a:srgbClr val="F26B43"/>
          </p15:clr>
        </p15:guide>
        <p15:guide id="8" orient="horz" pos="4122">
          <p15:clr>
            <a:srgbClr val="F26B43"/>
          </p15:clr>
        </p15:guide>
      </p15:sldGuideLst>
    </p:ext>
  </p:extLst>
</p:sldMaster>
</file>

<file path=ppt/slides/_rels/slide1.xml.rels><?xml version="1.0" encoding="UTF-8" standalone="yes"?>
<Relationships xmlns="http://schemas.openxmlformats.org/package/2006/relationships"><Relationship Id="rId8" Type="http://schemas.openxmlformats.org/officeDocument/2006/relationships/diagramData" Target="../diagrams/data2.xml"/><Relationship Id="rId3" Type="http://schemas.openxmlformats.org/officeDocument/2006/relationships/diagramData" Target="../diagrams/data1.xml"/><Relationship Id="rId7" Type="http://schemas.microsoft.com/office/2007/relationships/diagramDrawing" Target="../diagrams/drawing1.xml"/><Relationship Id="rId12" Type="http://schemas.microsoft.com/office/2007/relationships/diagramDrawing" Target="../diagrams/drawing2.xml"/><Relationship Id="rId2" Type="http://schemas.openxmlformats.org/officeDocument/2006/relationships/notesSlide" Target="../notesSlides/notesSlide1.xml"/><Relationship Id="rId1" Type="http://schemas.openxmlformats.org/officeDocument/2006/relationships/slideLayout" Target="../slideLayouts/slideLayout44.xml"/><Relationship Id="rId6" Type="http://schemas.openxmlformats.org/officeDocument/2006/relationships/diagramColors" Target="../diagrams/colors1.xml"/><Relationship Id="rId11" Type="http://schemas.openxmlformats.org/officeDocument/2006/relationships/diagramColors" Target="../diagrams/colors2.xml"/><Relationship Id="rId5" Type="http://schemas.openxmlformats.org/officeDocument/2006/relationships/diagramQuickStyle" Target="../diagrams/quickStyle1.xml"/><Relationship Id="rId10" Type="http://schemas.openxmlformats.org/officeDocument/2006/relationships/diagramQuickStyle" Target="../diagrams/quickStyle2.xml"/><Relationship Id="rId4" Type="http://schemas.openxmlformats.org/officeDocument/2006/relationships/diagramLayout" Target="../diagrams/layout1.xml"/><Relationship Id="rId9" Type="http://schemas.openxmlformats.org/officeDocument/2006/relationships/diagramLayout" Target="../diagrams/layout2.xml"/></Relationships>
</file>

<file path=ppt/slides/_rels/slide2.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2.xml"/><Relationship Id="rId1" Type="http://schemas.openxmlformats.org/officeDocument/2006/relationships/slideLayout" Target="../slideLayouts/slideLayout11.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3.xml.rels><?xml version="1.0" encoding="UTF-8" standalone="yes"?>
<Relationships xmlns="http://schemas.openxmlformats.org/package/2006/relationships"><Relationship Id="rId3" Type="http://schemas.openxmlformats.org/officeDocument/2006/relationships/comments" Target="../comments/comment1.xml"/><Relationship Id="rId2" Type="http://schemas.openxmlformats.org/officeDocument/2006/relationships/notesSlide" Target="../notesSlides/notesSlide3.xml"/><Relationship Id="rId1" Type="http://schemas.openxmlformats.org/officeDocument/2006/relationships/slideLayout" Target="../slideLayouts/slideLayout4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5">
            <a:extLst>
              <a:ext uri="{FF2B5EF4-FFF2-40B4-BE49-F238E27FC236}">
                <a16:creationId xmlns:a16="http://schemas.microsoft.com/office/drawing/2014/main" id="{F6E7DC65-DDF5-4447-9A2D-B5BF00F2E4D4}"/>
              </a:ext>
            </a:extLst>
          </p:cNvPr>
          <p:cNvSpPr txBox="1">
            <a:spLocks/>
          </p:cNvSpPr>
          <p:nvPr/>
        </p:nvSpPr>
        <p:spPr>
          <a:xfrm>
            <a:off x="179408" y="845128"/>
            <a:ext cx="9227827" cy="1101446"/>
          </a:xfrm>
          <a:prstGeom prst="rect">
            <a:avLst/>
          </a:prstGeom>
        </p:spPr>
        <p:txBody>
          <a:bodyPr lIns="0" rIns="0" anchor="t">
            <a:noAutofit/>
          </a:bodyPr>
          <a:lstStyle>
            <a:lvl1pPr algn="l" defTabSz="914400" rtl="0" eaLnBrk="1" latinLnBrk="0" hangingPunct="1">
              <a:lnSpc>
                <a:spcPct val="100000"/>
              </a:lnSpc>
              <a:spcBef>
                <a:spcPct val="0"/>
              </a:spcBef>
              <a:buNone/>
              <a:defRPr sz="3200" b="1" i="0" kern="1200" cap="all" spc="300" baseline="0">
                <a:solidFill>
                  <a:schemeClr val="accent1"/>
                </a:solidFill>
                <a:latin typeface="+mn-lt"/>
                <a:ea typeface="Arial" charset="0"/>
                <a:cs typeface="Arial" charset="0"/>
              </a:defRPr>
            </a:lvl1pPr>
          </a:lstStyle>
          <a:p>
            <a:pPr>
              <a:defRPr/>
            </a:pPr>
            <a:r>
              <a:rPr lang="en-US">
                <a:solidFill>
                  <a:srgbClr val="F47321"/>
                </a:solidFill>
                <a:latin typeface="Arial"/>
                <a:cs typeface="Arial"/>
              </a:rPr>
              <a:t>Project governance</a:t>
            </a:r>
            <a:endParaRPr kumimoji="0" lang="en-US" sz="3200" b="1" i="0" u="none" strike="noStrike" kern="1200" cap="all" spc="300" normalizeH="0" baseline="0" noProof="0">
              <a:ln>
                <a:noFill/>
              </a:ln>
              <a:solidFill>
                <a:srgbClr val="F47321"/>
              </a:solidFill>
              <a:effectLst/>
              <a:uLnTx/>
              <a:uFillTx/>
              <a:latin typeface="Arial"/>
              <a:cs typeface="Arial" charset="0"/>
            </a:endParaRPr>
          </a:p>
        </p:txBody>
      </p:sp>
      <p:sp>
        <p:nvSpPr>
          <p:cNvPr id="5" name="Text Placeholder 17">
            <a:extLst>
              <a:ext uri="{FF2B5EF4-FFF2-40B4-BE49-F238E27FC236}">
                <a16:creationId xmlns:a16="http://schemas.microsoft.com/office/drawing/2014/main" id="{63DE2A18-11FD-4819-A391-C96903288F12}"/>
              </a:ext>
            </a:extLst>
          </p:cNvPr>
          <p:cNvSpPr txBox="1">
            <a:spLocks/>
          </p:cNvSpPr>
          <p:nvPr/>
        </p:nvSpPr>
        <p:spPr>
          <a:xfrm>
            <a:off x="179409" y="360808"/>
            <a:ext cx="11254520" cy="317500"/>
          </a:xfrm>
          <a:prstGeom prst="rect">
            <a:avLst/>
          </a:prstGeom>
        </p:spPr>
        <p:txBody>
          <a:bodyPr lIns="0" rIns="0" anchor="t"/>
          <a:lstStyle>
            <a:lvl1pPr marL="0" indent="0" algn="l" defTabSz="914400" rtl="0" eaLnBrk="1" latinLnBrk="0" hangingPunct="1">
              <a:lnSpc>
                <a:spcPct val="100000"/>
              </a:lnSpc>
              <a:spcBef>
                <a:spcPts val="1000"/>
              </a:spcBef>
              <a:buFont typeface="Arial"/>
              <a:buNone/>
              <a:defRPr sz="1400" b="1" i="0" kern="1200" cap="all" spc="300" baseline="0">
                <a:solidFill>
                  <a:schemeClr val="accent2"/>
                </a:solidFill>
                <a:latin typeface="+mn-lt"/>
                <a:ea typeface="Arial" charset="0"/>
                <a:cs typeface="Arial" charset="0"/>
              </a:defRPr>
            </a:lvl1pPr>
            <a:lvl2pPr marL="457200" indent="0" algn="l" defTabSz="914400" rtl="0" eaLnBrk="1" latinLnBrk="0" hangingPunct="1">
              <a:lnSpc>
                <a:spcPct val="100000"/>
              </a:lnSpc>
              <a:spcBef>
                <a:spcPts val="500"/>
              </a:spcBef>
              <a:buFont typeface="Arial"/>
              <a:buNone/>
              <a:defRPr sz="1400" b="1" i="0" kern="1200" spc="300">
                <a:solidFill>
                  <a:srgbClr val="1E3A74"/>
                </a:solidFill>
                <a:latin typeface="Arial" charset="0"/>
                <a:ea typeface="Arial" charset="0"/>
                <a:cs typeface="Arial" charset="0"/>
              </a:defRPr>
            </a:lvl2pPr>
            <a:lvl3pPr marL="914400" indent="0" algn="l" defTabSz="914400" rtl="0" eaLnBrk="1" latinLnBrk="0" hangingPunct="1">
              <a:lnSpc>
                <a:spcPct val="100000"/>
              </a:lnSpc>
              <a:spcBef>
                <a:spcPts val="500"/>
              </a:spcBef>
              <a:buFont typeface="Arial"/>
              <a:buNone/>
              <a:defRPr sz="1400" b="1" i="0" kern="1200" spc="300">
                <a:solidFill>
                  <a:srgbClr val="1E3A74"/>
                </a:solidFill>
                <a:latin typeface="Arial" charset="0"/>
                <a:ea typeface="Arial" charset="0"/>
                <a:cs typeface="Arial" charset="0"/>
              </a:defRPr>
            </a:lvl3pPr>
            <a:lvl4pPr marL="1371600" indent="0" algn="l" defTabSz="914400" rtl="0" eaLnBrk="1" latinLnBrk="0" hangingPunct="1">
              <a:lnSpc>
                <a:spcPct val="100000"/>
              </a:lnSpc>
              <a:spcBef>
                <a:spcPts val="500"/>
              </a:spcBef>
              <a:buFont typeface="Arial"/>
              <a:buNone/>
              <a:defRPr sz="1400" b="1" i="0" kern="1200" spc="300">
                <a:solidFill>
                  <a:srgbClr val="1E3A74"/>
                </a:solidFill>
                <a:latin typeface="Arial" charset="0"/>
                <a:ea typeface="Arial" charset="0"/>
                <a:cs typeface="Arial" charset="0"/>
              </a:defRPr>
            </a:lvl4pPr>
            <a:lvl5pPr marL="1828800" indent="0" algn="l" defTabSz="914400" rtl="0" eaLnBrk="1" latinLnBrk="0" hangingPunct="1">
              <a:lnSpc>
                <a:spcPct val="100000"/>
              </a:lnSpc>
              <a:spcBef>
                <a:spcPts val="500"/>
              </a:spcBef>
              <a:buFont typeface="Arial"/>
              <a:buNone/>
              <a:defRPr sz="1400" b="1" i="0" kern="1200" spc="300">
                <a:solidFill>
                  <a:srgbClr val="1E3A74"/>
                </a:solidFill>
                <a:latin typeface="Arial" charset="0"/>
                <a:ea typeface="Arial" charset="0"/>
                <a:cs typeface="Arial" charset="0"/>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a:defRPr/>
            </a:pPr>
            <a:endParaRPr kumimoji="0" lang="en-US" sz="1400" b="1" i="0" u="none" strike="noStrike" kern="1200" cap="all" spc="300" normalizeH="0" baseline="0" noProof="0" dirty="0">
              <a:ln>
                <a:noFill/>
              </a:ln>
              <a:solidFill>
                <a:srgbClr val="0C255B"/>
              </a:solidFill>
              <a:effectLst/>
              <a:uLnTx/>
              <a:uFillTx/>
              <a:latin typeface="Arial"/>
              <a:cs typeface="Arial" charset="0"/>
            </a:endParaRPr>
          </a:p>
        </p:txBody>
      </p:sp>
      <p:graphicFrame>
        <p:nvGraphicFramePr>
          <p:cNvPr id="7" name="Content Placeholder 6"/>
          <p:cNvGraphicFramePr>
            <a:graphicFrameLocks noGrp="1"/>
          </p:cNvGraphicFramePr>
          <p:nvPr>
            <p:ph idx="1"/>
          </p:nvPr>
        </p:nvGraphicFramePr>
        <p:xfrm>
          <a:off x="0" y="0"/>
          <a:ext cx="0" cy="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9" name="Diagram 8"/>
          <p:cNvGraphicFramePr/>
          <p:nvPr/>
        </p:nvGraphicFramePr>
        <p:xfrm>
          <a:off x="179408" y="682681"/>
          <a:ext cx="9075130" cy="5800079"/>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
        <p:nvSpPr>
          <p:cNvPr id="2" name="Rectangle 1"/>
          <p:cNvSpPr/>
          <p:nvPr/>
        </p:nvSpPr>
        <p:spPr>
          <a:xfrm>
            <a:off x="9254538" y="0"/>
            <a:ext cx="2937462" cy="6858000"/>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p:cNvSpPr txBox="1"/>
          <p:nvPr/>
        </p:nvSpPr>
        <p:spPr>
          <a:xfrm>
            <a:off x="9404677" y="1039116"/>
            <a:ext cx="2637183" cy="3970318"/>
          </a:xfrm>
          <a:prstGeom prst="rect">
            <a:avLst/>
          </a:prstGeom>
          <a:noFill/>
        </p:spPr>
        <p:txBody>
          <a:bodyPr wrap="square" rtlCol="0">
            <a:spAutoFit/>
          </a:bodyPr>
          <a:lstStyle/>
          <a:p>
            <a:r>
              <a:rPr lang="en-US" b="1" dirty="0">
                <a:solidFill>
                  <a:schemeClr val="bg1"/>
                </a:solidFill>
              </a:rPr>
              <a:t>Racial Equity and Inclusion Working Group had broad representation: </a:t>
            </a:r>
            <a:r>
              <a:rPr lang="en-US" dirty="0">
                <a:solidFill>
                  <a:schemeClr val="bg1"/>
                </a:solidFill>
              </a:rPr>
              <a:t>Staff from multiple levels and sectors, alumni representation spanning at least 20 years, faculty representing multiple practice areas, as well as representation across program types, EMBA and Residential. </a:t>
            </a:r>
          </a:p>
        </p:txBody>
      </p:sp>
    </p:spTree>
    <p:extLst>
      <p:ext uri="{BB962C8B-B14F-4D97-AF65-F5344CB8AC3E}">
        <p14:creationId xmlns:p14="http://schemas.microsoft.com/office/powerpoint/2010/main" val="97960122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Diagram 2"/>
          <p:cNvGraphicFramePr/>
          <p:nvPr>
            <p:extLst>
              <p:ext uri="{D42A27DB-BD31-4B8C-83A1-F6EECF244321}">
                <p14:modId xmlns:p14="http://schemas.microsoft.com/office/powerpoint/2010/main" val="1700674251"/>
              </p:ext>
            </p:extLst>
          </p:nvPr>
        </p:nvGraphicFramePr>
        <p:xfrm>
          <a:off x="5044359" y="661069"/>
          <a:ext cx="8128000" cy="541866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pSp>
        <p:nvGrpSpPr>
          <p:cNvPr id="10" name="Group 9"/>
          <p:cNvGrpSpPr/>
          <p:nvPr/>
        </p:nvGrpSpPr>
        <p:grpSpPr>
          <a:xfrm>
            <a:off x="6837393" y="1711877"/>
            <a:ext cx="5553258" cy="4319208"/>
            <a:chOff x="5891982" y="1941376"/>
            <a:chExt cx="5553258" cy="4319208"/>
          </a:xfrm>
        </p:grpSpPr>
        <p:sp>
          <p:nvSpPr>
            <p:cNvPr id="4" name="TextBox 3"/>
            <p:cNvSpPr txBox="1"/>
            <p:nvPr/>
          </p:nvSpPr>
          <p:spPr>
            <a:xfrm>
              <a:off x="9479280" y="4758452"/>
              <a:ext cx="1965960"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smtClean="0">
                  <a:ln>
                    <a:noFill/>
                  </a:ln>
                  <a:solidFill>
                    <a:prstClr val="white"/>
                  </a:solidFill>
                  <a:effectLst/>
                  <a:uLnTx/>
                  <a:uFillTx/>
                  <a:latin typeface="Arial"/>
                  <a:ea typeface="+mn-ea"/>
                  <a:cs typeface="+mn-cs"/>
                </a:rPr>
                <a:t>Experience</a:t>
              </a:r>
              <a:endParaRPr kumimoji="0" lang="en-US" sz="1800" b="1" i="0" u="none" strike="noStrike" kern="1200" cap="none" spc="0" normalizeH="0" baseline="0" noProof="0" dirty="0">
                <a:ln>
                  <a:noFill/>
                </a:ln>
                <a:solidFill>
                  <a:prstClr val="white"/>
                </a:solidFill>
                <a:effectLst/>
                <a:uLnTx/>
                <a:uFillTx/>
                <a:latin typeface="Arial"/>
                <a:ea typeface="+mn-ea"/>
                <a:cs typeface="+mn-cs"/>
              </a:endParaRPr>
            </a:p>
          </p:txBody>
        </p:sp>
        <p:sp>
          <p:nvSpPr>
            <p:cNvPr id="5" name="L-Shape 4"/>
            <p:cNvSpPr/>
            <p:nvPr/>
          </p:nvSpPr>
          <p:spPr>
            <a:xfrm rot="10441495">
              <a:off x="5891982" y="2575707"/>
              <a:ext cx="640080" cy="553674"/>
            </a:xfrm>
            <a:prstGeom prst="corner">
              <a:avLst/>
            </a:prstGeom>
            <a:solidFill>
              <a:srgbClr val="E7732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a:ea typeface="+mn-ea"/>
                <a:cs typeface="+mn-cs"/>
              </a:endParaRPr>
            </a:p>
          </p:txBody>
        </p:sp>
        <p:sp>
          <p:nvSpPr>
            <p:cNvPr id="6" name="L-Shape 5"/>
            <p:cNvSpPr/>
            <p:nvPr/>
          </p:nvSpPr>
          <p:spPr>
            <a:xfrm rot="1253787">
              <a:off x="8138160" y="5706910"/>
              <a:ext cx="640080" cy="553674"/>
            </a:xfrm>
            <a:prstGeom prst="corner">
              <a:avLst/>
            </a:prstGeom>
            <a:solidFill>
              <a:srgbClr val="E7732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a:ea typeface="+mn-ea"/>
                <a:cs typeface="+mn-cs"/>
              </a:endParaRPr>
            </a:p>
          </p:txBody>
        </p:sp>
        <p:sp>
          <p:nvSpPr>
            <p:cNvPr id="7" name="L-Shape 6"/>
            <p:cNvSpPr/>
            <p:nvPr/>
          </p:nvSpPr>
          <p:spPr>
            <a:xfrm rot="16542051">
              <a:off x="9616440" y="1984579"/>
              <a:ext cx="640080" cy="553674"/>
            </a:xfrm>
            <a:prstGeom prst="corner">
              <a:avLst/>
            </a:prstGeom>
            <a:solidFill>
              <a:srgbClr val="E7732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a:ea typeface="+mn-ea"/>
                <a:cs typeface="+mn-cs"/>
              </a:endParaRPr>
            </a:p>
          </p:txBody>
        </p:sp>
      </p:grpSp>
      <p:sp>
        <p:nvSpPr>
          <p:cNvPr id="11" name="Text Placeholder 9"/>
          <p:cNvSpPr txBox="1">
            <a:spLocks/>
          </p:cNvSpPr>
          <p:nvPr/>
        </p:nvSpPr>
        <p:spPr>
          <a:xfrm>
            <a:off x="337821" y="348403"/>
            <a:ext cx="11254520" cy="317500"/>
          </a:xfrm>
          <a:prstGeom prst="rect">
            <a:avLst/>
          </a:prstGeom>
        </p:spPr>
        <p:txBody>
          <a:bodyPr lIns="0" rIns="0"/>
          <a:lstStyle>
            <a:lvl1pPr marL="0" indent="0" algn="l" defTabSz="914400" rtl="0" eaLnBrk="1" latinLnBrk="0" hangingPunct="1">
              <a:lnSpc>
                <a:spcPct val="100000"/>
              </a:lnSpc>
              <a:spcBef>
                <a:spcPts val="1000"/>
              </a:spcBef>
              <a:buFont typeface="Arial"/>
              <a:buNone/>
              <a:defRPr sz="1400" b="1" i="0" kern="1200" cap="all" spc="300" baseline="0">
                <a:solidFill>
                  <a:schemeClr val="accent2"/>
                </a:solidFill>
                <a:latin typeface="+mn-lt"/>
                <a:ea typeface="Arial" charset="0"/>
                <a:cs typeface="Arial" charset="0"/>
              </a:defRPr>
            </a:lvl1pPr>
            <a:lvl2pPr marL="457200" indent="0" algn="l" defTabSz="914400" rtl="0" eaLnBrk="1" latinLnBrk="0" hangingPunct="1">
              <a:lnSpc>
                <a:spcPct val="100000"/>
              </a:lnSpc>
              <a:spcBef>
                <a:spcPts val="500"/>
              </a:spcBef>
              <a:buFont typeface="Arial"/>
              <a:buNone/>
              <a:defRPr sz="1400" b="1" i="0" kern="1200" spc="300">
                <a:solidFill>
                  <a:srgbClr val="1E3A74"/>
                </a:solidFill>
                <a:latin typeface="Arial" charset="0"/>
                <a:ea typeface="Arial" charset="0"/>
                <a:cs typeface="Arial" charset="0"/>
              </a:defRPr>
            </a:lvl2pPr>
            <a:lvl3pPr marL="914400" indent="0" algn="l" defTabSz="914400" rtl="0" eaLnBrk="1" latinLnBrk="0" hangingPunct="1">
              <a:lnSpc>
                <a:spcPct val="100000"/>
              </a:lnSpc>
              <a:spcBef>
                <a:spcPts val="500"/>
              </a:spcBef>
              <a:buFont typeface="Arial"/>
              <a:buNone/>
              <a:defRPr sz="1400" b="1" i="0" kern="1200" spc="300">
                <a:solidFill>
                  <a:srgbClr val="1E3A74"/>
                </a:solidFill>
                <a:latin typeface="Arial" charset="0"/>
                <a:ea typeface="Arial" charset="0"/>
                <a:cs typeface="Arial" charset="0"/>
              </a:defRPr>
            </a:lvl3pPr>
            <a:lvl4pPr marL="1371600" indent="0" algn="l" defTabSz="914400" rtl="0" eaLnBrk="1" latinLnBrk="0" hangingPunct="1">
              <a:lnSpc>
                <a:spcPct val="100000"/>
              </a:lnSpc>
              <a:spcBef>
                <a:spcPts val="500"/>
              </a:spcBef>
              <a:buFont typeface="Arial"/>
              <a:buNone/>
              <a:defRPr sz="1400" b="1" i="0" kern="1200" spc="300">
                <a:solidFill>
                  <a:srgbClr val="1E3A74"/>
                </a:solidFill>
                <a:latin typeface="Arial" charset="0"/>
                <a:ea typeface="Arial" charset="0"/>
                <a:cs typeface="Arial" charset="0"/>
              </a:defRPr>
            </a:lvl4pPr>
            <a:lvl5pPr marL="1828800" indent="0" algn="l" defTabSz="914400" rtl="0" eaLnBrk="1" latinLnBrk="0" hangingPunct="1">
              <a:lnSpc>
                <a:spcPct val="100000"/>
              </a:lnSpc>
              <a:spcBef>
                <a:spcPts val="500"/>
              </a:spcBef>
              <a:buFont typeface="Arial"/>
              <a:buNone/>
              <a:defRPr sz="1400" b="1" i="0" kern="1200" spc="300">
                <a:solidFill>
                  <a:srgbClr val="1E3A74"/>
                </a:solidFill>
                <a:latin typeface="Arial" charset="0"/>
                <a:ea typeface="Arial" charset="0"/>
                <a:cs typeface="Arial" charset="0"/>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1000"/>
              </a:spcBef>
              <a:spcAft>
                <a:spcPts val="0"/>
              </a:spcAft>
              <a:buClrTx/>
              <a:buSzTx/>
              <a:buFont typeface="Arial"/>
              <a:buNone/>
              <a:tabLst/>
              <a:defRPr/>
            </a:pPr>
            <a:r>
              <a:rPr kumimoji="0" lang="en-US" sz="1400" b="1" i="0" u="none" strike="noStrike" kern="1200" cap="all" spc="300" normalizeH="0" baseline="0" noProof="0" dirty="0" smtClean="0">
                <a:ln>
                  <a:noFill/>
                </a:ln>
                <a:solidFill>
                  <a:srgbClr val="0C255B"/>
                </a:solidFill>
                <a:effectLst/>
                <a:uLnTx/>
                <a:uFillTx/>
                <a:latin typeface="Arial"/>
                <a:cs typeface="Arial" charset="0"/>
              </a:rPr>
              <a:t>Diversity at Darden</a:t>
            </a:r>
            <a:endParaRPr kumimoji="0" lang="en-US" sz="1400" b="1" i="0" u="none" strike="noStrike" kern="1200" cap="all" spc="300" normalizeH="0" baseline="0" noProof="0" dirty="0">
              <a:ln>
                <a:noFill/>
              </a:ln>
              <a:solidFill>
                <a:srgbClr val="0C255B"/>
              </a:solidFill>
              <a:effectLst/>
              <a:uLnTx/>
              <a:uFillTx/>
              <a:latin typeface="Arial"/>
              <a:cs typeface="Arial" charset="0"/>
            </a:endParaRPr>
          </a:p>
        </p:txBody>
      </p:sp>
      <p:sp>
        <p:nvSpPr>
          <p:cNvPr id="12" name="Google Shape;855;p8"/>
          <p:cNvSpPr txBox="1">
            <a:spLocks/>
          </p:cNvSpPr>
          <p:nvPr/>
        </p:nvSpPr>
        <p:spPr>
          <a:xfrm>
            <a:off x="354442" y="661069"/>
            <a:ext cx="11254500" cy="1126200"/>
          </a:xfrm>
          <a:prstGeom prst="rect">
            <a:avLst/>
          </a:prstGeom>
          <a:noFill/>
          <a:ln>
            <a:noFill/>
          </a:ln>
        </p:spPr>
        <p:txBody>
          <a:bodyPr spcFirstLastPara="1" wrap="square" lIns="0" tIns="45700" rIns="0" bIns="45700"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accent1"/>
              </a:buClr>
              <a:buSzPts val="3200"/>
              <a:buFont typeface="Arial"/>
              <a:buNone/>
              <a:defRPr sz="3200" b="1" i="0" u="none" strike="noStrike" cap="none">
                <a:solidFill>
                  <a:schemeClr val="accent1"/>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F47321"/>
              </a:buClr>
              <a:buSzPts val="3200"/>
              <a:buFont typeface="Arial"/>
              <a:buNone/>
              <a:tabLst/>
              <a:defRPr/>
            </a:pPr>
            <a:r>
              <a:rPr kumimoji="0" lang="en-US" sz="3200" b="1" i="0" u="none" strike="noStrike" kern="0" cap="none" spc="0" normalizeH="0" baseline="0" noProof="0" dirty="0" smtClean="0">
                <a:ln>
                  <a:noFill/>
                </a:ln>
                <a:solidFill>
                  <a:srgbClr val="F47321"/>
                </a:solidFill>
                <a:effectLst/>
                <a:uLnTx/>
                <a:uFillTx/>
                <a:latin typeface="Arial"/>
                <a:cs typeface="Arial"/>
                <a:sym typeface="Arial"/>
              </a:rPr>
              <a:t>OUR</a:t>
            </a:r>
            <a:r>
              <a:rPr kumimoji="0" lang="en-US" sz="3200" b="1" i="0" u="none" strike="noStrike" kern="0" cap="none" spc="0" normalizeH="0" noProof="0" dirty="0" smtClean="0">
                <a:ln>
                  <a:noFill/>
                </a:ln>
                <a:solidFill>
                  <a:srgbClr val="F47321"/>
                </a:solidFill>
                <a:effectLst/>
                <a:uLnTx/>
                <a:uFillTx/>
                <a:latin typeface="Arial"/>
                <a:cs typeface="Arial"/>
                <a:sym typeface="Arial"/>
              </a:rPr>
              <a:t> APPROACH</a:t>
            </a:r>
            <a:endParaRPr kumimoji="0" lang="en-US" sz="3200" b="1" i="0" u="none" strike="noStrike" kern="0" cap="none" spc="0" normalizeH="0" baseline="0" noProof="0" dirty="0">
              <a:ln>
                <a:noFill/>
              </a:ln>
              <a:solidFill>
                <a:srgbClr val="F47321"/>
              </a:solidFill>
              <a:effectLst/>
              <a:uLnTx/>
              <a:uFillTx/>
              <a:latin typeface="Arial"/>
              <a:cs typeface="Arial"/>
              <a:sym typeface="Arial"/>
            </a:endParaRPr>
          </a:p>
        </p:txBody>
      </p:sp>
      <p:sp>
        <p:nvSpPr>
          <p:cNvPr id="13" name="TextBox 12"/>
          <p:cNvSpPr txBox="1"/>
          <p:nvPr/>
        </p:nvSpPr>
        <p:spPr>
          <a:xfrm>
            <a:off x="224995" y="1262672"/>
            <a:ext cx="7279557" cy="120032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600" b="1" i="1" u="none" strike="noStrike" kern="1200" cap="none" spc="0" normalizeH="0" baseline="0" noProof="0" dirty="0" smtClean="0">
                <a:ln>
                  <a:noFill/>
                </a:ln>
                <a:solidFill>
                  <a:srgbClr val="002060"/>
                </a:solidFill>
                <a:effectLst/>
                <a:uLnTx/>
                <a:uFillTx/>
                <a:latin typeface="Arial"/>
                <a:ea typeface="+mn-ea"/>
                <a:cs typeface="+mn-cs"/>
              </a:rPr>
              <a:t>We Leverage Difference</a:t>
            </a:r>
            <a:r>
              <a:rPr kumimoji="0" lang="en-US" sz="3600" b="1" i="1" u="none" strike="noStrike" kern="1200" cap="none" spc="0" normalizeH="0" noProof="0" dirty="0" smtClean="0">
                <a:ln>
                  <a:noFill/>
                </a:ln>
                <a:solidFill>
                  <a:srgbClr val="002060"/>
                </a:solidFill>
                <a:effectLst/>
                <a:uLnTx/>
                <a:uFillTx/>
                <a:latin typeface="Arial"/>
                <a:ea typeface="+mn-ea"/>
                <a:cs typeface="+mn-cs"/>
              </a:rPr>
              <a:t> to Achieve our Mission </a:t>
            </a:r>
            <a:r>
              <a:rPr kumimoji="0" lang="en-US" sz="3600" b="1" i="1" u="none" strike="noStrike" kern="1200" cap="none" spc="0" normalizeH="0" baseline="0" noProof="0" dirty="0" smtClean="0">
                <a:ln>
                  <a:noFill/>
                </a:ln>
                <a:solidFill>
                  <a:srgbClr val="002060"/>
                </a:solidFill>
                <a:effectLst/>
                <a:uLnTx/>
                <a:uFillTx/>
                <a:latin typeface="Arial"/>
                <a:ea typeface="+mn-ea"/>
                <a:cs typeface="+mn-cs"/>
              </a:rPr>
              <a:t> </a:t>
            </a:r>
          </a:p>
        </p:txBody>
      </p:sp>
      <p:sp>
        <p:nvSpPr>
          <p:cNvPr id="14" name="TextBox 13"/>
          <p:cNvSpPr txBox="1"/>
          <p:nvPr/>
        </p:nvSpPr>
        <p:spPr>
          <a:xfrm>
            <a:off x="224995" y="2584149"/>
            <a:ext cx="6200857" cy="3170099"/>
          </a:xfrm>
          <a:prstGeom prst="rect">
            <a:avLst/>
          </a:prstGeom>
          <a:noFill/>
        </p:spPr>
        <p:txBody>
          <a:bodyPr wrap="square" rtlCol="0">
            <a:spAutoFit/>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000" b="1" i="0" u="none" strike="noStrike" kern="1200" cap="none" spc="0" normalizeH="0" baseline="0" noProof="0" dirty="0" smtClean="0">
                <a:ln>
                  <a:noFill/>
                </a:ln>
                <a:solidFill>
                  <a:srgbClr val="0C255B"/>
                </a:solidFill>
                <a:effectLst/>
                <a:uLnTx/>
                <a:uFillTx/>
                <a:latin typeface="Arial"/>
                <a:ea typeface="+mn-ea"/>
                <a:cs typeface="+mn-cs"/>
              </a:rPr>
              <a:t>Difference is an </a:t>
            </a:r>
            <a:r>
              <a:rPr kumimoji="0" lang="en-US" sz="2000" b="1" i="1" u="none" strike="noStrike" kern="1200" cap="none" spc="0" normalizeH="0" baseline="0" noProof="0" dirty="0" smtClean="0">
                <a:ln>
                  <a:noFill/>
                </a:ln>
                <a:solidFill>
                  <a:srgbClr val="0C255B"/>
                </a:solidFill>
                <a:effectLst/>
                <a:uLnTx/>
                <a:uFillTx/>
                <a:latin typeface="Arial"/>
                <a:ea typeface="+mn-ea"/>
                <a:cs typeface="+mn-cs"/>
              </a:rPr>
              <a:t>opportunity, </a:t>
            </a:r>
            <a:r>
              <a:rPr kumimoji="0" lang="en-US" sz="2000" b="1" i="0" u="none" strike="noStrike" kern="1200" cap="none" spc="0" normalizeH="0" baseline="0" noProof="0" dirty="0" smtClean="0">
                <a:ln>
                  <a:noFill/>
                </a:ln>
                <a:solidFill>
                  <a:srgbClr val="0C255B"/>
                </a:solidFill>
                <a:effectLst/>
                <a:uLnTx/>
                <a:uFillTx/>
                <a:latin typeface="Arial"/>
                <a:ea typeface="+mn-ea"/>
                <a:cs typeface="+mn-cs"/>
              </a:rPr>
              <a:t>not a liability</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2000" b="1" i="0" u="none" strike="noStrike" kern="1200" cap="none" spc="0" normalizeH="0" baseline="0" noProof="0" dirty="0">
              <a:ln>
                <a:noFill/>
              </a:ln>
              <a:solidFill>
                <a:srgbClr val="0C255B"/>
              </a:solidFill>
              <a:effectLst/>
              <a:uLnTx/>
              <a:uFillTx/>
              <a:latin typeface="Arial"/>
              <a:ea typeface="+mn-ea"/>
              <a:cs typeface="+mn-cs"/>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000" b="1" i="0" u="none" strike="noStrike" kern="1200" cap="none" spc="0" normalizeH="0" baseline="0" noProof="0" dirty="0" smtClean="0">
                <a:ln>
                  <a:noFill/>
                </a:ln>
                <a:solidFill>
                  <a:srgbClr val="0C255B"/>
                </a:solidFill>
                <a:effectLst/>
                <a:uLnTx/>
                <a:uFillTx/>
                <a:latin typeface="Arial"/>
                <a:ea typeface="+mn-ea"/>
                <a:cs typeface="+mn-cs"/>
              </a:rPr>
              <a:t>The ability to acknowledge and leverage our differences becomes a part of the DNA of Darden</a:t>
            </a:r>
            <a:endParaRPr kumimoji="0" lang="en-US" sz="2000" b="1" i="1" u="none" strike="noStrike" kern="1200" cap="none" spc="0" normalizeH="0" baseline="0" noProof="0" dirty="0" smtClean="0">
              <a:ln>
                <a:noFill/>
              </a:ln>
              <a:solidFill>
                <a:srgbClr val="0C255B"/>
              </a:solidFill>
              <a:effectLst/>
              <a:uLnTx/>
              <a:uFillTx/>
              <a:latin typeface="Arial"/>
              <a:ea typeface="+mn-ea"/>
              <a:cs typeface="+mn-cs"/>
            </a:endParaRPr>
          </a:p>
          <a:p>
            <a:pPr marR="0" lvl="0" algn="l" defTabSz="914400" rtl="0" eaLnBrk="1" fontAlgn="auto" latinLnBrk="0" hangingPunct="1">
              <a:lnSpc>
                <a:spcPct val="100000"/>
              </a:lnSpc>
              <a:spcBef>
                <a:spcPts val="0"/>
              </a:spcBef>
              <a:spcAft>
                <a:spcPts val="0"/>
              </a:spcAft>
              <a:buClrTx/>
              <a:buSzTx/>
              <a:tabLst/>
              <a:defRPr/>
            </a:pPr>
            <a:endParaRPr kumimoji="0" lang="en-US" sz="2000" b="1" i="0" u="none" strike="noStrike" kern="1200" cap="none" spc="0" normalizeH="0" baseline="0" noProof="0" dirty="0">
              <a:ln>
                <a:noFill/>
              </a:ln>
              <a:solidFill>
                <a:srgbClr val="0C255B"/>
              </a:solidFill>
              <a:effectLst/>
              <a:uLnTx/>
              <a:uFillTx/>
              <a:latin typeface="Arial"/>
              <a:ea typeface="+mn-ea"/>
              <a:cs typeface="+mn-cs"/>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000" b="1" i="0" u="none" strike="noStrike" kern="1200" cap="none" spc="0" normalizeH="0" baseline="0" noProof="0" dirty="0" smtClean="0">
                <a:ln>
                  <a:noFill/>
                </a:ln>
                <a:solidFill>
                  <a:srgbClr val="0C255B"/>
                </a:solidFill>
                <a:effectLst/>
                <a:uLnTx/>
                <a:uFillTx/>
                <a:latin typeface="Arial"/>
                <a:ea typeface="+mn-ea"/>
                <a:cs typeface="+mn-cs"/>
              </a:rPr>
              <a:t>Focus on Intersectionality </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sz="2000" b="1" dirty="0">
              <a:solidFill>
                <a:srgbClr val="0C255B"/>
              </a:solidFill>
              <a:latin typeface="Arial"/>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000" b="1" i="0" u="none" strike="noStrike" kern="1200" cap="none" spc="0" normalizeH="0" baseline="0" noProof="0" dirty="0" smtClean="0">
                <a:ln>
                  <a:noFill/>
                </a:ln>
                <a:solidFill>
                  <a:srgbClr val="0C255B"/>
                </a:solidFill>
                <a:effectLst/>
                <a:uLnTx/>
                <a:uFillTx/>
                <a:latin typeface="Arial"/>
                <a:ea typeface="+mn-ea"/>
                <a:cs typeface="+mn-cs"/>
              </a:rPr>
              <a:t>Focus</a:t>
            </a:r>
            <a:r>
              <a:rPr kumimoji="0" lang="en-US" sz="2000" b="1" i="0" u="none" strike="noStrike" kern="1200" cap="none" spc="0" normalizeH="0" noProof="0" dirty="0" smtClean="0">
                <a:ln>
                  <a:noFill/>
                </a:ln>
                <a:solidFill>
                  <a:srgbClr val="0C255B"/>
                </a:solidFill>
                <a:effectLst/>
                <a:uLnTx/>
                <a:uFillTx/>
                <a:latin typeface="Arial"/>
                <a:ea typeface="+mn-ea"/>
                <a:cs typeface="+mn-cs"/>
              </a:rPr>
              <a:t> on shared capacity and responsibility </a:t>
            </a:r>
            <a:endParaRPr kumimoji="0" lang="en-US" sz="2000" b="1" i="0" u="none" strike="noStrike" kern="1200" cap="none" spc="0" normalizeH="0" baseline="0" noProof="0" dirty="0" smtClean="0">
              <a:ln>
                <a:noFill/>
              </a:ln>
              <a:solidFill>
                <a:srgbClr val="0C255B"/>
              </a:solidFill>
              <a:effectLst/>
              <a:uLnTx/>
              <a:uFillTx/>
              <a:latin typeface="Arial"/>
              <a:ea typeface="+mn-ea"/>
              <a:cs typeface="+mn-cs"/>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2000" b="0" i="0" u="none" strike="noStrike" kern="1200" cap="none" spc="0" normalizeH="0" baseline="0" noProof="0" dirty="0">
              <a:ln>
                <a:noFill/>
              </a:ln>
              <a:solidFill>
                <a:srgbClr val="F47321"/>
              </a:solidFill>
              <a:effectLst/>
              <a:uLnTx/>
              <a:uFillTx/>
              <a:latin typeface="Arial"/>
              <a:ea typeface="+mn-ea"/>
              <a:cs typeface="+mn-cs"/>
            </a:endParaRPr>
          </a:p>
        </p:txBody>
      </p:sp>
    </p:spTree>
    <p:extLst>
      <p:ext uri="{BB962C8B-B14F-4D97-AF65-F5344CB8AC3E}">
        <p14:creationId xmlns:p14="http://schemas.microsoft.com/office/powerpoint/2010/main" val="213429433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99801" y="809810"/>
            <a:ext cx="12357896" cy="676241"/>
          </a:xfrm>
        </p:spPr>
        <p:txBody>
          <a:bodyPr lIns="0" tIns="45720" rIns="0" bIns="45720" anchor="t">
            <a:noAutofit/>
          </a:bodyPr>
          <a:lstStyle/>
          <a:p>
            <a:r>
              <a:rPr lang="en-US" sz="2800" dirty="0" smtClean="0">
                <a:cs typeface="Arial"/>
              </a:rPr>
              <a:t>DEI Alignment </a:t>
            </a:r>
            <a:r>
              <a:rPr lang="en-US" sz="2800" dirty="0">
                <a:cs typeface="Arial"/>
              </a:rPr>
              <a:t>with Darden Strategic Priorities</a:t>
            </a:r>
          </a:p>
        </p:txBody>
      </p:sp>
      <p:grpSp>
        <p:nvGrpSpPr>
          <p:cNvPr id="5" name="Group 4"/>
          <p:cNvGrpSpPr/>
          <p:nvPr/>
        </p:nvGrpSpPr>
        <p:grpSpPr>
          <a:xfrm>
            <a:off x="391070" y="1239113"/>
            <a:ext cx="10841026" cy="2650774"/>
            <a:chOff x="316932" y="682002"/>
            <a:chExt cx="11776534" cy="3048511"/>
          </a:xfrm>
        </p:grpSpPr>
        <p:sp>
          <p:nvSpPr>
            <p:cNvPr id="7" name="Donut 6"/>
            <p:cNvSpPr/>
            <p:nvPr/>
          </p:nvSpPr>
          <p:spPr>
            <a:xfrm>
              <a:off x="505983" y="876359"/>
              <a:ext cx="2593698" cy="2644555"/>
            </a:xfrm>
            <a:prstGeom prst="donut">
              <a:avLst>
                <a:gd name="adj" fmla="val 15376"/>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a:ln>
                  <a:noFill/>
                </a:ln>
                <a:solidFill>
                  <a:prstClr val="black"/>
                </a:solidFill>
                <a:effectLst/>
                <a:uLnTx/>
                <a:uFillTx/>
                <a:latin typeface="Arial"/>
                <a:ea typeface="+mn-ea"/>
                <a:cs typeface="+mn-cs"/>
              </a:endParaRPr>
            </a:p>
          </p:txBody>
        </p:sp>
        <p:sp>
          <p:nvSpPr>
            <p:cNvPr id="8" name="Donut 7"/>
            <p:cNvSpPr/>
            <p:nvPr/>
          </p:nvSpPr>
          <p:spPr>
            <a:xfrm>
              <a:off x="2699830" y="876359"/>
              <a:ext cx="2593698" cy="2644555"/>
            </a:xfrm>
            <a:prstGeom prst="donut">
              <a:avLst>
                <a:gd name="adj" fmla="val 15376"/>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a:ln>
                  <a:noFill/>
                </a:ln>
                <a:solidFill>
                  <a:prstClr val="black"/>
                </a:solidFill>
                <a:effectLst/>
                <a:uLnTx/>
                <a:uFillTx/>
                <a:latin typeface="Arial"/>
                <a:ea typeface="+mn-ea"/>
                <a:cs typeface="+mn-cs"/>
              </a:endParaRPr>
            </a:p>
          </p:txBody>
        </p:sp>
        <p:sp>
          <p:nvSpPr>
            <p:cNvPr id="9" name="Donut 8"/>
            <p:cNvSpPr/>
            <p:nvPr/>
          </p:nvSpPr>
          <p:spPr>
            <a:xfrm>
              <a:off x="4893677" y="876359"/>
              <a:ext cx="2593698" cy="2644555"/>
            </a:xfrm>
            <a:prstGeom prst="donut">
              <a:avLst>
                <a:gd name="adj" fmla="val 15376"/>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a:ln>
                  <a:noFill/>
                </a:ln>
                <a:solidFill>
                  <a:prstClr val="black"/>
                </a:solidFill>
                <a:effectLst/>
                <a:uLnTx/>
                <a:uFillTx/>
                <a:latin typeface="Arial"/>
                <a:ea typeface="+mn-ea"/>
                <a:cs typeface="+mn-cs"/>
              </a:endParaRPr>
            </a:p>
          </p:txBody>
        </p:sp>
        <p:sp>
          <p:nvSpPr>
            <p:cNvPr id="10" name="Donut 9"/>
            <p:cNvSpPr/>
            <p:nvPr/>
          </p:nvSpPr>
          <p:spPr>
            <a:xfrm>
              <a:off x="7087524" y="876359"/>
              <a:ext cx="2593698" cy="2644555"/>
            </a:xfrm>
            <a:prstGeom prst="donut">
              <a:avLst>
                <a:gd name="adj" fmla="val 15376"/>
              </a:avLst>
            </a:prstGeom>
            <a:solidFill>
              <a:schemeClr val="accent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a:ln>
                  <a:noFill/>
                </a:ln>
                <a:solidFill>
                  <a:prstClr val="black"/>
                </a:solidFill>
                <a:effectLst/>
                <a:uLnTx/>
                <a:uFillTx/>
                <a:latin typeface="Arial"/>
                <a:ea typeface="+mn-ea"/>
                <a:cs typeface="+mn-cs"/>
              </a:endParaRPr>
            </a:p>
          </p:txBody>
        </p:sp>
        <p:sp>
          <p:nvSpPr>
            <p:cNvPr id="11" name="Donut 10"/>
            <p:cNvSpPr/>
            <p:nvPr/>
          </p:nvSpPr>
          <p:spPr>
            <a:xfrm>
              <a:off x="9320934" y="913633"/>
              <a:ext cx="2593698" cy="2644555"/>
            </a:xfrm>
            <a:prstGeom prst="donut">
              <a:avLst>
                <a:gd name="adj" fmla="val 15376"/>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a:ln>
                  <a:noFill/>
                </a:ln>
                <a:solidFill>
                  <a:prstClr val="black"/>
                </a:solidFill>
                <a:effectLst/>
                <a:uLnTx/>
                <a:uFillTx/>
                <a:latin typeface="Arial"/>
                <a:ea typeface="+mn-ea"/>
                <a:cs typeface="+mn-cs"/>
              </a:endParaRPr>
            </a:p>
          </p:txBody>
        </p:sp>
        <p:sp>
          <p:nvSpPr>
            <p:cNvPr id="12" name="Circular Arrow 11"/>
            <p:cNvSpPr/>
            <p:nvPr/>
          </p:nvSpPr>
          <p:spPr>
            <a:xfrm rot="21156794" flipV="1">
              <a:off x="316932" y="719874"/>
              <a:ext cx="2971800" cy="2957523"/>
            </a:xfrm>
            <a:prstGeom prst="circularArrow">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a:ln>
                  <a:noFill/>
                </a:ln>
                <a:solidFill>
                  <a:prstClr val="black"/>
                </a:solidFill>
                <a:effectLst/>
                <a:uLnTx/>
                <a:uFillTx/>
                <a:latin typeface="Arial"/>
                <a:ea typeface="+mn-ea"/>
                <a:cs typeface="+mn-cs"/>
              </a:endParaRPr>
            </a:p>
          </p:txBody>
        </p:sp>
        <p:sp>
          <p:nvSpPr>
            <p:cNvPr id="13" name="Circular Arrow 12"/>
            <p:cNvSpPr/>
            <p:nvPr/>
          </p:nvSpPr>
          <p:spPr>
            <a:xfrm rot="11104488" flipH="1" flipV="1">
              <a:off x="2510779" y="694624"/>
              <a:ext cx="2971800" cy="2957523"/>
            </a:xfrm>
            <a:prstGeom prst="circularArrow">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a:ln>
                  <a:noFill/>
                </a:ln>
                <a:solidFill>
                  <a:prstClr val="black"/>
                </a:solidFill>
                <a:effectLst/>
                <a:uLnTx/>
                <a:uFillTx/>
                <a:latin typeface="Arial"/>
                <a:ea typeface="+mn-ea"/>
                <a:cs typeface="+mn-cs"/>
              </a:endParaRPr>
            </a:p>
          </p:txBody>
        </p:sp>
        <p:sp>
          <p:nvSpPr>
            <p:cNvPr id="14" name="Circular Arrow 13"/>
            <p:cNvSpPr/>
            <p:nvPr/>
          </p:nvSpPr>
          <p:spPr>
            <a:xfrm rot="11104488" flipH="1" flipV="1">
              <a:off x="6887456" y="707250"/>
              <a:ext cx="2971800" cy="2957523"/>
            </a:xfrm>
            <a:prstGeom prst="circularArrow">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a:ln>
                  <a:noFill/>
                </a:ln>
                <a:solidFill>
                  <a:prstClr val="black"/>
                </a:solidFill>
                <a:effectLst/>
                <a:uLnTx/>
                <a:uFillTx/>
                <a:latin typeface="Arial"/>
                <a:ea typeface="+mn-ea"/>
                <a:cs typeface="+mn-cs"/>
              </a:endParaRPr>
            </a:p>
          </p:txBody>
        </p:sp>
        <p:sp>
          <p:nvSpPr>
            <p:cNvPr id="15" name="Circular Arrow 14"/>
            <p:cNvSpPr/>
            <p:nvPr/>
          </p:nvSpPr>
          <p:spPr>
            <a:xfrm rot="21156794" flipV="1">
              <a:off x="4693608" y="682002"/>
              <a:ext cx="2971800" cy="2957523"/>
            </a:xfrm>
            <a:prstGeom prst="circularArrow">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a:ln>
                  <a:noFill/>
                </a:ln>
                <a:solidFill>
                  <a:prstClr val="black"/>
                </a:solidFill>
                <a:effectLst/>
                <a:uLnTx/>
                <a:uFillTx/>
                <a:latin typeface="Arial"/>
                <a:ea typeface="+mn-ea"/>
                <a:cs typeface="+mn-cs"/>
              </a:endParaRPr>
            </a:p>
          </p:txBody>
        </p:sp>
        <p:grpSp>
          <p:nvGrpSpPr>
            <p:cNvPr id="16" name="Group 15"/>
            <p:cNvGrpSpPr/>
            <p:nvPr/>
          </p:nvGrpSpPr>
          <p:grpSpPr>
            <a:xfrm>
              <a:off x="1257616" y="1613721"/>
              <a:ext cx="10153780" cy="1301449"/>
              <a:chOff x="1174107" y="2823116"/>
              <a:chExt cx="10153780" cy="1301449"/>
            </a:xfrm>
          </p:grpSpPr>
          <p:sp>
            <p:nvSpPr>
              <p:cNvPr id="20" name="TextBox 19"/>
              <p:cNvSpPr txBox="1"/>
              <p:nvPr/>
            </p:nvSpPr>
            <p:spPr>
              <a:xfrm>
                <a:off x="1174107" y="2933741"/>
                <a:ext cx="1068399" cy="100397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Access</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Success</a:t>
                </a:r>
              </a:p>
            </p:txBody>
          </p:sp>
          <p:sp>
            <p:nvSpPr>
              <p:cNvPr id="21" name="TextBox 20"/>
              <p:cNvSpPr txBox="1"/>
              <p:nvPr/>
            </p:nvSpPr>
            <p:spPr>
              <a:xfrm>
                <a:off x="3220416" y="2823116"/>
                <a:ext cx="1363473" cy="130144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a:ln>
                      <a:noFill/>
                    </a:ln>
                    <a:solidFill>
                      <a:srgbClr val="002060"/>
                    </a:solidFill>
                    <a:effectLst/>
                    <a:uLnTx/>
                    <a:uFillTx/>
                    <a:latin typeface="Century Gothic" panose="020B0502020202020204" pitchFamily="34" charset="0"/>
                    <a:ea typeface="+mn-ea"/>
                    <a:cs typeface="+mn-cs"/>
                  </a:rPr>
                  <a:t>Climate</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a:ln>
                      <a:noFill/>
                    </a:ln>
                    <a:solidFill>
                      <a:srgbClr val="002060"/>
                    </a:solidFill>
                    <a:effectLst/>
                    <a:uLnTx/>
                    <a:uFillTx/>
                    <a:latin typeface="Century Gothic" panose="020B0502020202020204" pitchFamily="34" charset="0"/>
                    <a:ea typeface="+mn-ea"/>
                    <a:cs typeface="+mn-cs"/>
                  </a:rPr>
                  <a:t>+</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a:ln>
                      <a:noFill/>
                    </a:ln>
                    <a:solidFill>
                      <a:srgbClr val="002060"/>
                    </a:solidFill>
                    <a:effectLst/>
                    <a:uLnTx/>
                    <a:uFillTx/>
                    <a:latin typeface="Century Gothic" panose="020B0502020202020204" pitchFamily="34" charset="0"/>
                    <a:ea typeface="+mn-ea"/>
                    <a:cs typeface="+mn-cs"/>
                  </a:rPr>
                  <a:t>Intergroup Relations</a:t>
                </a:r>
              </a:p>
            </p:txBody>
          </p:sp>
          <p:sp>
            <p:nvSpPr>
              <p:cNvPr id="22" name="TextBox 21"/>
              <p:cNvSpPr txBox="1"/>
              <p:nvPr/>
            </p:nvSpPr>
            <p:spPr>
              <a:xfrm>
                <a:off x="5323139" y="2908493"/>
                <a:ext cx="1578735" cy="100397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a:ln>
                      <a:noFill/>
                    </a:ln>
                    <a:solidFill>
                      <a:srgbClr val="002060"/>
                    </a:solidFill>
                    <a:effectLst/>
                    <a:uLnTx/>
                    <a:uFillTx/>
                    <a:latin typeface="Century Gothic" panose="020B0502020202020204" pitchFamily="34" charset="0"/>
                    <a:ea typeface="+mn-ea"/>
                    <a:cs typeface="+mn-cs"/>
                  </a:rPr>
                  <a:t>Education</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a:ln>
                      <a:noFill/>
                    </a:ln>
                    <a:solidFill>
                      <a:srgbClr val="002060"/>
                    </a:solidFill>
                    <a:effectLst/>
                    <a:uLnTx/>
                    <a:uFillTx/>
                    <a:latin typeface="Century Gothic" panose="020B0502020202020204" pitchFamily="34" charset="0"/>
                    <a:ea typeface="+mn-ea"/>
                    <a:cs typeface="+mn-cs"/>
                  </a:rPr>
                  <a:t>+</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a:ln>
                      <a:noFill/>
                    </a:ln>
                    <a:solidFill>
                      <a:srgbClr val="002060"/>
                    </a:solidFill>
                    <a:effectLst/>
                    <a:uLnTx/>
                    <a:uFillTx/>
                    <a:latin typeface="Century Gothic" panose="020B0502020202020204" pitchFamily="34" charset="0"/>
                    <a:ea typeface="+mn-ea"/>
                    <a:cs typeface="+mn-cs"/>
                  </a:rPr>
                  <a:t>Scholarship</a:t>
                </a:r>
              </a:p>
            </p:txBody>
          </p:sp>
          <p:sp>
            <p:nvSpPr>
              <p:cNvPr id="23" name="TextBox 22"/>
              <p:cNvSpPr txBox="1"/>
              <p:nvPr/>
            </p:nvSpPr>
            <p:spPr>
              <a:xfrm>
                <a:off x="9586696" y="2933741"/>
                <a:ext cx="1741191" cy="100397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a:ln>
                      <a:noFill/>
                    </a:ln>
                    <a:solidFill>
                      <a:srgbClr val="002060"/>
                    </a:solidFill>
                    <a:effectLst/>
                    <a:uLnTx/>
                    <a:uFillTx/>
                    <a:latin typeface="Century Gothic" panose="020B0502020202020204" pitchFamily="34" charset="0"/>
                    <a:ea typeface="+mn-ea"/>
                    <a:cs typeface="+mn-cs"/>
                  </a:rPr>
                  <a:t>Community</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a:ln>
                      <a:noFill/>
                    </a:ln>
                    <a:solidFill>
                      <a:srgbClr val="002060"/>
                    </a:solidFill>
                    <a:effectLst/>
                    <a:uLnTx/>
                    <a:uFillTx/>
                    <a:latin typeface="Century Gothic" panose="020B0502020202020204" pitchFamily="34" charset="0"/>
                    <a:ea typeface="+mn-ea"/>
                    <a:cs typeface="+mn-cs"/>
                  </a:rPr>
                  <a:t>+</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a:ln>
                      <a:noFill/>
                    </a:ln>
                    <a:solidFill>
                      <a:srgbClr val="002060"/>
                    </a:solidFill>
                    <a:effectLst/>
                    <a:uLnTx/>
                    <a:uFillTx/>
                    <a:latin typeface="Century Gothic" panose="020B0502020202020204" pitchFamily="34" charset="0"/>
                    <a:ea typeface="+mn-ea"/>
                    <a:cs typeface="+mn-cs"/>
                  </a:rPr>
                  <a:t>Partnership</a:t>
                </a:r>
              </a:p>
            </p:txBody>
          </p:sp>
          <p:sp>
            <p:nvSpPr>
              <p:cNvPr id="24" name="TextBox 23"/>
              <p:cNvSpPr txBox="1"/>
              <p:nvPr/>
            </p:nvSpPr>
            <p:spPr>
              <a:xfrm>
                <a:off x="7372953" y="2960601"/>
                <a:ext cx="1741191" cy="100397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a:ln>
                      <a:noFill/>
                    </a:ln>
                    <a:solidFill>
                      <a:srgbClr val="002060"/>
                    </a:solidFill>
                    <a:effectLst/>
                    <a:uLnTx/>
                    <a:uFillTx/>
                    <a:latin typeface="Century Gothic" panose="020B0502020202020204" pitchFamily="34" charset="0"/>
                    <a:ea typeface="+mn-ea"/>
                    <a:cs typeface="+mn-cs"/>
                  </a:rPr>
                  <a:t>Infrastructure</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a:ln>
                      <a:noFill/>
                    </a:ln>
                    <a:solidFill>
                      <a:srgbClr val="002060"/>
                    </a:solidFill>
                    <a:effectLst/>
                    <a:uLnTx/>
                    <a:uFillTx/>
                    <a:latin typeface="Century Gothic" panose="020B0502020202020204" pitchFamily="34" charset="0"/>
                    <a:ea typeface="+mn-ea"/>
                    <a:cs typeface="+mn-cs"/>
                  </a:rPr>
                  <a:t>+</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a:ln>
                      <a:noFill/>
                    </a:ln>
                    <a:solidFill>
                      <a:srgbClr val="002060"/>
                    </a:solidFill>
                    <a:effectLst/>
                    <a:uLnTx/>
                    <a:uFillTx/>
                    <a:latin typeface="Century Gothic" panose="020B0502020202020204" pitchFamily="34" charset="0"/>
                    <a:ea typeface="+mn-ea"/>
                    <a:cs typeface="+mn-cs"/>
                  </a:rPr>
                  <a:t>Investment</a:t>
                </a:r>
              </a:p>
            </p:txBody>
          </p:sp>
        </p:grpSp>
        <p:sp>
          <p:nvSpPr>
            <p:cNvPr id="17" name="Circular Arrow 16"/>
            <p:cNvSpPr/>
            <p:nvPr/>
          </p:nvSpPr>
          <p:spPr>
            <a:xfrm rot="11104488" flipH="1">
              <a:off x="9121666" y="777001"/>
              <a:ext cx="2971800" cy="2953512"/>
            </a:xfrm>
            <a:prstGeom prst="circularArrow">
              <a:avLst>
                <a:gd name="adj1" fmla="val 12500"/>
                <a:gd name="adj2" fmla="val 1142319"/>
                <a:gd name="adj3" fmla="val 20457681"/>
                <a:gd name="adj4" fmla="val 12596241"/>
                <a:gd name="adj5" fmla="val 12500"/>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a:ln>
                  <a:noFill/>
                </a:ln>
                <a:solidFill>
                  <a:prstClr val="black"/>
                </a:solidFill>
                <a:effectLst/>
                <a:uLnTx/>
                <a:uFillTx/>
                <a:latin typeface="Arial"/>
                <a:ea typeface="+mn-ea"/>
                <a:cs typeface="+mn-cs"/>
              </a:endParaRPr>
            </a:p>
          </p:txBody>
        </p:sp>
        <p:cxnSp>
          <p:nvCxnSpPr>
            <p:cNvPr id="18" name="Straight Connector 17"/>
            <p:cNvCxnSpPr>
              <a:stCxn id="17" idx="3"/>
              <a:endCxn id="17" idx="2"/>
            </p:cNvCxnSpPr>
            <p:nvPr/>
          </p:nvCxnSpPr>
          <p:spPr>
            <a:xfrm flipV="1">
              <a:off x="11258192" y="2352537"/>
              <a:ext cx="461708" cy="324388"/>
            </a:xfrm>
            <a:prstGeom prst="line">
              <a:avLst/>
            </a:prstGeom>
            <a:ln w="25400">
              <a:solidFill>
                <a:schemeClr val="accent6">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a:stCxn id="17" idx="2"/>
              <a:endCxn id="17" idx="1"/>
            </p:cNvCxnSpPr>
            <p:nvPr/>
          </p:nvCxnSpPr>
          <p:spPr>
            <a:xfrm>
              <a:off x="11719900" y="2352537"/>
              <a:ext cx="273775" cy="389702"/>
            </a:xfrm>
            <a:prstGeom prst="line">
              <a:avLst/>
            </a:prstGeom>
            <a:ln w="25400">
              <a:solidFill>
                <a:schemeClr val="accent6">
                  <a:lumMod val="60000"/>
                  <a:lumOff val="40000"/>
                </a:schemeClr>
              </a:solidFill>
            </a:ln>
          </p:spPr>
          <p:style>
            <a:lnRef idx="1">
              <a:schemeClr val="accent1"/>
            </a:lnRef>
            <a:fillRef idx="0">
              <a:schemeClr val="accent1"/>
            </a:fillRef>
            <a:effectRef idx="0">
              <a:schemeClr val="accent1"/>
            </a:effectRef>
            <a:fontRef idx="minor">
              <a:schemeClr val="tx1"/>
            </a:fontRef>
          </p:style>
        </p:cxnSp>
      </p:grpSp>
      <p:sp>
        <p:nvSpPr>
          <p:cNvPr id="2" name="TextBox 1"/>
          <p:cNvSpPr txBox="1"/>
          <p:nvPr/>
        </p:nvSpPr>
        <p:spPr>
          <a:xfrm>
            <a:off x="2503397" y="3833097"/>
            <a:ext cx="2337928" cy="3108543"/>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prstClr val="black"/>
                </a:solidFill>
                <a:effectLst/>
                <a:uLnTx/>
                <a:uFillTx/>
                <a:latin typeface="Arial"/>
                <a:ea typeface="+mn-ea"/>
                <a:cs typeface="+mn-cs"/>
              </a:rPr>
              <a:t>Darden Strategic Priority</a:t>
            </a:r>
            <a:r>
              <a:rPr kumimoji="0" lang="en-US" sz="1400" b="0" i="0" u="none" strike="noStrike" kern="1200" cap="none" spc="0" normalizeH="0" baseline="0" noProof="0" dirty="0">
                <a:ln>
                  <a:noFill/>
                </a:ln>
                <a:solidFill>
                  <a:prstClr val="black"/>
                </a:solidFill>
                <a:effectLst/>
                <a:uLnTx/>
                <a:uFillTx/>
                <a:latin typeface="Arial"/>
                <a:ea typeface="+mn-ea"/>
                <a:cs typeface="+mn-cs"/>
              </a:rPr>
              <a:t>: Sustain and enhance the world’s best educational </a:t>
            </a:r>
            <a:r>
              <a:rPr kumimoji="0" lang="en-US" sz="1400" b="0" i="0" u="none" strike="noStrike" kern="1200" cap="none" spc="0" normalizeH="0" baseline="0" noProof="0" dirty="0" smtClean="0">
                <a:ln>
                  <a:noFill/>
                </a:ln>
                <a:solidFill>
                  <a:prstClr val="black"/>
                </a:solidFill>
                <a:effectLst/>
                <a:uLnTx/>
                <a:uFillTx/>
                <a:latin typeface="Arial"/>
                <a:ea typeface="+mn-ea"/>
                <a:cs typeface="+mn-cs"/>
              </a:rPr>
              <a:t>experience</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dirty="0">
              <a:ln>
                <a:noFill/>
              </a:ln>
              <a:solidFill>
                <a:prstClr val="black"/>
              </a:solidFill>
              <a:effectLst/>
              <a:uLnTx/>
              <a:uFillTx/>
              <a:latin typeface="Arial"/>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prstClr val="black"/>
                </a:solidFill>
                <a:effectLst/>
                <a:uLnTx/>
                <a:uFillTx/>
                <a:latin typeface="Arial"/>
                <a:ea typeface="+mn-ea"/>
                <a:cs typeface="+mn-cs"/>
              </a:rPr>
              <a:t>DEI  Priorities</a:t>
            </a:r>
            <a:r>
              <a:rPr kumimoji="0" lang="en-US" sz="1400" b="0" i="0" u="none" strike="noStrike" kern="1200" cap="none" spc="0" normalizeH="0" baseline="0" noProof="0" dirty="0">
                <a:ln>
                  <a:noFill/>
                </a:ln>
                <a:solidFill>
                  <a:prstClr val="black"/>
                </a:solidFill>
                <a:effectLst/>
                <a:uLnTx/>
                <a:uFillTx/>
                <a:latin typeface="Arial"/>
                <a:ea typeface="+mn-ea"/>
                <a:cs typeface="+mn-cs"/>
              </a:rPr>
              <a:t>: </a:t>
            </a:r>
            <a:r>
              <a:rPr kumimoji="0" lang="en-US" sz="1400" b="0" i="1" u="none" strike="noStrike" kern="1200" cap="none" spc="0" normalizeH="0" baseline="0" noProof="0" dirty="0" smtClean="0">
                <a:ln>
                  <a:noFill/>
                </a:ln>
                <a:solidFill>
                  <a:prstClr val="black"/>
                </a:solidFill>
                <a:effectLst/>
                <a:uLnTx/>
                <a:uFillTx/>
                <a:latin typeface="Arial"/>
                <a:ea typeface="+mn-ea"/>
                <a:cs typeface="+mn-cs"/>
              </a:rPr>
              <a:t>Consistent State of the Art Training and Professional Development for Faculty and Staff Related to DEI</a:t>
            </a:r>
            <a:endParaRPr kumimoji="0" lang="en-US" sz="1400" b="0" i="1" u="none" strike="noStrike" kern="1200" cap="none" spc="0" normalizeH="0" baseline="0" noProof="0" dirty="0">
              <a:ln>
                <a:noFill/>
              </a:ln>
              <a:solidFill>
                <a:prstClr val="black"/>
              </a:solidFill>
              <a:effectLst/>
              <a:uLnTx/>
              <a:uFillTx/>
              <a:latin typeface="Arial"/>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400" b="0" i="1" u="none" strike="noStrike" kern="1200" cap="none" spc="0" normalizeH="0" baseline="0" noProof="0" dirty="0">
              <a:ln>
                <a:noFill/>
              </a:ln>
              <a:solidFill>
                <a:prstClr val="black"/>
              </a:solidFill>
              <a:effectLst/>
              <a:uLnTx/>
              <a:uFillTx/>
              <a:latin typeface="Arial"/>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dirty="0" smtClean="0">
              <a:ln>
                <a:noFill/>
              </a:ln>
              <a:solidFill>
                <a:prstClr val="black"/>
              </a:solidFill>
              <a:effectLst/>
              <a:uLnTx/>
              <a:uFillTx/>
              <a:latin typeface="Arial"/>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dirty="0">
              <a:ln>
                <a:noFill/>
              </a:ln>
              <a:solidFill>
                <a:prstClr val="black"/>
              </a:solidFill>
              <a:effectLst/>
              <a:uLnTx/>
              <a:uFillTx/>
              <a:latin typeface="Arial"/>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25" name="TextBox 24"/>
          <p:cNvSpPr txBox="1"/>
          <p:nvPr/>
        </p:nvSpPr>
        <p:spPr>
          <a:xfrm>
            <a:off x="437607" y="3850591"/>
            <a:ext cx="1992152" cy="289310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prstClr val="black"/>
                </a:solidFill>
                <a:effectLst/>
                <a:uLnTx/>
                <a:uFillTx/>
                <a:latin typeface="Arial"/>
                <a:ea typeface="+mn-ea"/>
                <a:cs typeface="+mn-cs"/>
              </a:rPr>
              <a:t>Darden Strategic Priority </a:t>
            </a:r>
            <a:r>
              <a:rPr kumimoji="0" lang="en-US" sz="1400" b="0" i="0" u="none" strike="noStrike" kern="1200" cap="none" spc="0" normalizeH="0" baseline="0" noProof="0" dirty="0">
                <a:ln>
                  <a:noFill/>
                </a:ln>
                <a:solidFill>
                  <a:prstClr val="black"/>
                </a:solidFill>
                <a:effectLst/>
                <a:uLnTx/>
                <a:uFillTx/>
                <a:latin typeface="Arial"/>
                <a:ea typeface="+mn-ea"/>
                <a:cs typeface="+mn-cs"/>
              </a:rPr>
              <a:t>: Attract and nurture world-class talent</a:t>
            </a:r>
            <a:r>
              <a:rPr kumimoji="0" lang="en-US" sz="1400" b="0" i="0" u="none" strike="noStrike" kern="1200" cap="none" spc="0" normalizeH="0" baseline="0" noProof="0" dirty="0" smtClean="0">
                <a:ln>
                  <a:noFill/>
                </a:ln>
                <a:solidFill>
                  <a:prstClr val="black"/>
                </a:solidFill>
                <a:effectLst/>
                <a:uLnTx/>
                <a:uFillTx/>
                <a:latin typeface="Arial"/>
                <a:ea typeface="+mn-ea"/>
                <a:cs typeface="+mn-cs"/>
              </a:rPr>
              <a:t>.</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dirty="0" smtClean="0">
              <a:ln>
                <a:noFill/>
              </a:ln>
              <a:solidFill>
                <a:prstClr val="black"/>
              </a:solidFill>
              <a:effectLst/>
              <a:uLnTx/>
              <a:uFillTx/>
              <a:latin typeface="Arial"/>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smtClean="0">
                <a:ln>
                  <a:noFill/>
                </a:ln>
                <a:solidFill>
                  <a:prstClr val="black"/>
                </a:solidFill>
                <a:effectLst/>
                <a:uLnTx/>
                <a:uFillTx/>
                <a:latin typeface="Arial"/>
                <a:ea typeface="+mn-ea"/>
                <a:cs typeface="+mn-cs"/>
              </a:rPr>
              <a:t>DEI  Priorities</a:t>
            </a:r>
            <a:r>
              <a:rPr kumimoji="0" lang="en-US" sz="1400" b="0" i="0" u="none" strike="noStrike" kern="1200" cap="none" spc="0" normalizeH="0" baseline="0" noProof="0" dirty="0" smtClean="0">
                <a:ln>
                  <a:noFill/>
                </a:ln>
                <a:solidFill>
                  <a:prstClr val="black"/>
                </a:solidFill>
                <a:effectLst/>
                <a:uLnTx/>
                <a:uFillTx/>
                <a:latin typeface="Arial"/>
                <a:ea typeface="+mn-ea"/>
                <a:cs typeface="+mn-cs"/>
              </a:rPr>
              <a:t>: </a:t>
            </a:r>
            <a:r>
              <a:rPr kumimoji="0" lang="en-US" sz="1400" b="0" i="1" u="none" strike="noStrike" kern="1200" cap="none" spc="0" normalizeH="0" baseline="0" noProof="0" dirty="0" smtClean="0">
                <a:ln>
                  <a:noFill/>
                </a:ln>
                <a:solidFill>
                  <a:prstClr val="black"/>
                </a:solidFill>
                <a:effectLst/>
                <a:uLnTx/>
                <a:uFillTx/>
                <a:latin typeface="Arial"/>
                <a:ea typeface="+mn-ea"/>
                <a:cs typeface="+mn-cs"/>
              </a:rPr>
              <a:t>Achieve strategically targeted increases in % of Staff, Faculty, and Student URM populations in 5 years</a:t>
            </a:r>
            <a:endParaRPr kumimoji="0" lang="en-US" sz="1400" b="0" i="1" u="none" strike="noStrike" kern="1200" cap="none" spc="0" normalizeH="0" baseline="0" noProof="0" dirty="0">
              <a:ln>
                <a:noFill/>
              </a:ln>
              <a:solidFill>
                <a:prstClr val="black"/>
              </a:solidFill>
              <a:effectLst/>
              <a:uLnTx/>
              <a:uFillTx/>
              <a:latin typeface="Arial"/>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dirty="0">
              <a:ln>
                <a:noFill/>
              </a:ln>
              <a:solidFill>
                <a:prstClr val="black"/>
              </a:solidFill>
              <a:effectLst/>
              <a:uLnTx/>
              <a:uFillTx/>
              <a:latin typeface="Arial"/>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26" name="TextBox 25"/>
          <p:cNvSpPr txBox="1"/>
          <p:nvPr/>
        </p:nvSpPr>
        <p:spPr>
          <a:xfrm>
            <a:off x="5012703" y="3794837"/>
            <a:ext cx="2125676" cy="289310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prstClr val="black"/>
                </a:solidFill>
                <a:effectLst/>
                <a:uLnTx/>
                <a:uFillTx/>
                <a:latin typeface="Arial"/>
                <a:ea typeface="+mn-ea"/>
                <a:cs typeface="+mn-cs"/>
              </a:rPr>
              <a:t>Darden Strategic Priority</a:t>
            </a:r>
            <a:r>
              <a:rPr kumimoji="0" lang="en-US" sz="1400" b="0" i="0" u="none" strike="noStrike" kern="1200" cap="none" spc="0" normalizeH="0" baseline="0" noProof="0" dirty="0">
                <a:ln>
                  <a:noFill/>
                </a:ln>
                <a:solidFill>
                  <a:prstClr val="black"/>
                </a:solidFill>
                <a:effectLst/>
                <a:uLnTx/>
                <a:uFillTx/>
                <a:latin typeface="Arial"/>
                <a:ea typeface="+mn-ea"/>
                <a:cs typeface="+mn-cs"/>
              </a:rPr>
              <a:t>: Support global thought leadership on important world </a:t>
            </a:r>
            <a:r>
              <a:rPr kumimoji="0" lang="en-US" sz="1400" b="0" i="0" u="none" strike="noStrike" kern="1200" cap="none" spc="0" normalizeH="0" baseline="0" noProof="0" dirty="0" smtClean="0">
                <a:ln>
                  <a:noFill/>
                </a:ln>
                <a:solidFill>
                  <a:prstClr val="black"/>
                </a:solidFill>
                <a:effectLst/>
                <a:uLnTx/>
                <a:uFillTx/>
                <a:latin typeface="Arial"/>
                <a:ea typeface="+mn-ea"/>
                <a:cs typeface="+mn-cs"/>
              </a:rPr>
              <a:t>themes</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dirty="0">
              <a:ln>
                <a:noFill/>
              </a:ln>
              <a:solidFill>
                <a:prstClr val="black"/>
              </a:solidFill>
              <a:effectLst/>
              <a:uLnTx/>
              <a:uFillTx/>
              <a:latin typeface="Arial"/>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prstClr val="black"/>
                </a:solidFill>
                <a:effectLst/>
                <a:uLnTx/>
                <a:uFillTx/>
                <a:latin typeface="Arial"/>
                <a:ea typeface="+mn-ea"/>
                <a:cs typeface="+mn-cs"/>
              </a:rPr>
              <a:t>DEI  Priorities</a:t>
            </a:r>
            <a:r>
              <a:rPr kumimoji="0" lang="en-US" sz="1400" b="0" i="0" u="none" strike="noStrike" kern="1200" cap="none" spc="0" normalizeH="0" baseline="0" noProof="0" dirty="0">
                <a:ln>
                  <a:noFill/>
                </a:ln>
                <a:solidFill>
                  <a:prstClr val="black"/>
                </a:solidFill>
                <a:effectLst/>
                <a:uLnTx/>
                <a:uFillTx/>
                <a:latin typeface="Arial"/>
                <a:ea typeface="+mn-ea"/>
                <a:cs typeface="+mn-cs"/>
              </a:rPr>
              <a:t>: </a:t>
            </a:r>
            <a:r>
              <a:rPr kumimoji="0" lang="en-US" sz="1400" b="0" i="1" u="none" strike="noStrike" kern="1200" cap="none" spc="0" normalizeH="0" baseline="0" noProof="0" dirty="0" smtClean="0">
                <a:ln>
                  <a:noFill/>
                </a:ln>
                <a:solidFill>
                  <a:prstClr val="black"/>
                </a:solidFill>
                <a:effectLst/>
                <a:uLnTx/>
                <a:uFillTx/>
                <a:latin typeface="Arial"/>
                <a:ea typeface="+mn-ea"/>
                <a:cs typeface="+mn-cs"/>
              </a:rPr>
              <a:t>At Least One Diversity, Equity, and Inclusion Course in Core Curriculum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400" b="0" i="1" u="none" strike="noStrike" kern="1200" cap="none" spc="0" normalizeH="0" baseline="0" noProof="0" dirty="0">
              <a:ln>
                <a:noFill/>
              </a:ln>
              <a:solidFill>
                <a:prstClr val="black"/>
              </a:solidFill>
              <a:effectLst/>
              <a:uLnTx/>
              <a:uFillTx/>
              <a:latin typeface="Arial"/>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1" u="none" strike="noStrike" kern="1200" cap="none" spc="0" normalizeH="0" baseline="0" noProof="0" dirty="0" smtClean="0">
                <a:ln>
                  <a:noFill/>
                </a:ln>
                <a:solidFill>
                  <a:prstClr val="black"/>
                </a:solidFill>
                <a:effectLst/>
                <a:uLnTx/>
                <a:uFillTx/>
                <a:latin typeface="Arial"/>
                <a:ea typeface="+mn-ea"/>
                <a:cs typeface="+mn-cs"/>
              </a:rPr>
              <a:t>Case Bank Reflective of Class Demographics</a:t>
            </a:r>
            <a:endParaRPr kumimoji="0" lang="en-US" sz="1400" b="0" i="1" u="none" strike="noStrike" kern="1200" cap="none" spc="0" normalizeH="0" baseline="0" noProof="0" dirty="0">
              <a:ln>
                <a:noFill/>
              </a:ln>
              <a:solidFill>
                <a:prstClr val="black"/>
              </a:solidFill>
              <a:effectLst/>
              <a:uLnTx/>
              <a:uFillTx/>
              <a:latin typeface="Arial"/>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28" name="TextBox 27"/>
          <p:cNvSpPr txBox="1"/>
          <p:nvPr/>
        </p:nvSpPr>
        <p:spPr>
          <a:xfrm>
            <a:off x="7267217" y="3782270"/>
            <a:ext cx="2125676" cy="289310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prstClr val="black"/>
                </a:solidFill>
                <a:effectLst/>
                <a:uLnTx/>
                <a:uFillTx/>
                <a:latin typeface="Arial"/>
                <a:ea typeface="+mn-ea"/>
                <a:cs typeface="+mn-cs"/>
              </a:rPr>
              <a:t>Darden Strategic Priority</a:t>
            </a:r>
            <a:r>
              <a:rPr kumimoji="0" lang="en-US" sz="1400" b="0" i="0" u="none" strike="noStrike" kern="1200" cap="none" spc="0" normalizeH="0" baseline="0" noProof="0" dirty="0">
                <a:ln>
                  <a:noFill/>
                </a:ln>
                <a:solidFill>
                  <a:prstClr val="black"/>
                </a:solidFill>
                <a:effectLst/>
                <a:uLnTx/>
                <a:uFillTx/>
                <a:latin typeface="Arial"/>
                <a:ea typeface="+mn-ea"/>
                <a:cs typeface="+mn-cs"/>
              </a:rPr>
              <a:t>: Build global brand, infrastructure and network at UVA and </a:t>
            </a:r>
            <a:r>
              <a:rPr kumimoji="0" lang="en-US" sz="1400" b="0" i="0" u="none" strike="noStrike" kern="1200" cap="none" spc="0" normalizeH="0" baseline="0" noProof="0" dirty="0" smtClean="0">
                <a:ln>
                  <a:noFill/>
                </a:ln>
                <a:solidFill>
                  <a:prstClr val="black"/>
                </a:solidFill>
                <a:effectLst/>
                <a:uLnTx/>
                <a:uFillTx/>
                <a:latin typeface="Arial"/>
                <a:ea typeface="+mn-ea"/>
                <a:cs typeface="+mn-cs"/>
              </a:rPr>
              <a:t>beyond</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dirty="0">
              <a:ln>
                <a:noFill/>
              </a:ln>
              <a:solidFill>
                <a:prstClr val="black"/>
              </a:solidFill>
              <a:effectLst/>
              <a:uLnTx/>
              <a:uFillTx/>
              <a:latin typeface="Arial"/>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prstClr val="black"/>
                </a:solidFill>
                <a:effectLst/>
                <a:uLnTx/>
                <a:uFillTx/>
                <a:latin typeface="Arial"/>
                <a:ea typeface="+mn-ea"/>
                <a:cs typeface="+mn-cs"/>
              </a:rPr>
              <a:t>DEI  Priorities</a:t>
            </a:r>
            <a:r>
              <a:rPr kumimoji="0" lang="en-US" sz="1400" b="0" i="0" u="none" strike="noStrike" kern="1200" cap="none" spc="0" normalizeH="0" baseline="0" noProof="0" dirty="0">
                <a:ln>
                  <a:noFill/>
                </a:ln>
                <a:solidFill>
                  <a:prstClr val="black"/>
                </a:solidFill>
                <a:effectLst/>
                <a:uLnTx/>
                <a:uFillTx/>
                <a:latin typeface="Arial"/>
                <a:ea typeface="+mn-ea"/>
                <a:cs typeface="+mn-cs"/>
              </a:rPr>
              <a:t>: </a:t>
            </a:r>
            <a:r>
              <a:rPr kumimoji="0" lang="en-US" sz="1400" b="0" i="1" u="none" strike="noStrike" kern="1200" cap="none" spc="0" normalizeH="0" baseline="0" noProof="0" dirty="0" smtClean="0">
                <a:ln>
                  <a:noFill/>
                </a:ln>
                <a:solidFill>
                  <a:prstClr val="black"/>
                </a:solidFill>
                <a:effectLst/>
                <a:uLnTx/>
                <a:uFillTx/>
                <a:latin typeface="Arial"/>
                <a:ea typeface="+mn-ea"/>
                <a:cs typeface="+mn-cs"/>
              </a:rPr>
              <a:t>2 -3 Staff in Admissions, Advancement, and Engagement focused on URM Recruitment/ Outreach</a:t>
            </a:r>
            <a:endParaRPr kumimoji="0" lang="en-US" sz="1400" b="0" i="1" u="none" strike="noStrike" kern="1200" cap="none" spc="0" normalizeH="0" baseline="0" noProof="0" dirty="0">
              <a:ln>
                <a:noFill/>
              </a:ln>
              <a:solidFill>
                <a:prstClr val="black"/>
              </a:solidFill>
              <a:effectLst/>
              <a:uLnTx/>
              <a:uFillTx/>
              <a:latin typeface="Arial"/>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29" name="TextBox 28"/>
          <p:cNvSpPr txBox="1"/>
          <p:nvPr/>
        </p:nvSpPr>
        <p:spPr>
          <a:xfrm>
            <a:off x="9595226" y="3707634"/>
            <a:ext cx="2125676" cy="289310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prstClr val="black"/>
                </a:solidFill>
                <a:effectLst/>
                <a:uLnTx/>
                <a:uFillTx/>
                <a:latin typeface="Arial"/>
                <a:ea typeface="+mn-ea"/>
                <a:cs typeface="+mn-cs"/>
              </a:rPr>
              <a:t>Darden Strategic Priority</a:t>
            </a:r>
            <a:r>
              <a:rPr kumimoji="0" lang="en-US" sz="1400" b="0" i="0" u="none" strike="noStrike" kern="1200" cap="none" spc="0" normalizeH="0" baseline="0" noProof="0" dirty="0">
                <a:ln>
                  <a:noFill/>
                </a:ln>
                <a:solidFill>
                  <a:prstClr val="black"/>
                </a:solidFill>
                <a:effectLst/>
                <a:uLnTx/>
                <a:uFillTx/>
                <a:latin typeface="Arial"/>
                <a:ea typeface="+mn-ea"/>
                <a:cs typeface="+mn-cs"/>
              </a:rPr>
              <a:t>: Develop resource base to support strategic priorities </a:t>
            </a:r>
            <a:endParaRPr kumimoji="0" lang="en-US" sz="1400" b="0" i="0" u="none" strike="noStrike" kern="1200" cap="none" spc="0" normalizeH="0" baseline="0" noProof="0" dirty="0" smtClean="0">
              <a:ln>
                <a:noFill/>
              </a:ln>
              <a:solidFill>
                <a:prstClr val="black"/>
              </a:solidFill>
              <a:effectLst/>
              <a:uLnTx/>
              <a:uFillTx/>
              <a:latin typeface="Arial"/>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dirty="0">
              <a:ln>
                <a:noFill/>
              </a:ln>
              <a:solidFill>
                <a:prstClr val="black"/>
              </a:solidFill>
              <a:effectLst/>
              <a:uLnTx/>
              <a:uFillTx/>
              <a:latin typeface="Arial"/>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prstClr val="black"/>
                </a:solidFill>
                <a:effectLst/>
                <a:uLnTx/>
                <a:uFillTx/>
                <a:latin typeface="Arial"/>
                <a:ea typeface="+mn-ea"/>
                <a:cs typeface="+mn-cs"/>
              </a:rPr>
              <a:t>DEI  Priorities</a:t>
            </a:r>
            <a:r>
              <a:rPr kumimoji="0" lang="en-US" sz="1400" b="0" i="0" u="none" strike="noStrike" kern="1200" cap="none" spc="0" normalizeH="0" baseline="0" noProof="0" dirty="0">
                <a:ln>
                  <a:noFill/>
                </a:ln>
                <a:solidFill>
                  <a:prstClr val="black"/>
                </a:solidFill>
                <a:effectLst/>
                <a:uLnTx/>
                <a:uFillTx/>
                <a:latin typeface="Arial"/>
                <a:ea typeface="+mn-ea"/>
                <a:cs typeface="+mn-cs"/>
              </a:rPr>
              <a:t>: </a:t>
            </a:r>
            <a:r>
              <a:rPr kumimoji="0" lang="en-US" sz="1400" b="0" i="1" u="none" strike="noStrike" kern="1200" cap="none" spc="0" normalizeH="0" baseline="0" noProof="0" dirty="0" smtClean="0">
                <a:ln>
                  <a:noFill/>
                </a:ln>
                <a:solidFill>
                  <a:prstClr val="black"/>
                </a:solidFill>
                <a:effectLst/>
                <a:uLnTx/>
                <a:uFillTx/>
                <a:latin typeface="Arial"/>
                <a:ea typeface="+mn-ea"/>
                <a:cs typeface="+mn-cs"/>
              </a:rPr>
              <a:t>Establish Center of Excellence Related to DEI</a:t>
            </a:r>
            <a:endParaRPr kumimoji="0" lang="en-US" sz="1400" b="0" i="1" u="none" strike="noStrike" kern="1200" cap="none" spc="0" normalizeH="0" baseline="0" noProof="0" dirty="0">
              <a:ln>
                <a:noFill/>
              </a:ln>
              <a:solidFill>
                <a:prstClr val="black"/>
              </a:solidFill>
              <a:effectLst/>
              <a:uLnTx/>
              <a:uFillTx/>
              <a:latin typeface="Arial"/>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1" u="none" strike="noStrike" kern="1200" cap="none" spc="0" normalizeH="0" baseline="0" noProof="0" dirty="0" smtClean="0">
                <a:ln>
                  <a:noFill/>
                </a:ln>
                <a:solidFill>
                  <a:prstClr val="black"/>
                </a:solidFill>
                <a:effectLst/>
                <a:uLnTx/>
                <a:uFillTx/>
                <a:latin typeface="Arial"/>
                <a:ea typeface="+mn-ea"/>
                <a:cs typeface="+mn-cs"/>
              </a:rPr>
              <a:t>Become Single Best Producer of C-Suite URM Talent</a:t>
            </a:r>
            <a:endParaRPr kumimoji="0" lang="en-US" sz="1400" b="0" i="1" u="none" strike="noStrike" kern="1200" cap="none" spc="0" normalizeH="0" baseline="0" noProof="0" dirty="0">
              <a:ln>
                <a:noFill/>
              </a:ln>
              <a:solidFill>
                <a:prstClr val="black"/>
              </a:solidFill>
              <a:effectLst/>
              <a:uLnTx/>
              <a:uFillTx/>
              <a:latin typeface="Arial"/>
              <a:ea typeface="+mn-ea"/>
              <a:cs typeface="+mn-cs"/>
            </a:endParaRPr>
          </a:p>
        </p:txBody>
      </p:sp>
      <p:cxnSp>
        <p:nvCxnSpPr>
          <p:cNvPr id="31" name="Straight Connector 30"/>
          <p:cNvCxnSpPr/>
          <p:nvPr/>
        </p:nvCxnSpPr>
        <p:spPr>
          <a:xfrm>
            <a:off x="9404263" y="3850591"/>
            <a:ext cx="0" cy="2695175"/>
          </a:xfrm>
          <a:prstGeom prst="line">
            <a:avLst/>
          </a:prstGeom>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4830584" y="3707634"/>
            <a:ext cx="34163" cy="2838132"/>
          </a:xfrm>
          <a:prstGeom prst="line">
            <a:avLst/>
          </a:prstGeom>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p:nvCxnSpPr>
        <p:spPr>
          <a:xfrm>
            <a:off x="7180320" y="3707634"/>
            <a:ext cx="0" cy="2838132"/>
          </a:xfrm>
          <a:prstGeom prst="line">
            <a:avLst/>
          </a:prstGeom>
        </p:spPr>
        <p:style>
          <a:lnRef idx="1">
            <a:schemeClr val="accent1"/>
          </a:lnRef>
          <a:fillRef idx="0">
            <a:schemeClr val="accent1"/>
          </a:fillRef>
          <a:effectRef idx="0">
            <a:schemeClr val="accent1"/>
          </a:effectRef>
          <a:fontRef idx="minor">
            <a:schemeClr val="tx1"/>
          </a:fontRef>
        </p:style>
      </p:cxnSp>
      <p:cxnSp>
        <p:nvCxnSpPr>
          <p:cNvPr id="34" name="Straight Connector 33"/>
          <p:cNvCxnSpPr/>
          <p:nvPr/>
        </p:nvCxnSpPr>
        <p:spPr>
          <a:xfrm>
            <a:off x="2462438" y="3707634"/>
            <a:ext cx="28897" cy="2838132"/>
          </a:xfrm>
          <a:prstGeom prst="line">
            <a:avLst/>
          </a:prstGeom>
        </p:spPr>
        <p:style>
          <a:lnRef idx="1">
            <a:schemeClr val="accent1"/>
          </a:lnRef>
          <a:fillRef idx="0">
            <a:schemeClr val="accent1"/>
          </a:fillRef>
          <a:effectRef idx="0">
            <a:schemeClr val="accent1"/>
          </a:effectRef>
          <a:fontRef idx="minor">
            <a:schemeClr val="tx1"/>
          </a:fontRef>
        </p:style>
      </p:cxnSp>
      <p:sp>
        <p:nvSpPr>
          <p:cNvPr id="35" name="Text Placeholder 9"/>
          <p:cNvSpPr txBox="1">
            <a:spLocks/>
          </p:cNvSpPr>
          <p:nvPr/>
        </p:nvSpPr>
        <p:spPr>
          <a:xfrm>
            <a:off x="337821" y="348403"/>
            <a:ext cx="11254520" cy="317500"/>
          </a:xfrm>
          <a:prstGeom prst="rect">
            <a:avLst/>
          </a:prstGeom>
        </p:spPr>
        <p:txBody>
          <a:bodyPr lIns="0" rIns="0"/>
          <a:lstStyle>
            <a:lvl1pPr marL="0" indent="0" algn="l" defTabSz="914400" rtl="0" eaLnBrk="1" latinLnBrk="0" hangingPunct="1">
              <a:lnSpc>
                <a:spcPct val="100000"/>
              </a:lnSpc>
              <a:spcBef>
                <a:spcPts val="1000"/>
              </a:spcBef>
              <a:buFont typeface="Arial"/>
              <a:buNone/>
              <a:defRPr sz="1400" b="1" i="0" kern="1200" cap="all" spc="300" baseline="0">
                <a:solidFill>
                  <a:schemeClr val="accent2"/>
                </a:solidFill>
                <a:latin typeface="+mn-lt"/>
                <a:ea typeface="Arial" charset="0"/>
                <a:cs typeface="Arial" charset="0"/>
              </a:defRPr>
            </a:lvl1pPr>
            <a:lvl2pPr marL="457200" indent="0" algn="l" defTabSz="914400" rtl="0" eaLnBrk="1" latinLnBrk="0" hangingPunct="1">
              <a:lnSpc>
                <a:spcPct val="100000"/>
              </a:lnSpc>
              <a:spcBef>
                <a:spcPts val="500"/>
              </a:spcBef>
              <a:buFont typeface="Arial"/>
              <a:buNone/>
              <a:defRPr sz="1400" b="1" i="0" kern="1200" spc="300">
                <a:solidFill>
                  <a:srgbClr val="1E3A74"/>
                </a:solidFill>
                <a:latin typeface="Arial" charset="0"/>
                <a:ea typeface="Arial" charset="0"/>
                <a:cs typeface="Arial" charset="0"/>
              </a:defRPr>
            </a:lvl2pPr>
            <a:lvl3pPr marL="914400" indent="0" algn="l" defTabSz="914400" rtl="0" eaLnBrk="1" latinLnBrk="0" hangingPunct="1">
              <a:lnSpc>
                <a:spcPct val="100000"/>
              </a:lnSpc>
              <a:spcBef>
                <a:spcPts val="500"/>
              </a:spcBef>
              <a:buFont typeface="Arial"/>
              <a:buNone/>
              <a:defRPr sz="1400" b="1" i="0" kern="1200" spc="300">
                <a:solidFill>
                  <a:srgbClr val="1E3A74"/>
                </a:solidFill>
                <a:latin typeface="Arial" charset="0"/>
                <a:ea typeface="Arial" charset="0"/>
                <a:cs typeface="Arial" charset="0"/>
              </a:defRPr>
            </a:lvl3pPr>
            <a:lvl4pPr marL="1371600" indent="0" algn="l" defTabSz="914400" rtl="0" eaLnBrk="1" latinLnBrk="0" hangingPunct="1">
              <a:lnSpc>
                <a:spcPct val="100000"/>
              </a:lnSpc>
              <a:spcBef>
                <a:spcPts val="500"/>
              </a:spcBef>
              <a:buFont typeface="Arial"/>
              <a:buNone/>
              <a:defRPr sz="1400" b="1" i="0" kern="1200" spc="300">
                <a:solidFill>
                  <a:srgbClr val="1E3A74"/>
                </a:solidFill>
                <a:latin typeface="Arial" charset="0"/>
                <a:ea typeface="Arial" charset="0"/>
                <a:cs typeface="Arial" charset="0"/>
              </a:defRPr>
            </a:lvl4pPr>
            <a:lvl5pPr marL="1828800" indent="0" algn="l" defTabSz="914400" rtl="0" eaLnBrk="1" latinLnBrk="0" hangingPunct="1">
              <a:lnSpc>
                <a:spcPct val="100000"/>
              </a:lnSpc>
              <a:spcBef>
                <a:spcPts val="500"/>
              </a:spcBef>
              <a:buFont typeface="Arial"/>
              <a:buNone/>
              <a:defRPr sz="1400" b="1" i="0" kern="1200" spc="300">
                <a:solidFill>
                  <a:srgbClr val="1E3A74"/>
                </a:solidFill>
                <a:latin typeface="Arial" charset="0"/>
                <a:ea typeface="Arial" charset="0"/>
                <a:cs typeface="Arial" charset="0"/>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1000"/>
              </a:spcBef>
              <a:spcAft>
                <a:spcPts val="0"/>
              </a:spcAft>
              <a:buClrTx/>
              <a:buSzTx/>
              <a:buFont typeface="Arial"/>
              <a:buNone/>
              <a:tabLst/>
              <a:defRPr/>
            </a:pPr>
            <a:endParaRPr kumimoji="0" lang="en-US" sz="1400" b="1" i="0" u="none" strike="noStrike" kern="1200" cap="all" spc="300" normalizeH="0" baseline="0" noProof="0" dirty="0">
              <a:ln>
                <a:noFill/>
              </a:ln>
              <a:solidFill>
                <a:srgbClr val="0C255B"/>
              </a:solidFill>
              <a:effectLst/>
              <a:uLnTx/>
              <a:uFillTx/>
              <a:latin typeface="Arial"/>
              <a:cs typeface="Arial" charset="0"/>
            </a:endParaRPr>
          </a:p>
        </p:txBody>
      </p:sp>
    </p:spTree>
    <p:extLst>
      <p:ext uri="{BB962C8B-B14F-4D97-AF65-F5344CB8AC3E}">
        <p14:creationId xmlns:p14="http://schemas.microsoft.com/office/powerpoint/2010/main" val="1018295933"/>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80280" y="592321"/>
            <a:ext cx="11254520" cy="626103"/>
          </a:xfrm>
        </p:spPr>
        <p:txBody>
          <a:bodyPr/>
          <a:lstStyle/>
          <a:p>
            <a:r>
              <a:rPr lang="en-US" dirty="0"/>
              <a:t>REIWG Strategic Priorities </a:t>
            </a:r>
          </a:p>
        </p:txBody>
      </p:sp>
      <p:sp>
        <p:nvSpPr>
          <p:cNvPr id="4" name="Text Placeholder 3"/>
          <p:cNvSpPr>
            <a:spLocks noGrp="1"/>
          </p:cNvSpPr>
          <p:nvPr>
            <p:ph type="body" sz="quarter" idx="12"/>
          </p:nvPr>
        </p:nvSpPr>
        <p:spPr/>
        <p:txBody>
          <a:bodyPr/>
          <a:lstStyle/>
          <a:p>
            <a:endParaRPr lang="en-US" dirty="0"/>
          </a:p>
        </p:txBody>
      </p:sp>
      <p:sp>
        <p:nvSpPr>
          <p:cNvPr id="17" name="TextBox 16"/>
          <p:cNvSpPr txBox="1"/>
          <p:nvPr/>
        </p:nvSpPr>
        <p:spPr>
          <a:xfrm>
            <a:off x="7404809" y="1206613"/>
            <a:ext cx="1101437" cy="369332"/>
          </a:xfrm>
          <a:prstGeom prst="rect">
            <a:avLst/>
          </a:prstGeom>
          <a:noFill/>
        </p:spPr>
        <p:txBody>
          <a:bodyPr wrap="square" rtlCol="0">
            <a:spAutoFit/>
          </a:bodyPr>
          <a:lstStyle/>
          <a:p>
            <a:r>
              <a:rPr lang="en-US" dirty="0"/>
              <a:t>High</a:t>
            </a:r>
          </a:p>
        </p:txBody>
      </p:sp>
      <p:sp>
        <p:nvSpPr>
          <p:cNvPr id="18" name="TextBox 17"/>
          <p:cNvSpPr txBox="1"/>
          <p:nvPr/>
        </p:nvSpPr>
        <p:spPr>
          <a:xfrm>
            <a:off x="1066721" y="1186367"/>
            <a:ext cx="1066578" cy="369332"/>
          </a:xfrm>
          <a:prstGeom prst="rect">
            <a:avLst/>
          </a:prstGeom>
          <a:noFill/>
        </p:spPr>
        <p:txBody>
          <a:bodyPr wrap="square" rtlCol="0">
            <a:spAutoFit/>
          </a:bodyPr>
          <a:lstStyle/>
          <a:p>
            <a:r>
              <a:rPr lang="en-US" dirty="0"/>
              <a:t>Low</a:t>
            </a:r>
          </a:p>
        </p:txBody>
      </p:sp>
      <p:sp>
        <p:nvSpPr>
          <p:cNvPr id="19" name="TextBox 18"/>
          <p:cNvSpPr txBox="1"/>
          <p:nvPr/>
        </p:nvSpPr>
        <p:spPr>
          <a:xfrm rot="16200000">
            <a:off x="-86740" y="1989210"/>
            <a:ext cx="688331" cy="369332"/>
          </a:xfrm>
          <a:prstGeom prst="rect">
            <a:avLst/>
          </a:prstGeom>
          <a:noFill/>
        </p:spPr>
        <p:txBody>
          <a:bodyPr wrap="square" rtlCol="0">
            <a:spAutoFit/>
          </a:bodyPr>
          <a:lstStyle/>
          <a:p>
            <a:r>
              <a:rPr lang="en-US" dirty="0"/>
              <a:t>High</a:t>
            </a:r>
          </a:p>
        </p:txBody>
      </p:sp>
      <p:sp>
        <p:nvSpPr>
          <p:cNvPr id="20" name="TextBox 19"/>
          <p:cNvSpPr txBox="1"/>
          <p:nvPr/>
        </p:nvSpPr>
        <p:spPr>
          <a:xfrm rot="16200000">
            <a:off x="-211644" y="5176471"/>
            <a:ext cx="1013039" cy="369332"/>
          </a:xfrm>
          <a:prstGeom prst="rect">
            <a:avLst/>
          </a:prstGeom>
          <a:noFill/>
        </p:spPr>
        <p:txBody>
          <a:bodyPr wrap="square" rtlCol="0">
            <a:spAutoFit/>
          </a:bodyPr>
          <a:lstStyle/>
          <a:p>
            <a:r>
              <a:rPr lang="en-US" dirty="0"/>
              <a:t>Low </a:t>
            </a:r>
          </a:p>
        </p:txBody>
      </p:sp>
      <p:sp>
        <p:nvSpPr>
          <p:cNvPr id="22" name="Rectangle 21"/>
          <p:cNvSpPr/>
          <p:nvPr/>
        </p:nvSpPr>
        <p:spPr>
          <a:xfrm>
            <a:off x="479543" y="1602821"/>
            <a:ext cx="8049376" cy="4673539"/>
          </a:xfrm>
          <a:prstGeom prst="rect">
            <a:avLst/>
          </a:prstGeom>
          <a:no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p:cNvSpPr txBox="1"/>
          <p:nvPr/>
        </p:nvSpPr>
        <p:spPr>
          <a:xfrm>
            <a:off x="4348683" y="1107383"/>
            <a:ext cx="1568164" cy="400110"/>
          </a:xfrm>
          <a:prstGeom prst="rect">
            <a:avLst/>
          </a:prstGeom>
          <a:noFill/>
        </p:spPr>
        <p:txBody>
          <a:bodyPr wrap="square" rtlCol="0">
            <a:spAutoFit/>
          </a:bodyPr>
          <a:lstStyle/>
          <a:p>
            <a:r>
              <a:rPr lang="en-US" sz="2000" b="1"/>
              <a:t>Feasibility </a:t>
            </a:r>
          </a:p>
        </p:txBody>
      </p:sp>
      <p:sp>
        <p:nvSpPr>
          <p:cNvPr id="32" name="TextBox 31"/>
          <p:cNvSpPr txBox="1"/>
          <p:nvPr/>
        </p:nvSpPr>
        <p:spPr>
          <a:xfrm rot="16200000">
            <a:off x="-249095" y="3818063"/>
            <a:ext cx="1013040" cy="369332"/>
          </a:xfrm>
          <a:prstGeom prst="rect">
            <a:avLst/>
          </a:prstGeom>
          <a:noFill/>
        </p:spPr>
        <p:txBody>
          <a:bodyPr wrap="square" rtlCol="0">
            <a:spAutoFit/>
          </a:bodyPr>
          <a:lstStyle/>
          <a:p>
            <a:r>
              <a:rPr lang="en-US" b="1" dirty="0"/>
              <a:t>Impact</a:t>
            </a:r>
          </a:p>
        </p:txBody>
      </p:sp>
      <p:graphicFrame>
        <p:nvGraphicFramePr>
          <p:cNvPr id="33" name="Table 32"/>
          <p:cNvGraphicFramePr>
            <a:graphicFrameLocks noGrp="1"/>
          </p:cNvGraphicFramePr>
          <p:nvPr>
            <p:extLst/>
          </p:nvPr>
        </p:nvGraphicFramePr>
        <p:xfrm>
          <a:off x="8665520" y="381000"/>
          <a:ext cx="3373310" cy="6250399"/>
        </p:xfrm>
        <a:graphic>
          <a:graphicData uri="http://schemas.openxmlformats.org/drawingml/2006/table">
            <a:tbl>
              <a:tblPr firstRow="1" bandRow="1">
                <a:tableStyleId>{5C22544A-7EE6-4342-B048-85BDC9FD1C3A}</a:tableStyleId>
              </a:tblPr>
              <a:tblGrid>
                <a:gridCol w="3373310">
                  <a:extLst>
                    <a:ext uri="{9D8B030D-6E8A-4147-A177-3AD203B41FA5}">
                      <a16:colId xmlns:a16="http://schemas.microsoft.com/office/drawing/2014/main" val="478905483"/>
                    </a:ext>
                  </a:extLst>
                </a:gridCol>
              </a:tblGrid>
              <a:tr h="130863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300" b="1" i="1" dirty="0" smtClean="0">
                          <a:solidFill>
                            <a:schemeClr val="tx1"/>
                          </a:solidFill>
                        </a:rPr>
                        <a:t>Infrastructure</a:t>
                      </a:r>
                      <a:r>
                        <a:rPr lang="en-US" sz="1300" b="1" i="1" baseline="0" dirty="0" smtClean="0">
                          <a:solidFill>
                            <a:schemeClr val="tx1"/>
                          </a:solidFill>
                        </a:rPr>
                        <a:t> and Investment</a:t>
                      </a:r>
                      <a:endParaRPr lang="en-US" sz="1300" b="1" i="1" dirty="0" smtClean="0">
                        <a:solidFill>
                          <a:schemeClr val="tx1"/>
                        </a:solidFill>
                      </a:endParaRPr>
                    </a:p>
                    <a:p>
                      <a:pPr marL="228600" marR="0" lvl="0" indent="-228600" algn="l" defTabSz="914400" rtl="0" eaLnBrk="1" fontAlgn="auto" latinLnBrk="0" hangingPunct="1">
                        <a:lnSpc>
                          <a:spcPct val="100000"/>
                        </a:lnSpc>
                        <a:spcBef>
                          <a:spcPts val="0"/>
                        </a:spcBef>
                        <a:spcAft>
                          <a:spcPts val="0"/>
                        </a:spcAft>
                        <a:buClrTx/>
                        <a:buSzTx/>
                        <a:buFontTx/>
                        <a:buAutoNum type="arabicPeriod"/>
                        <a:tabLst/>
                        <a:defRPr/>
                      </a:pPr>
                      <a:r>
                        <a:rPr lang="en-US" sz="1200" b="0" dirty="0" smtClean="0">
                          <a:solidFill>
                            <a:schemeClr val="tx1"/>
                          </a:solidFill>
                        </a:rPr>
                        <a:t>Investment in additional</a:t>
                      </a:r>
                      <a:r>
                        <a:rPr lang="en-US" sz="1200" b="0" baseline="0" dirty="0" smtClean="0">
                          <a:solidFill>
                            <a:schemeClr val="tx1"/>
                          </a:solidFill>
                        </a:rPr>
                        <a:t> personnel in key areas of DEI</a:t>
                      </a:r>
                    </a:p>
                    <a:p>
                      <a:pPr marL="228600" marR="0" lvl="0" indent="-228600" algn="l" defTabSz="914400" rtl="0" eaLnBrk="1" fontAlgn="auto" latinLnBrk="0" hangingPunct="1">
                        <a:lnSpc>
                          <a:spcPct val="100000"/>
                        </a:lnSpc>
                        <a:spcBef>
                          <a:spcPts val="0"/>
                        </a:spcBef>
                        <a:spcAft>
                          <a:spcPts val="0"/>
                        </a:spcAft>
                        <a:buClrTx/>
                        <a:buSzTx/>
                        <a:buFontTx/>
                        <a:buAutoNum type="arabicPeriod"/>
                        <a:tabLst/>
                        <a:defRPr/>
                      </a:pPr>
                      <a:r>
                        <a:rPr lang="en-US" sz="1200" b="0" baseline="0" dirty="0" smtClean="0">
                          <a:solidFill>
                            <a:schemeClr val="tx1"/>
                          </a:solidFill>
                        </a:rPr>
                        <a:t>Systematic review and creation of departmental DEI goals</a:t>
                      </a:r>
                    </a:p>
                    <a:p>
                      <a:pPr marL="228600" marR="0" lvl="0" indent="-228600" algn="l" defTabSz="914400" rtl="0" eaLnBrk="1" fontAlgn="auto" latinLnBrk="0" hangingPunct="1">
                        <a:lnSpc>
                          <a:spcPct val="100000"/>
                        </a:lnSpc>
                        <a:spcBef>
                          <a:spcPts val="0"/>
                        </a:spcBef>
                        <a:spcAft>
                          <a:spcPts val="0"/>
                        </a:spcAft>
                        <a:buClrTx/>
                        <a:buSzTx/>
                        <a:buFontTx/>
                        <a:buAutoNum type="arabicPeriod"/>
                        <a:tabLst/>
                        <a:defRPr/>
                      </a:pPr>
                      <a:r>
                        <a:rPr lang="en-US" sz="1200" b="0" baseline="0" dirty="0" smtClean="0">
                          <a:solidFill>
                            <a:schemeClr val="tx1"/>
                          </a:solidFill>
                        </a:rPr>
                        <a:t>Preserve and enhance funding for scholarships</a:t>
                      </a:r>
                      <a:endParaRPr lang="en-US" sz="1200" b="0" dirty="0">
                        <a:solidFill>
                          <a:schemeClr val="tx1"/>
                        </a:solidFill>
                      </a:endParaRPr>
                    </a:p>
                  </a:txBody>
                  <a:tcPr>
                    <a:solidFill>
                      <a:srgbClr val="71A100"/>
                    </a:solidFill>
                  </a:tcPr>
                </a:tc>
                <a:extLst>
                  <a:ext uri="{0D108BD9-81ED-4DB2-BD59-A6C34878D82A}">
                    <a16:rowId xmlns:a16="http://schemas.microsoft.com/office/drawing/2014/main" val="3389275956"/>
                  </a:ext>
                </a:extLst>
              </a:tr>
              <a:tr h="885919">
                <a:tc>
                  <a:txBody>
                    <a:bodyPr/>
                    <a:lstStyle/>
                    <a:p>
                      <a:pPr marL="227013" marR="0" lvl="0" indent="-227013" algn="l" defTabSz="914400" rtl="0" eaLnBrk="1" fontAlgn="auto" latinLnBrk="0" hangingPunct="1">
                        <a:lnSpc>
                          <a:spcPct val="100000"/>
                        </a:lnSpc>
                        <a:spcBef>
                          <a:spcPts val="0"/>
                        </a:spcBef>
                        <a:spcAft>
                          <a:spcPts val="0"/>
                        </a:spcAft>
                        <a:buClrTx/>
                        <a:buSzTx/>
                        <a:buFontTx/>
                        <a:buNone/>
                        <a:tabLst/>
                        <a:defRPr/>
                      </a:pPr>
                      <a:r>
                        <a:rPr lang="en-US" sz="1300" b="1" i="1" baseline="0" dirty="0" smtClean="0">
                          <a:solidFill>
                            <a:schemeClr val="tx1"/>
                          </a:solidFill>
                        </a:rPr>
                        <a:t>Access and Success</a:t>
                      </a:r>
                    </a:p>
                    <a:p>
                      <a:pPr marL="227013" marR="0" lvl="0" indent="-227013" algn="l" defTabSz="914400" rtl="0" eaLnBrk="1" fontAlgn="auto" latinLnBrk="0" hangingPunct="1">
                        <a:lnSpc>
                          <a:spcPct val="100000"/>
                        </a:lnSpc>
                        <a:spcBef>
                          <a:spcPts val="0"/>
                        </a:spcBef>
                        <a:spcAft>
                          <a:spcPts val="0"/>
                        </a:spcAft>
                        <a:buClrTx/>
                        <a:buSzTx/>
                        <a:buFontTx/>
                        <a:buNone/>
                        <a:tabLst/>
                        <a:defRPr/>
                      </a:pPr>
                      <a:r>
                        <a:rPr lang="en-US" sz="1200" b="0" baseline="0" dirty="0" smtClean="0">
                          <a:solidFill>
                            <a:schemeClr val="tx1"/>
                          </a:solidFill>
                        </a:rPr>
                        <a:t>4.  Operationalization of DEI</a:t>
                      </a:r>
                    </a:p>
                    <a:p>
                      <a:pPr marL="517525" marR="0" lvl="0" indent="-517525" algn="l" defTabSz="914400" rtl="0" eaLnBrk="1" fontAlgn="auto" latinLnBrk="0" hangingPunct="1">
                        <a:lnSpc>
                          <a:spcPct val="100000"/>
                        </a:lnSpc>
                        <a:spcBef>
                          <a:spcPts val="0"/>
                        </a:spcBef>
                        <a:spcAft>
                          <a:spcPts val="0"/>
                        </a:spcAft>
                        <a:buClrTx/>
                        <a:buSzTx/>
                        <a:buFontTx/>
                        <a:buNone/>
                        <a:tabLst/>
                        <a:defRPr/>
                      </a:pPr>
                      <a:r>
                        <a:rPr lang="en-US" sz="1200" b="0" baseline="0" dirty="0" smtClean="0">
                          <a:solidFill>
                            <a:schemeClr val="tx1"/>
                          </a:solidFill>
                        </a:rPr>
                        <a:t>     admissions competency</a:t>
                      </a:r>
                    </a:p>
                    <a:p>
                      <a:pPr marL="227013" marR="0" lvl="0" indent="-227013" algn="l" defTabSz="914400" rtl="0" eaLnBrk="1" fontAlgn="auto" latinLnBrk="0" hangingPunct="1">
                        <a:lnSpc>
                          <a:spcPct val="100000"/>
                        </a:lnSpc>
                        <a:spcBef>
                          <a:spcPts val="0"/>
                        </a:spcBef>
                        <a:spcAft>
                          <a:spcPts val="0"/>
                        </a:spcAft>
                        <a:buClrTx/>
                        <a:buSzTx/>
                        <a:buFontTx/>
                        <a:buNone/>
                        <a:tabLst/>
                        <a:defRPr/>
                      </a:pPr>
                      <a:r>
                        <a:rPr lang="en-US" sz="1200" b="0" baseline="0" dirty="0" smtClean="0">
                          <a:solidFill>
                            <a:schemeClr val="tx1"/>
                          </a:solidFill>
                        </a:rPr>
                        <a:t>5.  Tailored professional    development support and mentorship</a:t>
                      </a:r>
                    </a:p>
                    <a:p>
                      <a:pPr marL="227013" marR="0" lvl="0" indent="-227013" algn="l" defTabSz="914400" rtl="0" eaLnBrk="1" fontAlgn="auto" latinLnBrk="0" hangingPunct="1">
                        <a:lnSpc>
                          <a:spcPct val="100000"/>
                        </a:lnSpc>
                        <a:spcBef>
                          <a:spcPts val="0"/>
                        </a:spcBef>
                        <a:spcAft>
                          <a:spcPts val="0"/>
                        </a:spcAft>
                        <a:buClrTx/>
                        <a:buSzTx/>
                        <a:buFontTx/>
                        <a:buNone/>
                        <a:tabLst/>
                        <a:defRPr/>
                      </a:pPr>
                      <a:r>
                        <a:rPr lang="en-US" sz="1200" b="0" baseline="0" dirty="0" smtClean="0">
                          <a:solidFill>
                            <a:schemeClr val="tx1"/>
                          </a:solidFill>
                        </a:rPr>
                        <a:t>6.  Expansion of admissions pipeline and key relationships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1" dirty="0">
                        <a:solidFill>
                          <a:schemeClr val="tx1"/>
                        </a:solidFill>
                      </a:endParaRPr>
                    </a:p>
                  </a:txBody>
                  <a:tcPr>
                    <a:solidFill>
                      <a:srgbClr val="E77324"/>
                    </a:solidFill>
                  </a:tcPr>
                </a:tc>
                <a:extLst>
                  <a:ext uri="{0D108BD9-81ED-4DB2-BD59-A6C34878D82A}">
                    <a16:rowId xmlns:a16="http://schemas.microsoft.com/office/drawing/2014/main" val="1617901132"/>
                  </a:ext>
                </a:extLst>
              </a:tr>
              <a:tr h="1000961">
                <a:tc>
                  <a:txBody>
                    <a:bodyPr/>
                    <a:lstStyle/>
                    <a:p>
                      <a:pPr marL="0" marR="0" lvl="0" indent="0" algn="l" rtl="0" eaLnBrk="1" fontAlgn="auto" latinLnBrk="0" hangingPunct="1">
                        <a:lnSpc>
                          <a:spcPct val="100000"/>
                        </a:lnSpc>
                        <a:spcBef>
                          <a:spcPts val="0"/>
                        </a:spcBef>
                        <a:spcAft>
                          <a:spcPts val="0"/>
                        </a:spcAft>
                        <a:buFontTx/>
                        <a:buNone/>
                      </a:pPr>
                      <a:r>
                        <a:rPr lang="en-US" sz="1300" b="1" i="1" dirty="0" smtClean="0"/>
                        <a:t>Climate and</a:t>
                      </a:r>
                      <a:r>
                        <a:rPr lang="en-US" sz="1300" b="1" i="1" baseline="0" dirty="0" smtClean="0"/>
                        <a:t> Intergroup Relations</a:t>
                      </a:r>
                      <a:endParaRPr lang="en-US" sz="1300" b="1" i="1" dirty="0" smtClean="0"/>
                    </a:p>
                    <a:p>
                      <a:pPr marL="228600" marR="0" lvl="0" indent="-228600" algn="l" rtl="0" eaLnBrk="1" fontAlgn="auto" latinLnBrk="0" hangingPunct="1">
                        <a:lnSpc>
                          <a:spcPct val="100000"/>
                        </a:lnSpc>
                        <a:spcBef>
                          <a:spcPts val="0"/>
                        </a:spcBef>
                        <a:spcAft>
                          <a:spcPts val="0"/>
                        </a:spcAft>
                        <a:buFontTx/>
                        <a:buAutoNum type="arabicPeriod" startAt="7"/>
                      </a:pPr>
                      <a:r>
                        <a:rPr lang="en-US" sz="1200" b="0" dirty="0" smtClean="0"/>
                        <a:t>Faculty/</a:t>
                      </a:r>
                      <a:r>
                        <a:rPr lang="en-US" sz="1200" b="0" baseline="0" dirty="0" smtClean="0"/>
                        <a:t> Staff training and    tracking of DEI competency</a:t>
                      </a:r>
                    </a:p>
                    <a:p>
                      <a:pPr marL="228600" marR="0" lvl="0" indent="-228600" algn="l" rtl="0" eaLnBrk="1" fontAlgn="auto" latinLnBrk="0" hangingPunct="1">
                        <a:lnSpc>
                          <a:spcPct val="100000"/>
                        </a:lnSpc>
                        <a:spcBef>
                          <a:spcPts val="0"/>
                        </a:spcBef>
                        <a:spcAft>
                          <a:spcPts val="0"/>
                        </a:spcAft>
                        <a:buFontTx/>
                        <a:buAutoNum type="arabicPeriod" startAt="7"/>
                      </a:pPr>
                      <a:r>
                        <a:rPr lang="en-US" sz="1200" b="0" baseline="0" dirty="0" smtClean="0"/>
                        <a:t>Active support and cohesion of diverse alumni communities</a:t>
                      </a:r>
                    </a:p>
                    <a:p>
                      <a:pPr marL="228600" marR="0" lvl="0" indent="-228600" algn="l" rtl="0" eaLnBrk="1" fontAlgn="auto" latinLnBrk="0" hangingPunct="1">
                        <a:lnSpc>
                          <a:spcPct val="100000"/>
                        </a:lnSpc>
                        <a:spcBef>
                          <a:spcPts val="0"/>
                        </a:spcBef>
                        <a:spcAft>
                          <a:spcPts val="0"/>
                        </a:spcAft>
                        <a:buFontTx/>
                        <a:buAutoNum type="arabicPeriod" startAt="7"/>
                      </a:pPr>
                      <a:r>
                        <a:rPr lang="en-US" sz="1200" b="0" baseline="0" dirty="0" smtClean="0"/>
                        <a:t>Student training, events, and opportunities for dialogue</a:t>
                      </a:r>
                    </a:p>
                    <a:p>
                      <a:pPr marL="0" marR="0" lvl="0" indent="0" algn="l" rtl="0" eaLnBrk="1" fontAlgn="auto" latinLnBrk="0" hangingPunct="1">
                        <a:lnSpc>
                          <a:spcPct val="100000"/>
                        </a:lnSpc>
                        <a:spcBef>
                          <a:spcPts val="0"/>
                        </a:spcBef>
                        <a:spcAft>
                          <a:spcPts val="0"/>
                        </a:spcAft>
                        <a:buFontTx/>
                        <a:buNone/>
                      </a:pPr>
                      <a:endParaRPr lang="en-US" sz="1200" b="1" dirty="0"/>
                    </a:p>
                  </a:txBody>
                  <a:tcPr>
                    <a:solidFill>
                      <a:srgbClr val="007681"/>
                    </a:solidFill>
                  </a:tcPr>
                </a:tc>
                <a:extLst>
                  <a:ext uri="{0D108BD9-81ED-4DB2-BD59-A6C34878D82A}">
                    <a16:rowId xmlns:a16="http://schemas.microsoft.com/office/drawing/2014/main" val="3874243697"/>
                  </a:ext>
                </a:extLst>
              </a:tr>
              <a:tr h="712860">
                <a:tc>
                  <a:txBody>
                    <a:bodyPr/>
                    <a:lstStyle/>
                    <a:p>
                      <a:pPr marL="227013" marR="0" lvl="0" indent="-227013" algn="l" defTabSz="914400" rtl="0" eaLnBrk="1" fontAlgn="auto" latinLnBrk="0" hangingPunct="1">
                        <a:lnSpc>
                          <a:spcPct val="100000"/>
                        </a:lnSpc>
                        <a:spcBef>
                          <a:spcPts val="0"/>
                        </a:spcBef>
                        <a:spcAft>
                          <a:spcPts val="0"/>
                        </a:spcAft>
                        <a:buClrTx/>
                        <a:buSzTx/>
                        <a:buFontTx/>
                        <a:buNone/>
                        <a:tabLst/>
                        <a:defRPr/>
                      </a:pPr>
                      <a:r>
                        <a:rPr lang="en-US" sz="1300" b="1" i="1" dirty="0" smtClean="0"/>
                        <a:t>Education and Scholarship</a:t>
                      </a:r>
                    </a:p>
                    <a:p>
                      <a:pPr marL="227013" marR="0" lvl="0" indent="-227013" algn="l" defTabSz="914400" rtl="0" eaLnBrk="1" fontAlgn="auto" latinLnBrk="0" hangingPunct="1">
                        <a:lnSpc>
                          <a:spcPct val="100000"/>
                        </a:lnSpc>
                        <a:spcBef>
                          <a:spcPts val="0"/>
                        </a:spcBef>
                        <a:spcAft>
                          <a:spcPts val="0"/>
                        </a:spcAft>
                        <a:buClrTx/>
                        <a:buSzTx/>
                        <a:buFontTx/>
                        <a:buNone/>
                        <a:tabLst/>
                        <a:defRPr/>
                      </a:pPr>
                      <a:r>
                        <a:rPr lang="en-US" sz="1200" b="0" dirty="0" smtClean="0"/>
                        <a:t>10. Best in</a:t>
                      </a:r>
                      <a:r>
                        <a:rPr lang="en-US" sz="1200" b="0" baseline="0" dirty="0" smtClean="0"/>
                        <a:t> class leadership and   scholarship around issues of DEI</a:t>
                      </a:r>
                    </a:p>
                    <a:p>
                      <a:pPr marL="227013" marR="0" lvl="0" indent="-227013" algn="l" defTabSz="914400" rtl="0" eaLnBrk="1" fontAlgn="auto" latinLnBrk="0" hangingPunct="1">
                        <a:lnSpc>
                          <a:spcPct val="100000"/>
                        </a:lnSpc>
                        <a:spcBef>
                          <a:spcPts val="0"/>
                        </a:spcBef>
                        <a:spcAft>
                          <a:spcPts val="0"/>
                        </a:spcAft>
                        <a:buClrTx/>
                        <a:buSzTx/>
                        <a:buFontTx/>
                        <a:buNone/>
                        <a:tabLst/>
                        <a:defRPr/>
                      </a:pPr>
                      <a:r>
                        <a:rPr lang="en-US" sz="1200" b="0" baseline="0" dirty="0" smtClean="0"/>
                        <a:t>11. Case and curricular enhancements</a:t>
                      </a:r>
                      <a:endParaRPr lang="en-US" sz="1200" b="0" dirty="0"/>
                    </a:p>
                  </a:txBody>
                  <a:tcPr>
                    <a:solidFill>
                      <a:srgbClr val="F6BB00"/>
                    </a:solidFill>
                  </a:tcPr>
                </a:tc>
                <a:extLst>
                  <a:ext uri="{0D108BD9-81ED-4DB2-BD59-A6C34878D82A}">
                    <a16:rowId xmlns:a16="http://schemas.microsoft.com/office/drawing/2014/main" val="3765603168"/>
                  </a:ext>
                </a:extLst>
              </a:tr>
              <a:tr h="885919">
                <a:tc>
                  <a:txBody>
                    <a:bodyPr/>
                    <a:lstStyle/>
                    <a:p>
                      <a:pPr marL="227013" indent="-227013"/>
                      <a:r>
                        <a:rPr lang="en-US" sz="1200" b="1" i="1" dirty="0" smtClean="0"/>
                        <a:t>Community and Partnership</a:t>
                      </a:r>
                    </a:p>
                    <a:p>
                      <a:pPr marL="227013" indent="-227013"/>
                      <a:r>
                        <a:rPr lang="en-US" sz="1200" b="0" dirty="0" smtClean="0"/>
                        <a:t>12. Authentic sharing and support of URM business experience</a:t>
                      </a:r>
                      <a:endParaRPr lang="en-US" sz="1200" b="0" dirty="0"/>
                    </a:p>
                  </a:txBody>
                  <a:tcPr>
                    <a:solidFill>
                      <a:srgbClr val="2763E3"/>
                    </a:solidFill>
                  </a:tcPr>
                </a:tc>
                <a:extLst>
                  <a:ext uri="{0D108BD9-81ED-4DB2-BD59-A6C34878D82A}">
                    <a16:rowId xmlns:a16="http://schemas.microsoft.com/office/drawing/2014/main" val="2347204199"/>
                  </a:ext>
                </a:extLst>
              </a:tr>
            </a:tbl>
          </a:graphicData>
        </a:graphic>
      </p:graphicFrame>
      <p:sp>
        <p:nvSpPr>
          <p:cNvPr id="2" name="Heptagon 1"/>
          <p:cNvSpPr/>
          <p:nvPr/>
        </p:nvSpPr>
        <p:spPr>
          <a:xfrm>
            <a:off x="3185015" y="1687600"/>
            <a:ext cx="542992" cy="463754"/>
          </a:xfrm>
          <a:prstGeom prst="heptagon">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1</a:t>
            </a:r>
            <a:endParaRPr lang="en-US" dirty="0"/>
          </a:p>
        </p:txBody>
      </p:sp>
      <p:sp>
        <p:nvSpPr>
          <p:cNvPr id="27" name="Heptagon 26"/>
          <p:cNvSpPr/>
          <p:nvPr/>
        </p:nvSpPr>
        <p:spPr>
          <a:xfrm>
            <a:off x="6996473" y="1672915"/>
            <a:ext cx="542992" cy="463754"/>
          </a:xfrm>
          <a:prstGeom prst="heptagon">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2</a:t>
            </a:r>
          </a:p>
        </p:txBody>
      </p:sp>
      <p:sp>
        <p:nvSpPr>
          <p:cNvPr id="28" name="Heptagon 27"/>
          <p:cNvSpPr/>
          <p:nvPr/>
        </p:nvSpPr>
        <p:spPr>
          <a:xfrm>
            <a:off x="1411804" y="2803562"/>
            <a:ext cx="542992" cy="463754"/>
          </a:xfrm>
          <a:prstGeom prst="heptagon">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3</a:t>
            </a:r>
            <a:endParaRPr lang="en-US" dirty="0"/>
          </a:p>
        </p:txBody>
      </p:sp>
      <p:sp>
        <p:nvSpPr>
          <p:cNvPr id="30" name="Heptagon 29"/>
          <p:cNvSpPr/>
          <p:nvPr/>
        </p:nvSpPr>
        <p:spPr>
          <a:xfrm>
            <a:off x="7412536" y="2426142"/>
            <a:ext cx="542992" cy="463754"/>
          </a:xfrm>
          <a:prstGeom prst="heptagon">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4</a:t>
            </a:r>
            <a:endParaRPr lang="en-US" dirty="0"/>
          </a:p>
        </p:txBody>
      </p:sp>
      <p:sp>
        <p:nvSpPr>
          <p:cNvPr id="35" name="Heptagon 34"/>
          <p:cNvSpPr/>
          <p:nvPr/>
        </p:nvSpPr>
        <p:spPr>
          <a:xfrm>
            <a:off x="5495208" y="2889896"/>
            <a:ext cx="542992" cy="463754"/>
          </a:xfrm>
          <a:prstGeom prst="heptagon">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5</a:t>
            </a:r>
          </a:p>
        </p:txBody>
      </p:sp>
      <p:sp>
        <p:nvSpPr>
          <p:cNvPr id="39" name="Heptagon 38"/>
          <p:cNvSpPr/>
          <p:nvPr/>
        </p:nvSpPr>
        <p:spPr>
          <a:xfrm>
            <a:off x="4471297" y="3770852"/>
            <a:ext cx="542992" cy="463754"/>
          </a:xfrm>
          <a:prstGeom prst="heptagon">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6</a:t>
            </a:r>
            <a:endParaRPr lang="en-US" dirty="0"/>
          </a:p>
        </p:txBody>
      </p:sp>
      <p:sp>
        <p:nvSpPr>
          <p:cNvPr id="41" name="Heptagon 40"/>
          <p:cNvSpPr/>
          <p:nvPr/>
        </p:nvSpPr>
        <p:spPr>
          <a:xfrm>
            <a:off x="4861269" y="2168922"/>
            <a:ext cx="542992" cy="463754"/>
          </a:xfrm>
          <a:prstGeom prst="heptagon">
            <a:avLst/>
          </a:prstGeom>
          <a:solidFill>
            <a:srgbClr val="00768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7</a:t>
            </a:r>
          </a:p>
        </p:txBody>
      </p:sp>
      <p:sp>
        <p:nvSpPr>
          <p:cNvPr id="43" name="Heptagon 42"/>
          <p:cNvSpPr/>
          <p:nvPr/>
        </p:nvSpPr>
        <p:spPr>
          <a:xfrm>
            <a:off x="3676583" y="2712273"/>
            <a:ext cx="542992" cy="463754"/>
          </a:xfrm>
          <a:prstGeom prst="heptagon">
            <a:avLst/>
          </a:prstGeom>
          <a:solidFill>
            <a:srgbClr val="00768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8</a:t>
            </a:r>
            <a:endParaRPr lang="en-US" dirty="0"/>
          </a:p>
        </p:txBody>
      </p:sp>
      <p:sp>
        <p:nvSpPr>
          <p:cNvPr id="44" name="Heptagon 43"/>
          <p:cNvSpPr/>
          <p:nvPr/>
        </p:nvSpPr>
        <p:spPr>
          <a:xfrm>
            <a:off x="5836044" y="4305282"/>
            <a:ext cx="542992" cy="463754"/>
          </a:xfrm>
          <a:prstGeom prst="heptagon">
            <a:avLst/>
          </a:prstGeom>
          <a:solidFill>
            <a:srgbClr val="00768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9</a:t>
            </a:r>
          </a:p>
        </p:txBody>
      </p:sp>
      <p:sp>
        <p:nvSpPr>
          <p:cNvPr id="45" name="Heptagon 44"/>
          <p:cNvSpPr/>
          <p:nvPr/>
        </p:nvSpPr>
        <p:spPr>
          <a:xfrm>
            <a:off x="3038766" y="3363310"/>
            <a:ext cx="545262" cy="464753"/>
          </a:xfrm>
          <a:prstGeom prst="heptagon">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10</a:t>
            </a:r>
            <a:endParaRPr lang="en-US" dirty="0"/>
          </a:p>
        </p:txBody>
      </p:sp>
      <p:sp>
        <p:nvSpPr>
          <p:cNvPr id="52" name="Heptagon 51"/>
          <p:cNvSpPr/>
          <p:nvPr/>
        </p:nvSpPr>
        <p:spPr>
          <a:xfrm>
            <a:off x="972917" y="1810847"/>
            <a:ext cx="545262" cy="464753"/>
          </a:xfrm>
          <a:prstGeom prst="heptagon">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11</a:t>
            </a:r>
            <a:endParaRPr lang="en-US" dirty="0"/>
          </a:p>
        </p:txBody>
      </p:sp>
      <p:cxnSp>
        <p:nvCxnSpPr>
          <p:cNvPr id="6" name="Straight Connector 5"/>
          <p:cNvCxnSpPr>
            <a:stCxn id="22" idx="0"/>
            <a:endCxn id="22" idx="2"/>
          </p:cNvCxnSpPr>
          <p:nvPr/>
        </p:nvCxnSpPr>
        <p:spPr>
          <a:xfrm>
            <a:off x="4504231" y="1602821"/>
            <a:ext cx="0" cy="4673539"/>
          </a:xfrm>
          <a:prstGeom prst="line">
            <a:avLst/>
          </a:prstGeom>
        </p:spPr>
        <p:style>
          <a:lnRef idx="1">
            <a:schemeClr val="accent1"/>
          </a:lnRef>
          <a:fillRef idx="0">
            <a:schemeClr val="accent1"/>
          </a:fillRef>
          <a:effectRef idx="0">
            <a:schemeClr val="accent1"/>
          </a:effectRef>
          <a:fontRef idx="minor">
            <a:schemeClr val="tx1"/>
          </a:fontRef>
        </p:style>
      </p:cxnSp>
      <p:cxnSp>
        <p:nvCxnSpPr>
          <p:cNvPr id="8" name="Straight Connector 7"/>
          <p:cNvCxnSpPr>
            <a:stCxn id="22" idx="1"/>
          </p:cNvCxnSpPr>
          <p:nvPr/>
        </p:nvCxnSpPr>
        <p:spPr>
          <a:xfrm flipV="1">
            <a:off x="479543" y="3939590"/>
            <a:ext cx="8185977" cy="1"/>
          </a:xfrm>
          <a:prstGeom prst="line">
            <a:avLst/>
          </a:prstGeom>
        </p:spPr>
        <p:style>
          <a:lnRef idx="1">
            <a:schemeClr val="accent1"/>
          </a:lnRef>
          <a:fillRef idx="0">
            <a:schemeClr val="accent1"/>
          </a:fillRef>
          <a:effectRef idx="0">
            <a:schemeClr val="accent1"/>
          </a:effectRef>
          <a:fontRef idx="minor">
            <a:schemeClr val="tx1"/>
          </a:fontRef>
        </p:style>
      </p:cxnSp>
      <p:sp>
        <p:nvSpPr>
          <p:cNvPr id="53" name="Heptagon 52"/>
          <p:cNvSpPr/>
          <p:nvPr/>
        </p:nvSpPr>
        <p:spPr>
          <a:xfrm>
            <a:off x="6867274" y="3537976"/>
            <a:ext cx="545262" cy="464753"/>
          </a:xfrm>
          <a:prstGeom prst="heptagon">
            <a:avLst/>
          </a:prstGeom>
          <a:solidFill>
            <a:srgbClr val="2763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12</a:t>
            </a:r>
            <a:endParaRPr lang="en-US" dirty="0"/>
          </a:p>
        </p:txBody>
      </p:sp>
    </p:spTree>
    <p:extLst>
      <p:ext uri="{BB962C8B-B14F-4D97-AF65-F5344CB8AC3E}">
        <p14:creationId xmlns:p14="http://schemas.microsoft.com/office/powerpoint/2010/main" val="83229711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 name="Text Placeholder 2"/>
          <p:cNvSpPr>
            <a:spLocks noGrp="1"/>
          </p:cNvSpPr>
          <p:nvPr>
            <p:ph type="body" sz="quarter" idx="12"/>
          </p:nvPr>
        </p:nvSpPr>
        <p:spPr>
          <a:xfrm>
            <a:off x="239122" y="123491"/>
            <a:ext cx="11254520" cy="317500"/>
          </a:xfrm>
        </p:spPr>
        <p:txBody>
          <a:bodyPr/>
          <a:lstStyle/>
          <a:p>
            <a:r>
              <a:rPr lang="en-US" dirty="0" smtClean="0"/>
              <a:t>Diversity at Darden</a:t>
            </a:r>
            <a:endParaRPr lang="en-US" dirty="0"/>
          </a:p>
        </p:txBody>
      </p:sp>
      <p:sp>
        <p:nvSpPr>
          <p:cNvPr id="12" name="Title 1"/>
          <p:cNvSpPr txBox="1">
            <a:spLocks/>
          </p:cNvSpPr>
          <p:nvPr/>
        </p:nvSpPr>
        <p:spPr>
          <a:xfrm>
            <a:off x="424860" y="2097826"/>
            <a:ext cx="3847103" cy="831111"/>
          </a:xfrm>
          <a:prstGeom prst="rect">
            <a:avLst/>
          </a:prstGeom>
        </p:spPr>
        <p:txBody>
          <a:bodyPr lIns="0" rIns="0">
            <a:noAutofit/>
          </a:bodyPr>
          <a:lstStyle>
            <a:lvl1pPr algn="l" defTabSz="914400" rtl="0" eaLnBrk="1" latinLnBrk="0" hangingPunct="1">
              <a:lnSpc>
                <a:spcPct val="100000"/>
              </a:lnSpc>
              <a:spcBef>
                <a:spcPct val="0"/>
              </a:spcBef>
              <a:buNone/>
              <a:defRPr sz="3200" b="1" i="0" kern="1200" cap="all" spc="300" baseline="0">
                <a:solidFill>
                  <a:schemeClr val="accent1"/>
                </a:solidFill>
                <a:latin typeface="+mn-lt"/>
                <a:ea typeface="Arial" charset="0"/>
                <a:cs typeface="Arial" charset="0"/>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endParaRPr kumimoji="0" lang="en-US" sz="1800" b="1" i="0" u="none" strike="noStrike" kern="1200" cap="all" spc="300" normalizeH="0" baseline="0" noProof="0" dirty="0" smtClean="0">
              <a:ln>
                <a:noFill/>
              </a:ln>
              <a:solidFill>
                <a:srgbClr val="002060"/>
              </a:solidFill>
              <a:effectLst/>
              <a:uLnTx/>
              <a:uFillTx/>
              <a:latin typeface="Arial"/>
              <a:cs typeface="Arial" charset="0"/>
            </a:endParaRPr>
          </a:p>
          <a:p>
            <a:pPr marL="0" marR="0" lvl="0" indent="0" algn="l" defTabSz="914400" rtl="0" eaLnBrk="1" fontAlgn="auto" latinLnBrk="0" hangingPunct="1">
              <a:lnSpc>
                <a:spcPct val="100000"/>
              </a:lnSpc>
              <a:spcBef>
                <a:spcPct val="0"/>
              </a:spcBef>
              <a:spcAft>
                <a:spcPts val="0"/>
              </a:spcAft>
              <a:buClrTx/>
              <a:buSzTx/>
              <a:buFontTx/>
              <a:buNone/>
              <a:tabLst/>
              <a:defRPr/>
            </a:pPr>
            <a:endParaRPr kumimoji="0" lang="en-US" sz="1800" b="1" i="0" u="none" strike="noStrike" kern="1200" cap="all" spc="300" normalizeH="0" baseline="0" noProof="0" dirty="0">
              <a:ln>
                <a:noFill/>
              </a:ln>
              <a:solidFill>
                <a:srgbClr val="002060"/>
              </a:solidFill>
              <a:effectLst/>
              <a:uLnTx/>
              <a:uFillTx/>
              <a:latin typeface="Arial"/>
              <a:cs typeface="Arial" charset="0"/>
            </a:endParaRPr>
          </a:p>
          <a:p>
            <a:pPr marL="0" marR="0" lvl="0" indent="0" algn="l" defTabSz="914400" rtl="0" eaLnBrk="1" fontAlgn="auto" latinLnBrk="0" hangingPunct="1">
              <a:lnSpc>
                <a:spcPct val="100000"/>
              </a:lnSpc>
              <a:spcBef>
                <a:spcPct val="0"/>
              </a:spcBef>
              <a:spcAft>
                <a:spcPts val="0"/>
              </a:spcAft>
              <a:buClrTx/>
              <a:buSzTx/>
              <a:buFontTx/>
              <a:buNone/>
              <a:tabLst/>
              <a:defRPr/>
            </a:pPr>
            <a:endParaRPr kumimoji="0" lang="en-US" sz="1400" b="0" i="0" u="none" strike="noStrike" kern="1200" cap="none" spc="300" normalizeH="0" baseline="0" noProof="0" dirty="0">
              <a:ln>
                <a:noFill/>
              </a:ln>
              <a:solidFill>
                <a:srgbClr val="002060"/>
              </a:solidFill>
              <a:effectLst/>
              <a:uLnTx/>
              <a:uFillTx/>
              <a:latin typeface="Arial"/>
              <a:cs typeface="Arial" charset="0"/>
            </a:endParaRPr>
          </a:p>
          <a:p>
            <a:pPr marL="285750" marR="0" lvl="0" indent="-285750" algn="l" defTabSz="914400" rtl="0" eaLnBrk="1" fontAlgn="auto" latinLnBrk="0" hangingPunct="1">
              <a:lnSpc>
                <a:spcPct val="100000"/>
              </a:lnSpc>
              <a:spcBef>
                <a:spcPct val="0"/>
              </a:spcBef>
              <a:spcAft>
                <a:spcPts val="0"/>
              </a:spcAft>
              <a:buClrTx/>
              <a:buSzTx/>
              <a:buFont typeface="Arial" panose="020B0604020202020204" pitchFamily="34" charset="0"/>
              <a:buChar char="•"/>
              <a:tabLst/>
              <a:defRPr/>
            </a:pPr>
            <a:endParaRPr kumimoji="0" lang="en-US" sz="200" b="0" i="0" u="none" strike="noStrike" kern="1200" cap="all" spc="300" normalizeH="0" baseline="0" noProof="0" dirty="0">
              <a:ln>
                <a:noFill/>
              </a:ln>
              <a:solidFill>
                <a:srgbClr val="002060"/>
              </a:solidFill>
              <a:effectLst/>
              <a:uLnTx/>
              <a:uFillTx/>
              <a:latin typeface="Arial"/>
              <a:cs typeface="Arial" charset="0"/>
            </a:endParaRPr>
          </a:p>
        </p:txBody>
      </p:sp>
      <p:sp>
        <p:nvSpPr>
          <p:cNvPr id="9" name="Title 1"/>
          <p:cNvSpPr txBox="1">
            <a:spLocks/>
          </p:cNvSpPr>
          <p:nvPr/>
        </p:nvSpPr>
        <p:spPr>
          <a:xfrm>
            <a:off x="543911" y="1347636"/>
            <a:ext cx="3266077" cy="744848"/>
          </a:xfrm>
          <a:prstGeom prst="rect">
            <a:avLst/>
          </a:prstGeom>
        </p:spPr>
        <p:txBody>
          <a:bodyPr lIns="0" rIns="0">
            <a:noAutofit/>
          </a:bodyPr>
          <a:lstStyle>
            <a:lvl1pPr algn="l" defTabSz="914400" rtl="0" eaLnBrk="1" latinLnBrk="0" hangingPunct="1">
              <a:lnSpc>
                <a:spcPct val="100000"/>
              </a:lnSpc>
              <a:spcBef>
                <a:spcPct val="0"/>
              </a:spcBef>
              <a:buNone/>
              <a:defRPr sz="3200" b="1" i="0" kern="1200" cap="all" spc="300" baseline="0">
                <a:solidFill>
                  <a:schemeClr val="accent1"/>
                </a:solidFill>
                <a:latin typeface="+mn-lt"/>
                <a:ea typeface="Arial" charset="0"/>
                <a:cs typeface="Arial" charset="0"/>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lang="en-US" sz="2000" dirty="0" smtClean="0">
                <a:latin typeface="Arial"/>
              </a:rPr>
              <a:t>Entry  </a:t>
            </a:r>
            <a:endParaRPr kumimoji="0" lang="en-US" sz="2000" b="1" i="0" u="none" strike="noStrike" kern="1200" cap="all" spc="300" normalizeH="0" baseline="0" noProof="0" dirty="0">
              <a:ln>
                <a:noFill/>
              </a:ln>
              <a:effectLst/>
              <a:uLnTx/>
              <a:uFillTx/>
              <a:latin typeface="Arial"/>
            </a:endParaRPr>
          </a:p>
        </p:txBody>
      </p:sp>
      <p:sp>
        <p:nvSpPr>
          <p:cNvPr id="14" name="TextBox 13"/>
          <p:cNvSpPr txBox="1"/>
          <p:nvPr/>
        </p:nvSpPr>
        <p:spPr>
          <a:xfrm>
            <a:off x="8905696" y="1607621"/>
            <a:ext cx="2844047" cy="381642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u="none" strike="noStrike" kern="1200" cap="none" spc="0" normalizeH="0" baseline="0" noProof="0" dirty="0">
              <a:ln>
                <a:noFill/>
              </a:ln>
              <a:solidFill>
                <a:srgbClr val="002060"/>
              </a:solidFill>
              <a:effectLst/>
              <a:uLnTx/>
              <a:uFillTx/>
              <a:latin typeface="Arial"/>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600" b="1" dirty="0" smtClean="0">
                <a:solidFill>
                  <a:srgbClr val="002060"/>
                </a:solidFill>
                <a:latin typeface="Arial"/>
              </a:rPr>
              <a:t>Dean’s Diversity Advisory Council</a:t>
            </a:r>
            <a:endParaRPr kumimoji="0" lang="en-US" sz="1600" b="1" u="none" strike="noStrike" kern="1200" cap="none" spc="0" normalizeH="0" baseline="0" noProof="0" dirty="0" smtClean="0">
              <a:ln>
                <a:noFill/>
              </a:ln>
              <a:solidFill>
                <a:srgbClr val="002060"/>
              </a:solidFill>
              <a:effectLst/>
              <a:uLnTx/>
              <a:uFillTx/>
              <a:latin typeface="Arial"/>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1600" b="1" u="none" strike="noStrike" kern="1200" cap="none" spc="0" normalizeH="0" baseline="0" noProof="0" dirty="0">
              <a:ln>
                <a:noFill/>
              </a:ln>
              <a:solidFill>
                <a:srgbClr val="002060"/>
              </a:solidFill>
              <a:effectLst/>
              <a:uLnTx/>
              <a:uFillTx/>
              <a:latin typeface="Arial"/>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600" b="1" dirty="0" smtClean="0">
                <a:solidFill>
                  <a:srgbClr val="002060"/>
                </a:solidFill>
                <a:latin typeface="Arial"/>
              </a:rPr>
              <a:t>Racial Equity Advisory Cabinet</a:t>
            </a:r>
            <a:endParaRPr kumimoji="0" lang="en-US" sz="1600" b="1" u="none" strike="noStrike" kern="1200" cap="none" spc="0" normalizeH="0" baseline="0" noProof="0" dirty="0">
              <a:ln>
                <a:noFill/>
              </a:ln>
              <a:solidFill>
                <a:srgbClr val="002060"/>
              </a:solidFill>
              <a:effectLst/>
              <a:uLnTx/>
              <a:uFillTx/>
              <a:latin typeface="Arial"/>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sz="1600" b="1" dirty="0">
              <a:solidFill>
                <a:srgbClr val="002060"/>
              </a:solidFill>
              <a:latin typeface="Arial"/>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600" b="1" u="none" strike="noStrike" kern="1200" cap="none" spc="0" normalizeH="0" baseline="0" noProof="0" dirty="0" smtClean="0">
                <a:ln>
                  <a:noFill/>
                </a:ln>
                <a:solidFill>
                  <a:srgbClr val="002060"/>
                </a:solidFill>
                <a:effectLst/>
                <a:uLnTx/>
                <a:uFillTx/>
                <a:latin typeface="Arial"/>
              </a:rPr>
              <a:t>Diversity Equity and Inclusion Designation in Darden Annual Fund</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sz="1600" b="1" dirty="0">
              <a:solidFill>
                <a:srgbClr val="002060"/>
              </a:solidFill>
              <a:latin typeface="Arial"/>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600" b="1" dirty="0" smtClean="0">
                <a:solidFill>
                  <a:srgbClr val="002060"/>
                </a:solidFill>
                <a:latin typeface="Arial"/>
              </a:rPr>
              <a:t>Coursera Diversity and Inclusion at Work </a:t>
            </a:r>
            <a:r>
              <a:rPr lang="en-US" sz="1600" b="1" dirty="0" err="1" smtClean="0">
                <a:solidFill>
                  <a:srgbClr val="002060"/>
                </a:solidFill>
                <a:latin typeface="Arial"/>
              </a:rPr>
              <a:t>TeachOut</a:t>
            </a:r>
            <a:endParaRPr kumimoji="0" lang="en-US" sz="1600" b="0" u="none" strike="noStrike" kern="1200" cap="none" spc="0" normalizeH="0" baseline="0" noProof="0" dirty="0" smtClean="0">
              <a:ln>
                <a:noFill/>
              </a:ln>
              <a:solidFill>
                <a:srgbClr val="002060"/>
              </a:solidFill>
              <a:effectLst/>
              <a:uLnTx/>
              <a:uFillTx/>
              <a:latin typeface="Arial"/>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600" b="1" i="1" u="none" strike="noStrike" kern="1200" cap="none" spc="0" normalizeH="0" baseline="0" noProof="0" dirty="0">
              <a:ln>
                <a:noFill/>
              </a:ln>
              <a:solidFill>
                <a:srgbClr val="002060"/>
              </a:solidFill>
              <a:effectLst/>
              <a:uLnTx/>
              <a:uFillTx/>
              <a:latin typeface="Arial"/>
              <a:ea typeface="+mn-ea"/>
              <a:cs typeface="+mn-cs"/>
            </a:endParaRPr>
          </a:p>
        </p:txBody>
      </p:sp>
      <p:sp>
        <p:nvSpPr>
          <p:cNvPr id="18" name="TextBox 17"/>
          <p:cNvSpPr txBox="1"/>
          <p:nvPr/>
        </p:nvSpPr>
        <p:spPr>
          <a:xfrm>
            <a:off x="4379090" y="1402450"/>
            <a:ext cx="4048321" cy="677108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02060"/>
              </a:solidFill>
              <a:effectLst/>
              <a:uLnTx/>
              <a:uFillTx/>
              <a:latin typeface="Arial"/>
              <a:ea typeface="+mn-ea"/>
              <a:cs typeface="+mn-cs"/>
            </a:endParaRPr>
          </a:p>
          <a:p>
            <a:pPr marL="742950" lvl="1" indent="-285750">
              <a:buFont typeface="Arial" panose="020B0604020202020204" pitchFamily="34" charset="0"/>
              <a:buChar char="•"/>
            </a:pPr>
            <a:endParaRPr lang="en-US" sz="1600" b="1" i="1" dirty="0" smtClean="0">
              <a:solidFill>
                <a:srgbClr val="002060"/>
              </a:solidFill>
            </a:endParaRPr>
          </a:p>
          <a:p>
            <a:pPr marL="285750" lvl="0" indent="-285750">
              <a:buFont typeface="Arial" panose="020B0604020202020204" pitchFamily="34" charset="0"/>
              <a:buChar char="•"/>
            </a:pPr>
            <a:r>
              <a:rPr lang="en-US" sz="1600" b="1" dirty="0" smtClean="0">
                <a:solidFill>
                  <a:srgbClr val="002060"/>
                </a:solidFill>
              </a:rPr>
              <a:t>Airbnb </a:t>
            </a:r>
            <a:r>
              <a:rPr lang="en-US" sz="1600" b="1" dirty="0">
                <a:solidFill>
                  <a:srgbClr val="002060"/>
                </a:solidFill>
              </a:rPr>
              <a:t>Melissa Christian Thomas Hunt Research Fund for Global Connection and Belonging at </a:t>
            </a:r>
            <a:r>
              <a:rPr lang="en-US" sz="1600" b="1" dirty="0" smtClean="0">
                <a:solidFill>
                  <a:srgbClr val="002060"/>
                </a:solidFill>
              </a:rPr>
              <a:t>Darden</a:t>
            </a:r>
          </a:p>
          <a:p>
            <a:pPr marL="285750" lvl="0" indent="-285750">
              <a:buFont typeface="Arial" panose="020B0604020202020204" pitchFamily="34" charset="0"/>
              <a:buChar char="•"/>
            </a:pPr>
            <a:endParaRPr lang="en-US" sz="1600" b="1" dirty="0">
              <a:solidFill>
                <a:srgbClr val="002060"/>
              </a:solidFill>
            </a:endParaRPr>
          </a:p>
          <a:p>
            <a:pPr marL="285750" indent="-285750">
              <a:buFont typeface="Arial" panose="020B0604020202020204" pitchFamily="34" charset="0"/>
              <a:buChar char="•"/>
            </a:pPr>
            <a:r>
              <a:rPr lang="en-US" sz="1600" b="1" dirty="0">
                <a:solidFill>
                  <a:srgbClr val="002060"/>
                </a:solidFill>
              </a:rPr>
              <a:t>Darden Climate Working </a:t>
            </a:r>
            <a:r>
              <a:rPr lang="en-US" sz="1600" b="1" dirty="0" smtClean="0">
                <a:solidFill>
                  <a:srgbClr val="002060"/>
                </a:solidFill>
              </a:rPr>
              <a:t>Group</a:t>
            </a:r>
          </a:p>
          <a:p>
            <a:pPr marL="285750" indent="-285750">
              <a:buFont typeface="Arial" panose="020B0604020202020204" pitchFamily="34" charset="0"/>
              <a:buChar char="•"/>
            </a:pPr>
            <a:endParaRPr lang="en-US" sz="1600" b="1" dirty="0">
              <a:solidFill>
                <a:srgbClr val="002060"/>
              </a:solidFill>
            </a:endParaRPr>
          </a:p>
          <a:p>
            <a:pPr marL="285750" indent="-285750">
              <a:buFont typeface="Arial" panose="020B0604020202020204" pitchFamily="34" charset="0"/>
              <a:buChar char="•"/>
            </a:pPr>
            <a:r>
              <a:rPr lang="en-US" sz="1600" b="1" dirty="0">
                <a:solidFill>
                  <a:srgbClr val="002060"/>
                </a:solidFill>
              </a:rPr>
              <a:t>Affinity Club Opening Week </a:t>
            </a:r>
            <a:r>
              <a:rPr lang="en-US" sz="1600" b="1" dirty="0" smtClean="0">
                <a:solidFill>
                  <a:srgbClr val="002060"/>
                </a:solidFill>
              </a:rPr>
              <a:t>Reception</a:t>
            </a:r>
          </a:p>
          <a:p>
            <a:pPr marL="285750" indent="-285750">
              <a:buFont typeface="Arial" panose="020B0604020202020204" pitchFamily="34" charset="0"/>
              <a:buChar char="•"/>
            </a:pPr>
            <a:endParaRPr lang="en-US" sz="1600" b="1" dirty="0">
              <a:solidFill>
                <a:srgbClr val="002060"/>
              </a:solidFill>
            </a:endParaRPr>
          </a:p>
          <a:p>
            <a:pPr marL="285750" indent="-285750">
              <a:buFont typeface="Arial" panose="020B0604020202020204" pitchFamily="34" charset="0"/>
              <a:buChar char="•"/>
            </a:pPr>
            <a:r>
              <a:rPr lang="en-US" sz="1600" b="1" dirty="0">
                <a:solidFill>
                  <a:srgbClr val="002060"/>
                </a:solidFill>
              </a:rPr>
              <a:t>Executive MBA Celebration of Global Diversity </a:t>
            </a:r>
            <a:r>
              <a:rPr lang="en-US" sz="1600" b="1" dirty="0" smtClean="0">
                <a:solidFill>
                  <a:srgbClr val="002060"/>
                </a:solidFill>
              </a:rPr>
              <a:t>Month</a:t>
            </a:r>
          </a:p>
          <a:p>
            <a:pPr marL="285750" indent="-285750">
              <a:buFont typeface="Arial" panose="020B0604020202020204" pitchFamily="34" charset="0"/>
              <a:buChar char="•"/>
            </a:pPr>
            <a:endParaRPr lang="en-US" sz="1600" b="1" i="1" dirty="0">
              <a:solidFill>
                <a:srgbClr val="002060"/>
              </a:solidFill>
            </a:endParaRPr>
          </a:p>
          <a:p>
            <a:pPr marL="285750" lvl="0" indent="-285750">
              <a:buFont typeface="Arial" panose="020B0604020202020204" pitchFamily="34" charset="0"/>
              <a:buChar char="•"/>
              <a:defRPr/>
            </a:pPr>
            <a:r>
              <a:rPr lang="en-US" sz="1600" b="1" dirty="0">
                <a:solidFill>
                  <a:srgbClr val="002060"/>
                </a:solidFill>
              </a:rPr>
              <a:t>Series of Darden Community Dialogues</a:t>
            </a:r>
          </a:p>
          <a:p>
            <a:pPr marL="742950" lvl="1" indent="-285750">
              <a:buFont typeface="Arial" panose="020B0604020202020204" pitchFamily="34" charset="0"/>
              <a:buChar char="•"/>
              <a:defRPr/>
            </a:pPr>
            <a:r>
              <a:rPr lang="en-US" sz="1600" dirty="0">
                <a:solidFill>
                  <a:srgbClr val="002060"/>
                </a:solidFill>
              </a:rPr>
              <a:t>Belonging Book Club</a:t>
            </a:r>
          </a:p>
          <a:p>
            <a:pPr marL="742950" lvl="1" indent="-285750">
              <a:buFont typeface="Arial" panose="020B0604020202020204" pitchFamily="34" charset="0"/>
              <a:buChar char="•"/>
              <a:defRPr/>
            </a:pPr>
            <a:r>
              <a:rPr lang="en-US" sz="1600" dirty="0">
                <a:solidFill>
                  <a:srgbClr val="002060"/>
                </a:solidFill>
              </a:rPr>
              <a:t>Affinity Group First Coffees</a:t>
            </a:r>
          </a:p>
          <a:p>
            <a:pPr marL="742950" lvl="1" indent="-285750">
              <a:buFont typeface="Arial" panose="020B0604020202020204" pitchFamily="34" charset="0"/>
              <a:buChar char="•"/>
              <a:defRPr/>
            </a:pPr>
            <a:r>
              <a:rPr lang="en-US" sz="1600" dirty="0">
                <a:solidFill>
                  <a:srgbClr val="002060"/>
                </a:solidFill>
              </a:rPr>
              <a:t>One Darden Week</a:t>
            </a:r>
          </a:p>
          <a:p>
            <a:pPr marL="742950" lvl="1" indent="-285750">
              <a:buFont typeface="Arial" panose="020B0604020202020204" pitchFamily="34" charset="0"/>
              <a:buChar char="•"/>
              <a:defRPr/>
            </a:pPr>
            <a:r>
              <a:rPr lang="en-US" sz="1600" dirty="0">
                <a:solidFill>
                  <a:srgbClr val="002060"/>
                </a:solidFill>
              </a:rPr>
              <a:t>Men As Allies Training</a:t>
            </a:r>
          </a:p>
          <a:p>
            <a:pPr marL="285750" indent="-285750">
              <a:buFont typeface="Arial" panose="020B0604020202020204" pitchFamily="34" charset="0"/>
              <a:buChar char="•"/>
            </a:pPr>
            <a:endParaRPr lang="en-US" sz="1600" b="1" i="1" dirty="0">
              <a:solidFill>
                <a:srgbClr val="002060"/>
              </a:solidFill>
            </a:endParaRPr>
          </a:p>
          <a:p>
            <a:pPr marL="285750" indent="-285750">
              <a:buFont typeface="Arial" panose="020B0604020202020204" pitchFamily="34" charset="0"/>
              <a:buChar char="•"/>
            </a:pPr>
            <a:endParaRPr lang="en-US" sz="1600" b="1" i="1" dirty="0">
              <a:solidFill>
                <a:srgbClr val="002060"/>
              </a:solidFill>
            </a:endParaRPr>
          </a:p>
          <a:p>
            <a:pPr marL="285750" indent="-285750">
              <a:buFont typeface="Arial" panose="020B0604020202020204" pitchFamily="34" charset="0"/>
              <a:buChar char="•"/>
            </a:pPr>
            <a:endParaRPr lang="en-US" sz="1600" dirty="0">
              <a:solidFill>
                <a:srgbClr val="002060"/>
              </a:solidFill>
            </a:endParaRPr>
          </a:p>
          <a:p>
            <a:pPr marL="285750" lvl="0" indent="-285750">
              <a:buFont typeface="Arial" panose="020B0604020202020204" pitchFamily="34" charset="0"/>
              <a:buChar char="•"/>
            </a:pPr>
            <a:endParaRPr lang="en-US" sz="1600" b="1" i="1" dirty="0" smtClean="0">
              <a:solidFill>
                <a:srgbClr val="002060"/>
              </a:solidFill>
            </a:endParaRPr>
          </a:p>
          <a:p>
            <a:pPr lvl="0"/>
            <a:endParaRPr lang="en-US" sz="1600" b="1" i="1" dirty="0" smtClean="0">
              <a:solidFill>
                <a:srgbClr val="002060"/>
              </a:solidFill>
            </a:endParaRPr>
          </a:p>
          <a:p>
            <a:pPr marR="0" lvl="0" algn="l" defTabSz="914400" rtl="0" eaLnBrk="1" fontAlgn="auto" latinLnBrk="0" hangingPunct="1">
              <a:lnSpc>
                <a:spcPct val="100000"/>
              </a:lnSpc>
              <a:spcBef>
                <a:spcPts val="0"/>
              </a:spcBef>
              <a:spcAft>
                <a:spcPts val="0"/>
              </a:spcAft>
              <a:buClrTx/>
              <a:buSzTx/>
              <a:tabLst/>
              <a:defRPr/>
            </a:pPr>
            <a:endParaRPr kumimoji="0" lang="en-US" sz="1600" b="1" i="1" u="none" strike="noStrike" kern="1200" cap="none" spc="0" normalizeH="0" baseline="0" noProof="0" dirty="0">
              <a:ln>
                <a:noFill/>
              </a:ln>
              <a:solidFill>
                <a:srgbClr val="002060"/>
              </a:solidFill>
              <a:effectLst/>
              <a:uLnTx/>
              <a:uFillTx/>
              <a:latin typeface="Arial"/>
              <a:ea typeface="+mn-ea"/>
              <a:cs typeface="+mn-cs"/>
            </a:endParaRPr>
          </a:p>
        </p:txBody>
      </p:sp>
      <p:sp>
        <p:nvSpPr>
          <p:cNvPr id="13" name="TextBox 12"/>
          <p:cNvSpPr txBox="1"/>
          <p:nvPr/>
        </p:nvSpPr>
        <p:spPr>
          <a:xfrm>
            <a:off x="294642" y="1347636"/>
            <a:ext cx="3549908" cy="538609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solidFill>
                <a:srgbClr val="002060"/>
              </a:solidFill>
              <a:latin typeface="Arial"/>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02060"/>
              </a:solidFill>
              <a:effectLst/>
              <a:uLnTx/>
              <a:uFillTx/>
              <a:latin typeface="Arial"/>
              <a:ea typeface="+mn-ea"/>
              <a:cs typeface="+mn-cs"/>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600" b="1" u="none" strike="noStrike" kern="1200" cap="none" spc="0" normalizeH="0" baseline="0" noProof="0" dirty="0" smtClean="0">
                <a:ln>
                  <a:noFill/>
                </a:ln>
                <a:solidFill>
                  <a:srgbClr val="002060"/>
                </a:solidFill>
                <a:effectLst/>
                <a:uLnTx/>
                <a:uFillTx/>
                <a:latin typeface="Arial"/>
                <a:ea typeface="+mn-ea"/>
                <a:cs typeface="+mn-cs"/>
              </a:rPr>
              <a:t>Women at Darden 2.0</a:t>
            </a:r>
            <a:r>
              <a:rPr kumimoji="0" lang="en-US" sz="1600" b="1" u="none" strike="noStrike" kern="1200" cap="none" spc="0" normalizeH="0" noProof="0" dirty="0" smtClean="0">
                <a:ln>
                  <a:noFill/>
                </a:ln>
                <a:solidFill>
                  <a:srgbClr val="002060"/>
                </a:solidFill>
                <a:effectLst/>
                <a:uLnTx/>
                <a:uFillTx/>
                <a:latin typeface="Arial"/>
                <a:ea typeface="+mn-ea"/>
                <a:cs typeface="+mn-cs"/>
              </a:rPr>
              <a:t> Initiative</a:t>
            </a:r>
            <a:endParaRPr kumimoji="0" lang="en-US" sz="1600" b="1" u="none" strike="noStrike" kern="1200" cap="none" spc="0" normalizeH="0" baseline="0" noProof="0" dirty="0" smtClean="0">
              <a:ln>
                <a:noFill/>
              </a:ln>
              <a:solidFill>
                <a:srgbClr val="002060"/>
              </a:solidFill>
              <a:effectLst/>
              <a:uLnTx/>
              <a:uFillTx/>
              <a:latin typeface="Arial"/>
              <a:ea typeface="+mn-ea"/>
              <a:cs typeface="+mn-cs"/>
            </a:endParaRPr>
          </a:p>
          <a:p>
            <a:pPr marL="742950" marR="0" lvl="1"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600" b="0" i="0" u="none" strike="noStrike" kern="1200" cap="none" spc="0" normalizeH="0" baseline="0" noProof="0" dirty="0" smtClean="0">
                <a:ln>
                  <a:noFill/>
                </a:ln>
                <a:solidFill>
                  <a:srgbClr val="002060"/>
                </a:solidFill>
                <a:effectLst/>
                <a:uLnTx/>
                <a:uFillTx/>
                <a:latin typeface="Arial"/>
                <a:ea typeface="+mn-ea"/>
                <a:cs typeface="+mn-cs"/>
              </a:rPr>
              <a:t>Cross functional Enterprise</a:t>
            </a:r>
            <a:r>
              <a:rPr kumimoji="0" lang="en-US" sz="1600" b="0" i="0" u="none" strike="noStrike" kern="1200" cap="none" spc="0" normalizeH="0" noProof="0" dirty="0" smtClean="0">
                <a:ln>
                  <a:noFill/>
                </a:ln>
                <a:solidFill>
                  <a:srgbClr val="002060"/>
                </a:solidFill>
                <a:effectLst/>
                <a:uLnTx/>
                <a:uFillTx/>
                <a:latin typeface="Arial"/>
                <a:ea typeface="+mn-ea"/>
                <a:cs typeface="+mn-cs"/>
              </a:rPr>
              <a:t> Level working </a:t>
            </a:r>
            <a:r>
              <a:rPr lang="en-US" sz="1600" dirty="0">
                <a:solidFill>
                  <a:srgbClr val="002060"/>
                </a:solidFill>
                <a:latin typeface="Arial"/>
              </a:rPr>
              <a:t>g</a:t>
            </a:r>
            <a:r>
              <a:rPr kumimoji="0" lang="en-US" sz="1600" b="0" i="0" u="none" strike="noStrike" kern="1200" cap="none" spc="0" normalizeH="0" noProof="0" dirty="0" err="1" smtClean="0">
                <a:ln>
                  <a:noFill/>
                </a:ln>
                <a:solidFill>
                  <a:srgbClr val="002060"/>
                </a:solidFill>
                <a:effectLst/>
                <a:uLnTx/>
                <a:uFillTx/>
                <a:latin typeface="Arial"/>
                <a:ea typeface="+mn-ea"/>
                <a:cs typeface="+mn-cs"/>
              </a:rPr>
              <a:t>roup</a:t>
            </a:r>
            <a:r>
              <a:rPr kumimoji="0" lang="en-US" sz="1600" b="0" i="0" u="none" strike="noStrike" kern="1200" cap="none" spc="0" normalizeH="0" noProof="0" dirty="0" smtClean="0">
                <a:ln>
                  <a:noFill/>
                </a:ln>
                <a:solidFill>
                  <a:srgbClr val="002060"/>
                </a:solidFill>
                <a:effectLst/>
                <a:uLnTx/>
                <a:uFillTx/>
                <a:latin typeface="Arial"/>
                <a:ea typeface="+mn-ea"/>
                <a:cs typeface="+mn-cs"/>
              </a:rPr>
              <a:t> to focus on recruitment, retention and success of women at Darden</a:t>
            </a:r>
            <a:endParaRPr kumimoji="0" lang="en-US" sz="1600" b="0" i="0" u="none" strike="noStrike" kern="1200" cap="none" spc="0" normalizeH="0" baseline="0" noProof="0" dirty="0" smtClean="0">
              <a:ln>
                <a:noFill/>
              </a:ln>
              <a:solidFill>
                <a:srgbClr val="002060"/>
              </a:solidFill>
              <a:effectLst/>
              <a:uLnTx/>
              <a:uFillTx/>
              <a:latin typeface="Arial"/>
              <a:ea typeface="+mn-ea"/>
              <a:cs typeface="+mn-cs"/>
            </a:endParaRPr>
          </a:p>
          <a:p>
            <a:pPr marR="0" lvl="1" algn="l" defTabSz="914400" rtl="0" eaLnBrk="1" fontAlgn="auto" latinLnBrk="0" hangingPunct="1">
              <a:lnSpc>
                <a:spcPct val="100000"/>
              </a:lnSpc>
              <a:spcBef>
                <a:spcPts val="0"/>
              </a:spcBef>
              <a:spcAft>
                <a:spcPts val="0"/>
              </a:spcAft>
              <a:buClrTx/>
              <a:buSzTx/>
              <a:tabLst/>
              <a:defRPr/>
            </a:pPr>
            <a:endParaRPr kumimoji="0" lang="en-US" sz="1600" b="0" i="0" u="none" strike="noStrike" kern="1200" cap="none" spc="0" normalizeH="0" baseline="0" noProof="0" dirty="0">
              <a:ln>
                <a:noFill/>
              </a:ln>
              <a:solidFill>
                <a:srgbClr val="002060"/>
              </a:solidFill>
              <a:effectLst/>
              <a:uLnTx/>
              <a:uFillTx/>
              <a:latin typeface="Arial"/>
              <a:ea typeface="+mn-ea"/>
              <a:cs typeface="+mn-cs"/>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1600" b="1" i="1" u="none" strike="noStrike" kern="1200" cap="none" spc="0" normalizeH="0" baseline="0" noProof="0" dirty="0" smtClean="0">
              <a:ln>
                <a:noFill/>
              </a:ln>
              <a:solidFill>
                <a:srgbClr val="002060"/>
              </a:solidFill>
              <a:effectLst/>
              <a:uLnTx/>
              <a:uFillTx/>
              <a:latin typeface="Arial"/>
              <a:ea typeface="+mn-ea"/>
              <a:cs typeface="+mn-cs"/>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600" b="1" dirty="0" smtClean="0">
                <a:solidFill>
                  <a:srgbClr val="002060"/>
                </a:solidFill>
                <a:latin typeface="Arial"/>
              </a:rPr>
              <a:t>Impact Scholars Program</a:t>
            </a:r>
          </a:p>
          <a:p>
            <a:pPr marL="742950" lvl="1" indent="-285750">
              <a:buFont typeface="Arial" panose="020B0604020202020204" pitchFamily="34" charset="0"/>
              <a:buChar char="•"/>
            </a:pPr>
            <a:r>
              <a:rPr lang="en-US" sz="1600" dirty="0" smtClean="0">
                <a:solidFill>
                  <a:srgbClr val="002060"/>
                </a:solidFill>
                <a:latin typeface="Arial"/>
              </a:rPr>
              <a:t>Tailored mentoring and development opportunities for small cohorts of URM and women students</a:t>
            </a:r>
          </a:p>
          <a:p>
            <a:pPr marR="0" lvl="0" algn="l" defTabSz="914400" rtl="0" eaLnBrk="1" fontAlgn="auto" latinLnBrk="0" hangingPunct="1">
              <a:lnSpc>
                <a:spcPct val="100000"/>
              </a:lnSpc>
              <a:spcBef>
                <a:spcPts val="0"/>
              </a:spcBef>
              <a:spcAft>
                <a:spcPts val="0"/>
              </a:spcAft>
              <a:buClrTx/>
              <a:buSzTx/>
              <a:tabLst/>
              <a:defRPr/>
            </a:pPr>
            <a:endParaRPr lang="en-US" sz="1600" b="1" i="1" dirty="0">
              <a:solidFill>
                <a:srgbClr val="002060"/>
              </a:solidFill>
              <a:latin typeface="Arial"/>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600" b="1" u="none" strike="noStrike" kern="1200" cap="none" spc="0" normalizeH="0" baseline="0" noProof="0" dirty="0" smtClean="0">
                <a:ln>
                  <a:noFill/>
                </a:ln>
                <a:solidFill>
                  <a:srgbClr val="002060"/>
                </a:solidFill>
                <a:effectLst/>
                <a:uLnTx/>
                <a:uFillTx/>
                <a:latin typeface="Arial"/>
                <a:ea typeface="+mn-ea"/>
                <a:cs typeface="+mn-cs"/>
              </a:rPr>
              <a:t>Breakthrough</a:t>
            </a:r>
            <a:r>
              <a:rPr kumimoji="0" lang="en-US" sz="1600" b="1" u="none" strike="noStrike" kern="1200" cap="none" spc="0" normalizeH="0" noProof="0" dirty="0" smtClean="0">
                <a:ln>
                  <a:noFill/>
                </a:ln>
                <a:solidFill>
                  <a:srgbClr val="002060"/>
                </a:solidFill>
                <a:effectLst/>
                <a:uLnTx/>
                <a:uFillTx/>
                <a:latin typeface="Arial"/>
                <a:ea typeface="+mn-ea"/>
                <a:cs typeface="+mn-cs"/>
              </a:rPr>
              <a:t> Scholars Program</a:t>
            </a:r>
            <a:endParaRPr kumimoji="0" lang="en-US" sz="1600" b="1" u="none" strike="noStrike" kern="1200" cap="none" spc="0" normalizeH="0" baseline="0" noProof="0" dirty="0">
              <a:ln>
                <a:noFill/>
              </a:ln>
              <a:solidFill>
                <a:srgbClr val="002060"/>
              </a:solidFill>
              <a:effectLst/>
              <a:uLnTx/>
              <a:uFillTx/>
              <a:latin typeface="Arial"/>
              <a:ea typeface="+mn-ea"/>
              <a:cs typeface="+mn-cs"/>
            </a:endParaRPr>
          </a:p>
          <a:p>
            <a:pPr marL="742950" marR="0" lvl="1"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600" noProof="0" dirty="0" smtClean="0">
                <a:solidFill>
                  <a:srgbClr val="002060"/>
                </a:solidFill>
                <a:latin typeface="Arial"/>
              </a:rPr>
              <a:t>Intervention admissions to diversify PE/VC pipeline </a:t>
            </a:r>
            <a:endParaRPr kumimoji="0" lang="en-US" sz="1800" b="0" i="0" u="none" strike="noStrike" kern="1200" cap="none" spc="0" normalizeH="0" baseline="0" noProof="0" dirty="0" smtClean="0">
              <a:ln>
                <a:noFill/>
              </a:ln>
              <a:solidFill>
                <a:srgbClr val="002060"/>
              </a:solidFill>
              <a:effectLst/>
              <a:uLnTx/>
              <a:uFillTx/>
              <a:latin typeface="Arial"/>
              <a:ea typeface="+mn-ea"/>
              <a:cs typeface="+mn-cs"/>
            </a:endParaRPr>
          </a:p>
          <a:p>
            <a:pPr marL="742950" marR="0" lvl="1"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1800" b="0" i="0" u="none" strike="noStrike" kern="1200" cap="none" spc="0" normalizeH="0" baseline="0" noProof="0" dirty="0" smtClean="0">
              <a:ln>
                <a:noFill/>
              </a:ln>
              <a:solidFill>
                <a:srgbClr val="002060"/>
              </a:solidFill>
              <a:effectLst/>
              <a:uLnTx/>
              <a:uFillTx/>
              <a:latin typeface="Arial"/>
              <a:ea typeface="+mn-ea"/>
              <a:cs typeface="+mn-cs"/>
            </a:endParaRPr>
          </a:p>
          <a:p>
            <a:pPr marL="742950" marR="0" lvl="1"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1800" b="0" i="0" u="none" strike="noStrike" kern="1200" cap="none" spc="0" normalizeH="0" baseline="0" noProof="0" dirty="0">
              <a:ln>
                <a:noFill/>
              </a:ln>
              <a:solidFill>
                <a:srgbClr val="002060"/>
              </a:solidFill>
              <a:effectLst/>
              <a:uLnTx/>
              <a:uFillTx/>
              <a:latin typeface="Arial"/>
              <a:ea typeface="+mn-ea"/>
              <a:cs typeface="+mn-cs"/>
            </a:endParaRPr>
          </a:p>
        </p:txBody>
      </p:sp>
      <p:sp>
        <p:nvSpPr>
          <p:cNvPr id="4" name="Title 3"/>
          <p:cNvSpPr>
            <a:spLocks noGrp="1"/>
          </p:cNvSpPr>
          <p:nvPr>
            <p:ph type="title"/>
          </p:nvPr>
        </p:nvSpPr>
        <p:spPr>
          <a:xfrm>
            <a:off x="424860" y="539124"/>
            <a:ext cx="4541484" cy="1126345"/>
          </a:xfrm>
        </p:spPr>
        <p:txBody>
          <a:bodyPr/>
          <a:lstStyle/>
          <a:p>
            <a:r>
              <a:rPr lang="en-US" dirty="0" smtClean="0"/>
              <a:t>Our Initiatives</a:t>
            </a:r>
            <a:endParaRPr lang="en-US" dirty="0"/>
          </a:p>
        </p:txBody>
      </p:sp>
      <p:sp>
        <p:nvSpPr>
          <p:cNvPr id="15" name="Title 1"/>
          <p:cNvSpPr txBox="1">
            <a:spLocks/>
          </p:cNvSpPr>
          <p:nvPr/>
        </p:nvSpPr>
        <p:spPr>
          <a:xfrm>
            <a:off x="4485661" y="1349382"/>
            <a:ext cx="3266077" cy="744848"/>
          </a:xfrm>
          <a:prstGeom prst="rect">
            <a:avLst/>
          </a:prstGeom>
        </p:spPr>
        <p:txBody>
          <a:bodyPr lIns="0" rIns="0">
            <a:noAutofit/>
          </a:bodyPr>
          <a:lstStyle>
            <a:lvl1pPr algn="l" defTabSz="914400" rtl="0" eaLnBrk="1" latinLnBrk="0" hangingPunct="1">
              <a:lnSpc>
                <a:spcPct val="100000"/>
              </a:lnSpc>
              <a:spcBef>
                <a:spcPct val="0"/>
              </a:spcBef>
              <a:buNone/>
              <a:defRPr sz="3200" b="1" i="0" kern="1200" cap="all" spc="300" baseline="0">
                <a:solidFill>
                  <a:schemeClr val="accent1"/>
                </a:solidFill>
                <a:latin typeface="+mn-lt"/>
                <a:ea typeface="Arial" charset="0"/>
                <a:cs typeface="Arial" charset="0"/>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lang="en-US" sz="2000" dirty="0" smtClean="0">
                <a:latin typeface="Arial"/>
              </a:rPr>
              <a:t>Experience </a:t>
            </a:r>
            <a:endParaRPr kumimoji="0" lang="en-US" sz="2000" b="1" i="0" u="none" strike="noStrike" kern="1200" cap="all" spc="300" normalizeH="0" baseline="0" noProof="0" dirty="0">
              <a:ln>
                <a:noFill/>
              </a:ln>
              <a:effectLst/>
              <a:uLnTx/>
              <a:uFillTx/>
              <a:latin typeface="Arial"/>
            </a:endParaRPr>
          </a:p>
        </p:txBody>
      </p:sp>
      <p:sp>
        <p:nvSpPr>
          <p:cNvPr id="17" name="Title 1"/>
          <p:cNvSpPr txBox="1">
            <a:spLocks/>
          </p:cNvSpPr>
          <p:nvPr/>
        </p:nvSpPr>
        <p:spPr>
          <a:xfrm>
            <a:off x="8961951" y="1347636"/>
            <a:ext cx="3266077" cy="744848"/>
          </a:xfrm>
          <a:prstGeom prst="rect">
            <a:avLst/>
          </a:prstGeom>
        </p:spPr>
        <p:txBody>
          <a:bodyPr lIns="0" rIns="0">
            <a:noAutofit/>
          </a:bodyPr>
          <a:lstStyle>
            <a:lvl1pPr algn="l" defTabSz="914400" rtl="0" eaLnBrk="1" latinLnBrk="0" hangingPunct="1">
              <a:lnSpc>
                <a:spcPct val="100000"/>
              </a:lnSpc>
              <a:spcBef>
                <a:spcPct val="0"/>
              </a:spcBef>
              <a:buNone/>
              <a:defRPr sz="3200" b="1" i="0" kern="1200" cap="all" spc="300" baseline="0">
                <a:solidFill>
                  <a:schemeClr val="accent1"/>
                </a:solidFill>
                <a:latin typeface="+mn-lt"/>
                <a:ea typeface="Arial" charset="0"/>
                <a:cs typeface="Arial" charset="0"/>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lang="en-US" sz="2000" dirty="0" smtClean="0">
                <a:latin typeface="Arial"/>
              </a:rPr>
              <a:t>External </a:t>
            </a:r>
            <a:endParaRPr kumimoji="0" lang="en-US" sz="2000" b="1" i="0" u="none" strike="noStrike" kern="1200" cap="all" spc="300" normalizeH="0" baseline="0" noProof="0" dirty="0">
              <a:ln>
                <a:noFill/>
              </a:ln>
              <a:effectLst/>
              <a:uLnTx/>
              <a:uFillTx/>
              <a:latin typeface="Arial"/>
            </a:endParaRPr>
          </a:p>
        </p:txBody>
      </p:sp>
    </p:spTree>
    <p:extLst>
      <p:ext uri="{BB962C8B-B14F-4D97-AF65-F5344CB8AC3E}">
        <p14:creationId xmlns:p14="http://schemas.microsoft.com/office/powerpoint/2010/main" val="2206429974"/>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a:xfrm>
            <a:off x="3367323" y="552119"/>
            <a:ext cx="2657204" cy="687569"/>
          </a:xfrm>
        </p:spPr>
        <p:txBody>
          <a:bodyPr/>
          <a:lstStyle/>
          <a:p>
            <a:r>
              <a:rPr lang="en-US" sz="2000" dirty="0" smtClean="0">
                <a:solidFill>
                  <a:srgbClr val="F6BB00"/>
                </a:solidFill>
              </a:rPr>
              <a:t>Education &amp; Scholarship </a:t>
            </a:r>
            <a:endParaRPr lang="en-US" sz="2000" dirty="0">
              <a:solidFill>
                <a:srgbClr val="F6BB00"/>
              </a:solidFill>
            </a:endParaRPr>
          </a:p>
        </p:txBody>
      </p:sp>
      <p:sp>
        <p:nvSpPr>
          <p:cNvPr id="3" name="Text Placeholder 2"/>
          <p:cNvSpPr>
            <a:spLocks noGrp="1"/>
          </p:cNvSpPr>
          <p:nvPr>
            <p:ph type="body" sz="quarter" idx="12"/>
          </p:nvPr>
        </p:nvSpPr>
        <p:spPr>
          <a:xfrm>
            <a:off x="239122" y="123491"/>
            <a:ext cx="11254520" cy="317500"/>
          </a:xfrm>
        </p:spPr>
        <p:txBody>
          <a:bodyPr/>
          <a:lstStyle/>
          <a:p>
            <a:r>
              <a:rPr lang="en-US" dirty="0" smtClean="0"/>
              <a:t>Diversity at Darden</a:t>
            </a:r>
            <a:endParaRPr lang="en-US" dirty="0"/>
          </a:p>
        </p:txBody>
      </p:sp>
      <p:sp>
        <p:nvSpPr>
          <p:cNvPr id="6" name="TextBox 5"/>
          <p:cNvSpPr txBox="1"/>
          <p:nvPr/>
        </p:nvSpPr>
        <p:spPr>
          <a:xfrm>
            <a:off x="10467109" y="552756"/>
            <a:ext cx="1614054" cy="92333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white"/>
                </a:solidFill>
                <a:effectLst/>
                <a:uLnTx/>
                <a:uFillTx/>
                <a:latin typeface="Arial"/>
                <a:ea typeface="+mn-ea"/>
                <a:cs typeface="+mn-cs"/>
              </a:rPr>
              <a:t>Education</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white"/>
                </a:solidFill>
                <a:effectLst/>
                <a:uLnTx/>
                <a:uFillTx/>
                <a:latin typeface="Arial"/>
                <a:ea typeface="+mn-ea"/>
                <a:cs typeface="+mn-cs"/>
              </a:rPr>
              <a:t>And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white"/>
                </a:solidFill>
                <a:effectLst/>
                <a:uLnTx/>
                <a:uFillTx/>
                <a:latin typeface="Arial"/>
                <a:ea typeface="+mn-ea"/>
                <a:cs typeface="+mn-cs"/>
              </a:rPr>
              <a:t>Scholarship</a:t>
            </a:r>
          </a:p>
        </p:txBody>
      </p:sp>
      <p:sp>
        <p:nvSpPr>
          <p:cNvPr id="12" name="Title 1"/>
          <p:cNvSpPr txBox="1">
            <a:spLocks/>
          </p:cNvSpPr>
          <p:nvPr/>
        </p:nvSpPr>
        <p:spPr>
          <a:xfrm>
            <a:off x="424860" y="2097826"/>
            <a:ext cx="3847103" cy="831111"/>
          </a:xfrm>
          <a:prstGeom prst="rect">
            <a:avLst/>
          </a:prstGeom>
        </p:spPr>
        <p:txBody>
          <a:bodyPr lIns="0" rIns="0">
            <a:noAutofit/>
          </a:bodyPr>
          <a:lstStyle>
            <a:lvl1pPr algn="l" defTabSz="914400" rtl="0" eaLnBrk="1" latinLnBrk="0" hangingPunct="1">
              <a:lnSpc>
                <a:spcPct val="100000"/>
              </a:lnSpc>
              <a:spcBef>
                <a:spcPct val="0"/>
              </a:spcBef>
              <a:buNone/>
              <a:defRPr sz="3200" b="1" i="0" kern="1200" cap="all" spc="300" baseline="0">
                <a:solidFill>
                  <a:schemeClr val="accent1"/>
                </a:solidFill>
                <a:latin typeface="+mn-lt"/>
                <a:ea typeface="Arial" charset="0"/>
                <a:cs typeface="Arial" charset="0"/>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endParaRPr kumimoji="0" lang="en-US" sz="1800" b="1" i="0" u="none" strike="noStrike" kern="1200" cap="all" spc="300" normalizeH="0" baseline="0" noProof="0" dirty="0" smtClean="0">
              <a:ln>
                <a:noFill/>
              </a:ln>
              <a:solidFill>
                <a:srgbClr val="002060"/>
              </a:solidFill>
              <a:effectLst/>
              <a:uLnTx/>
              <a:uFillTx/>
              <a:latin typeface="Arial"/>
              <a:cs typeface="Arial" charset="0"/>
            </a:endParaRPr>
          </a:p>
          <a:p>
            <a:pPr marL="0" marR="0" lvl="0" indent="0" algn="l" defTabSz="914400" rtl="0" eaLnBrk="1" fontAlgn="auto" latinLnBrk="0" hangingPunct="1">
              <a:lnSpc>
                <a:spcPct val="100000"/>
              </a:lnSpc>
              <a:spcBef>
                <a:spcPct val="0"/>
              </a:spcBef>
              <a:spcAft>
                <a:spcPts val="0"/>
              </a:spcAft>
              <a:buClrTx/>
              <a:buSzTx/>
              <a:buFontTx/>
              <a:buNone/>
              <a:tabLst/>
              <a:defRPr/>
            </a:pPr>
            <a:endParaRPr kumimoji="0" lang="en-US" sz="1800" b="1" i="0" u="none" strike="noStrike" kern="1200" cap="all" spc="300" normalizeH="0" baseline="0" noProof="0" dirty="0">
              <a:ln>
                <a:noFill/>
              </a:ln>
              <a:solidFill>
                <a:srgbClr val="002060"/>
              </a:solidFill>
              <a:effectLst/>
              <a:uLnTx/>
              <a:uFillTx/>
              <a:latin typeface="Arial"/>
              <a:cs typeface="Arial" charset="0"/>
            </a:endParaRPr>
          </a:p>
          <a:p>
            <a:pPr marL="0" marR="0" lvl="0" indent="0" algn="l" defTabSz="914400" rtl="0" eaLnBrk="1" fontAlgn="auto" latinLnBrk="0" hangingPunct="1">
              <a:lnSpc>
                <a:spcPct val="100000"/>
              </a:lnSpc>
              <a:spcBef>
                <a:spcPct val="0"/>
              </a:spcBef>
              <a:spcAft>
                <a:spcPts val="0"/>
              </a:spcAft>
              <a:buClrTx/>
              <a:buSzTx/>
              <a:buFontTx/>
              <a:buNone/>
              <a:tabLst/>
              <a:defRPr/>
            </a:pPr>
            <a:endParaRPr kumimoji="0" lang="en-US" sz="1400" b="0" i="0" u="none" strike="noStrike" kern="1200" cap="none" spc="300" normalizeH="0" baseline="0" noProof="0" dirty="0">
              <a:ln>
                <a:noFill/>
              </a:ln>
              <a:solidFill>
                <a:srgbClr val="002060"/>
              </a:solidFill>
              <a:effectLst/>
              <a:uLnTx/>
              <a:uFillTx/>
              <a:latin typeface="Arial"/>
              <a:cs typeface="Arial" charset="0"/>
            </a:endParaRPr>
          </a:p>
          <a:p>
            <a:pPr marL="285750" marR="0" lvl="0" indent="-285750" algn="l" defTabSz="914400" rtl="0" eaLnBrk="1" fontAlgn="auto" latinLnBrk="0" hangingPunct="1">
              <a:lnSpc>
                <a:spcPct val="100000"/>
              </a:lnSpc>
              <a:spcBef>
                <a:spcPct val="0"/>
              </a:spcBef>
              <a:spcAft>
                <a:spcPts val="0"/>
              </a:spcAft>
              <a:buClrTx/>
              <a:buSzTx/>
              <a:buFont typeface="Arial" panose="020B0604020202020204" pitchFamily="34" charset="0"/>
              <a:buChar char="•"/>
              <a:tabLst/>
              <a:defRPr/>
            </a:pPr>
            <a:endParaRPr kumimoji="0" lang="en-US" sz="200" b="0" i="0" u="none" strike="noStrike" kern="1200" cap="all" spc="300" normalizeH="0" baseline="0" noProof="0" dirty="0">
              <a:ln>
                <a:noFill/>
              </a:ln>
              <a:solidFill>
                <a:srgbClr val="002060"/>
              </a:solidFill>
              <a:effectLst/>
              <a:uLnTx/>
              <a:uFillTx/>
              <a:latin typeface="Arial"/>
              <a:cs typeface="Arial" charset="0"/>
            </a:endParaRPr>
          </a:p>
        </p:txBody>
      </p:sp>
      <p:sp>
        <p:nvSpPr>
          <p:cNvPr id="9" name="Title 1"/>
          <p:cNvSpPr txBox="1">
            <a:spLocks/>
          </p:cNvSpPr>
          <p:nvPr/>
        </p:nvSpPr>
        <p:spPr>
          <a:xfrm>
            <a:off x="362064" y="523480"/>
            <a:ext cx="3266077" cy="744848"/>
          </a:xfrm>
          <a:prstGeom prst="rect">
            <a:avLst/>
          </a:prstGeom>
        </p:spPr>
        <p:txBody>
          <a:bodyPr lIns="0" rIns="0">
            <a:noAutofit/>
          </a:bodyPr>
          <a:lstStyle>
            <a:lvl1pPr algn="l" defTabSz="914400" rtl="0" eaLnBrk="1" latinLnBrk="0" hangingPunct="1">
              <a:lnSpc>
                <a:spcPct val="100000"/>
              </a:lnSpc>
              <a:spcBef>
                <a:spcPct val="0"/>
              </a:spcBef>
              <a:buNone/>
              <a:defRPr sz="3200" b="1" i="0" kern="1200" cap="all" spc="300" baseline="0">
                <a:solidFill>
                  <a:schemeClr val="accent1"/>
                </a:solidFill>
                <a:latin typeface="+mn-lt"/>
                <a:ea typeface="Arial" charset="0"/>
                <a:cs typeface="Arial" charset="0"/>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lang="en-US" sz="2000" dirty="0" smtClean="0">
                <a:latin typeface="Arial"/>
              </a:rPr>
              <a:t>Access and Success</a:t>
            </a:r>
            <a:endParaRPr kumimoji="0" lang="en-US" sz="2000" b="1" i="0" u="none" strike="noStrike" kern="1200" cap="all" spc="300" normalizeH="0" baseline="0" noProof="0" dirty="0">
              <a:ln>
                <a:noFill/>
              </a:ln>
              <a:effectLst/>
              <a:uLnTx/>
              <a:uFillTx/>
              <a:latin typeface="Arial"/>
            </a:endParaRPr>
          </a:p>
        </p:txBody>
      </p:sp>
      <p:sp>
        <p:nvSpPr>
          <p:cNvPr id="10" name="TextBox 9"/>
          <p:cNvSpPr txBox="1"/>
          <p:nvPr/>
        </p:nvSpPr>
        <p:spPr>
          <a:xfrm>
            <a:off x="6330125" y="1258514"/>
            <a:ext cx="2733413" cy="664797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02060"/>
              </a:solidFill>
              <a:effectLst/>
              <a:uLnTx/>
              <a:uFillTx/>
              <a:latin typeface="Arial"/>
              <a:ea typeface="+mn-ea"/>
              <a:cs typeface="+mn-cs"/>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600" b="1" i="1" u="none" strike="noStrike" kern="1200" cap="none" spc="0" normalizeH="0" baseline="0" noProof="0" dirty="0" smtClean="0">
                <a:ln>
                  <a:noFill/>
                </a:ln>
                <a:solidFill>
                  <a:srgbClr val="002060"/>
                </a:solidFill>
                <a:effectLst/>
                <a:uLnTx/>
                <a:uFillTx/>
                <a:latin typeface="Arial"/>
                <a:ea typeface="+mn-ea"/>
                <a:cs typeface="+mn-cs"/>
              </a:rPr>
              <a:t>Affinity</a:t>
            </a:r>
            <a:r>
              <a:rPr kumimoji="0" lang="en-US" sz="1600" b="1" i="1" u="none" strike="noStrike" kern="1200" cap="none" spc="0" normalizeH="0" noProof="0" dirty="0" smtClean="0">
                <a:ln>
                  <a:noFill/>
                </a:ln>
                <a:solidFill>
                  <a:srgbClr val="002060"/>
                </a:solidFill>
                <a:effectLst/>
                <a:uLnTx/>
                <a:uFillTx/>
                <a:latin typeface="Arial"/>
                <a:ea typeface="+mn-ea"/>
                <a:cs typeface="+mn-cs"/>
              </a:rPr>
              <a:t> Club Opening Week Reception</a:t>
            </a:r>
          </a:p>
          <a:p>
            <a:pPr marR="0" lvl="0" algn="l" defTabSz="914400" rtl="0" eaLnBrk="1" fontAlgn="auto" latinLnBrk="0" hangingPunct="1">
              <a:lnSpc>
                <a:spcPct val="100000"/>
              </a:lnSpc>
              <a:spcBef>
                <a:spcPts val="0"/>
              </a:spcBef>
              <a:spcAft>
                <a:spcPts val="0"/>
              </a:spcAft>
              <a:buClrTx/>
              <a:buSzTx/>
              <a:tabLst/>
              <a:defRPr/>
            </a:pPr>
            <a:endParaRPr kumimoji="0" lang="en-US" sz="1600" b="1" i="1" u="none" strike="noStrike" kern="1200" cap="none" spc="0" normalizeH="0" noProof="0" dirty="0" smtClean="0">
              <a:ln>
                <a:noFill/>
              </a:ln>
              <a:solidFill>
                <a:srgbClr val="002060"/>
              </a:solidFill>
              <a:effectLst/>
              <a:uLnTx/>
              <a:uFillTx/>
              <a:latin typeface="Arial"/>
              <a:ea typeface="+mn-ea"/>
              <a:cs typeface="+mn-cs"/>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600" b="1" i="1" baseline="0" dirty="0" smtClean="0">
                <a:solidFill>
                  <a:srgbClr val="002060"/>
                </a:solidFill>
                <a:latin typeface="Arial"/>
              </a:rPr>
              <a:t>Executive MBA Celebration</a:t>
            </a:r>
            <a:r>
              <a:rPr lang="en-US" sz="1600" b="1" i="1" dirty="0" smtClean="0">
                <a:solidFill>
                  <a:srgbClr val="002060"/>
                </a:solidFill>
                <a:latin typeface="Arial"/>
              </a:rPr>
              <a:t> of Global Diversity Month</a:t>
            </a:r>
            <a:endParaRPr kumimoji="0" lang="en-US" sz="1600" b="1" i="1" u="none" strike="noStrike" kern="1200" cap="none" spc="0" normalizeH="0" baseline="0" noProof="0" dirty="0" smtClean="0">
              <a:ln>
                <a:noFill/>
              </a:ln>
              <a:solidFill>
                <a:srgbClr val="002060"/>
              </a:solidFill>
              <a:effectLst/>
              <a:uLnTx/>
              <a:uFillTx/>
              <a:latin typeface="Arial"/>
              <a:ea typeface="+mn-ea"/>
              <a:cs typeface="+mn-cs"/>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1600" b="1" i="1" u="none" strike="noStrike" kern="1200" cap="none" spc="0" normalizeH="0" baseline="0" noProof="0" dirty="0">
              <a:ln>
                <a:noFill/>
              </a:ln>
              <a:solidFill>
                <a:srgbClr val="002060"/>
              </a:solidFill>
              <a:effectLst/>
              <a:uLnTx/>
              <a:uFillTx/>
              <a:latin typeface="Arial"/>
              <a:ea typeface="+mn-ea"/>
              <a:cs typeface="+mn-cs"/>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600" b="1" i="1" u="none" strike="noStrike" kern="1200" cap="none" spc="0" normalizeH="0" baseline="0" noProof="0" dirty="0" smtClean="0">
                <a:ln>
                  <a:noFill/>
                </a:ln>
                <a:solidFill>
                  <a:srgbClr val="002060"/>
                </a:solidFill>
                <a:effectLst/>
                <a:uLnTx/>
                <a:uFillTx/>
                <a:latin typeface="Arial"/>
                <a:ea typeface="+mn-ea"/>
                <a:cs typeface="+mn-cs"/>
              </a:rPr>
              <a:t>Darden Climate Working Group</a:t>
            </a:r>
            <a:endParaRPr kumimoji="0" lang="en-US" sz="1600" b="0" i="0" u="none" strike="noStrike" kern="1200" cap="none" spc="0" normalizeH="0" baseline="0" noProof="0" dirty="0">
              <a:ln>
                <a:noFill/>
              </a:ln>
              <a:solidFill>
                <a:srgbClr val="002060"/>
              </a:solidFill>
              <a:effectLst/>
              <a:uLnTx/>
              <a:uFillTx/>
              <a:latin typeface="Arial"/>
              <a:ea typeface="+mn-ea"/>
              <a:cs typeface="+mn-cs"/>
            </a:endParaRPr>
          </a:p>
          <a:p>
            <a:pPr marL="457200" marR="0" lvl="1" indent="0" algn="l"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dirty="0">
              <a:ln>
                <a:noFill/>
              </a:ln>
              <a:solidFill>
                <a:srgbClr val="002060"/>
              </a:solidFill>
              <a:effectLst/>
              <a:uLnTx/>
              <a:uFillTx/>
              <a:latin typeface="Arial"/>
              <a:ea typeface="+mn-ea"/>
              <a:cs typeface="+mn-cs"/>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600" b="1" i="1" u="none" strike="noStrike" kern="1200" cap="none" spc="0" normalizeH="0" baseline="0" noProof="0" dirty="0">
                <a:ln>
                  <a:noFill/>
                </a:ln>
                <a:solidFill>
                  <a:srgbClr val="002060"/>
                </a:solidFill>
                <a:effectLst/>
                <a:uLnTx/>
                <a:uFillTx/>
                <a:latin typeface="Arial"/>
                <a:ea typeface="+mn-ea"/>
                <a:cs typeface="+mn-cs"/>
              </a:rPr>
              <a:t>Series of Darden Community Dialogues</a:t>
            </a:r>
          </a:p>
          <a:p>
            <a:pPr marL="742950" marR="0" lvl="1"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600" b="0" i="0" u="none" strike="noStrike" kern="1200" cap="none" spc="0" normalizeH="0" baseline="0" noProof="0" dirty="0" smtClean="0">
                <a:ln>
                  <a:noFill/>
                </a:ln>
                <a:solidFill>
                  <a:srgbClr val="002060"/>
                </a:solidFill>
                <a:effectLst/>
                <a:uLnTx/>
                <a:uFillTx/>
                <a:latin typeface="Arial"/>
                <a:ea typeface="+mn-ea"/>
                <a:cs typeface="+mn-cs"/>
              </a:rPr>
              <a:t>Belonging Book Club</a:t>
            </a:r>
            <a:endParaRPr kumimoji="0" lang="en-US" sz="1600" b="0" i="0" u="none" strike="noStrike" kern="1200" cap="none" spc="0" normalizeH="0" baseline="0" noProof="0" dirty="0">
              <a:ln>
                <a:noFill/>
              </a:ln>
              <a:solidFill>
                <a:srgbClr val="002060"/>
              </a:solidFill>
              <a:effectLst/>
              <a:uLnTx/>
              <a:uFillTx/>
              <a:latin typeface="Arial"/>
              <a:ea typeface="+mn-ea"/>
              <a:cs typeface="+mn-cs"/>
            </a:endParaRPr>
          </a:p>
          <a:p>
            <a:pPr marL="742950" marR="0" lvl="1"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600" b="0" i="0" u="none" strike="noStrike" kern="1200" cap="none" spc="0" normalizeH="0" baseline="0" noProof="0" dirty="0" smtClean="0">
                <a:ln>
                  <a:noFill/>
                </a:ln>
                <a:solidFill>
                  <a:srgbClr val="002060"/>
                </a:solidFill>
                <a:effectLst/>
                <a:uLnTx/>
                <a:uFillTx/>
                <a:latin typeface="Arial"/>
                <a:ea typeface="+mn-ea"/>
                <a:cs typeface="+mn-cs"/>
              </a:rPr>
              <a:t>Affinity Group First Coffees</a:t>
            </a:r>
          </a:p>
          <a:p>
            <a:pPr marL="742950" marR="0" lvl="1"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600" dirty="0" smtClean="0">
                <a:solidFill>
                  <a:srgbClr val="002060"/>
                </a:solidFill>
                <a:latin typeface="Arial"/>
              </a:rPr>
              <a:t>One Darden Week</a:t>
            </a:r>
          </a:p>
          <a:p>
            <a:pPr marL="742950" marR="0" lvl="1"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600" b="0" i="0" u="none" strike="noStrike" kern="1200" cap="none" spc="0" normalizeH="0" baseline="0" noProof="0" dirty="0" smtClean="0">
                <a:ln>
                  <a:noFill/>
                </a:ln>
                <a:solidFill>
                  <a:srgbClr val="002060"/>
                </a:solidFill>
                <a:effectLst/>
                <a:uLnTx/>
                <a:uFillTx/>
                <a:latin typeface="Arial"/>
                <a:ea typeface="+mn-ea"/>
                <a:cs typeface="+mn-cs"/>
              </a:rPr>
              <a:t>Men As</a:t>
            </a:r>
            <a:r>
              <a:rPr kumimoji="0" lang="en-US" sz="1600" b="0" i="0" u="none" strike="noStrike" kern="1200" cap="none" spc="0" normalizeH="0" noProof="0" dirty="0" smtClean="0">
                <a:ln>
                  <a:noFill/>
                </a:ln>
                <a:solidFill>
                  <a:srgbClr val="002060"/>
                </a:solidFill>
                <a:effectLst/>
                <a:uLnTx/>
                <a:uFillTx/>
                <a:latin typeface="Arial"/>
                <a:ea typeface="+mn-ea"/>
                <a:cs typeface="+mn-cs"/>
              </a:rPr>
              <a:t> Allies Training</a:t>
            </a:r>
            <a:endParaRPr kumimoji="0" lang="en-US" sz="1600" b="0" i="0" u="none" strike="noStrike" kern="1200" cap="none" spc="0" normalizeH="0" baseline="0" noProof="0" dirty="0">
              <a:ln>
                <a:noFill/>
              </a:ln>
              <a:solidFill>
                <a:srgbClr val="002060"/>
              </a:solidFill>
              <a:effectLst/>
              <a:uLnTx/>
              <a:uFillTx/>
              <a:latin typeface="Arial"/>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600" b="1" i="1" u="none" strike="noStrike" kern="1200" cap="none" spc="0" normalizeH="0" baseline="0" noProof="0" dirty="0" smtClean="0">
              <a:ln>
                <a:noFill/>
              </a:ln>
              <a:solidFill>
                <a:srgbClr val="002060"/>
              </a:solidFill>
              <a:effectLst/>
              <a:uLnTx/>
              <a:uFillTx/>
              <a:latin typeface="Arial"/>
              <a:ea typeface="+mn-ea"/>
              <a:cs typeface="+mn-cs"/>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1600" b="1" i="1" u="none" strike="noStrike" kern="1200" cap="none" spc="0" normalizeH="0" baseline="0" noProof="0" dirty="0">
              <a:ln>
                <a:noFill/>
              </a:ln>
              <a:solidFill>
                <a:srgbClr val="002060"/>
              </a:solidFill>
              <a:effectLst/>
              <a:uLnTx/>
              <a:uFillTx/>
              <a:latin typeface="Arial"/>
              <a:ea typeface="+mn-ea"/>
              <a:cs typeface="+mn-cs"/>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1800" b="0" i="0" u="none" strike="noStrike" kern="1200" cap="none" spc="0" normalizeH="0" baseline="0" noProof="0" dirty="0" smtClean="0">
              <a:ln>
                <a:noFill/>
              </a:ln>
              <a:solidFill>
                <a:srgbClr val="002060"/>
              </a:solidFill>
              <a:effectLst/>
              <a:uLnTx/>
              <a:uFillTx/>
              <a:latin typeface="Arial"/>
              <a:ea typeface="+mn-ea"/>
              <a:cs typeface="+mn-cs"/>
            </a:endParaRPr>
          </a:p>
          <a:p>
            <a:pPr marL="457200" marR="0" lvl="1"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smtClean="0">
              <a:ln>
                <a:noFill/>
              </a:ln>
              <a:solidFill>
                <a:srgbClr val="002060"/>
              </a:solidFill>
              <a:effectLst/>
              <a:uLnTx/>
              <a:uFillTx/>
              <a:latin typeface="Arial"/>
              <a:ea typeface="+mn-ea"/>
              <a:cs typeface="+mn-cs"/>
            </a:endParaRPr>
          </a:p>
          <a:p>
            <a:pPr marL="457200" marR="0" lvl="1"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smtClean="0">
              <a:ln>
                <a:noFill/>
              </a:ln>
              <a:solidFill>
                <a:srgbClr val="002060"/>
              </a:solidFill>
              <a:effectLst/>
              <a:uLnTx/>
              <a:uFillTx/>
              <a:latin typeface="Arial"/>
              <a:ea typeface="+mn-ea"/>
              <a:cs typeface="+mn-cs"/>
            </a:endParaRPr>
          </a:p>
          <a:p>
            <a:pPr marL="742950" marR="0" lvl="1"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1800" b="0" i="0" u="none" strike="noStrike" kern="1200" cap="none" spc="0" normalizeH="0" baseline="0" noProof="0" dirty="0">
              <a:ln>
                <a:noFill/>
              </a:ln>
              <a:solidFill>
                <a:srgbClr val="002060"/>
              </a:solidFill>
              <a:effectLst/>
              <a:uLnTx/>
              <a:uFillTx/>
              <a:latin typeface="Arial"/>
              <a:ea typeface="+mn-ea"/>
              <a:cs typeface="+mn-cs"/>
            </a:endParaRPr>
          </a:p>
        </p:txBody>
      </p:sp>
      <p:sp>
        <p:nvSpPr>
          <p:cNvPr id="11" name="Title 1"/>
          <p:cNvSpPr txBox="1">
            <a:spLocks/>
          </p:cNvSpPr>
          <p:nvPr/>
        </p:nvSpPr>
        <p:spPr>
          <a:xfrm>
            <a:off x="9186497" y="455900"/>
            <a:ext cx="2943501" cy="1126345"/>
          </a:xfrm>
          <a:prstGeom prst="rect">
            <a:avLst/>
          </a:prstGeom>
        </p:spPr>
        <p:txBody>
          <a:bodyPr lIns="0" rIns="0">
            <a:noAutofit/>
          </a:bodyPr>
          <a:lstStyle>
            <a:lvl1pPr algn="l" defTabSz="914400" rtl="0" eaLnBrk="1" latinLnBrk="0" hangingPunct="1">
              <a:lnSpc>
                <a:spcPct val="100000"/>
              </a:lnSpc>
              <a:spcBef>
                <a:spcPct val="0"/>
              </a:spcBef>
              <a:buNone/>
              <a:defRPr sz="3200" b="1" i="0" kern="1200" cap="all" spc="300" baseline="0">
                <a:solidFill>
                  <a:schemeClr val="accent1"/>
                </a:solidFill>
                <a:latin typeface="+mn-lt"/>
                <a:ea typeface="Arial" charset="0"/>
                <a:cs typeface="Arial" charset="0"/>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2000" b="1" i="0" u="none" strike="noStrike" kern="1200" cap="all" spc="300" normalizeH="0" baseline="0" noProof="0" dirty="0" smtClean="0">
                <a:ln>
                  <a:noFill/>
                </a:ln>
                <a:solidFill>
                  <a:srgbClr val="71A100"/>
                </a:solidFill>
                <a:effectLst/>
                <a:uLnTx/>
                <a:uFillTx/>
                <a:latin typeface="Arial"/>
                <a:cs typeface="Arial" charset="0"/>
              </a:rPr>
              <a:t>Infrastructure and Investment</a:t>
            </a:r>
            <a:endParaRPr kumimoji="0" lang="en-US" sz="2000" b="1" i="0" u="none" strike="noStrike" kern="1200" cap="all" spc="300" normalizeH="0" baseline="0" noProof="0" dirty="0">
              <a:ln>
                <a:noFill/>
              </a:ln>
              <a:solidFill>
                <a:srgbClr val="71A100"/>
              </a:solidFill>
              <a:effectLst/>
              <a:uLnTx/>
              <a:uFillTx/>
              <a:latin typeface="Arial"/>
              <a:cs typeface="Arial" charset="0"/>
            </a:endParaRPr>
          </a:p>
        </p:txBody>
      </p:sp>
      <p:sp>
        <p:nvSpPr>
          <p:cNvPr id="14" name="TextBox 13"/>
          <p:cNvSpPr txBox="1"/>
          <p:nvPr/>
        </p:nvSpPr>
        <p:spPr>
          <a:xfrm>
            <a:off x="9285951" y="1239688"/>
            <a:ext cx="2844047" cy="5539978"/>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02060"/>
              </a:solidFill>
              <a:effectLst/>
              <a:uLnTx/>
              <a:uFillTx/>
              <a:latin typeface="Arial"/>
              <a:ea typeface="+mn-ea"/>
              <a:cs typeface="+mn-cs"/>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600" b="1" i="1" u="none" strike="noStrike" kern="1200" cap="none" spc="0" normalizeH="0" baseline="0" noProof="0" dirty="0" smtClean="0">
                <a:ln>
                  <a:noFill/>
                </a:ln>
                <a:solidFill>
                  <a:srgbClr val="002060"/>
                </a:solidFill>
                <a:effectLst/>
                <a:uLnTx/>
                <a:uFillTx/>
                <a:latin typeface="Arial"/>
                <a:ea typeface="+mn-ea"/>
                <a:cs typeface="+mn-cs"/>
              </a:rPr>
              <a:t>Successful Search and Hiring of Associate Director of Diversity Recruitment in Admissions </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1600" b="1" i="1" u="none" strike="noStrike" kern="1200" cap="none" spc="0" normalizeH="0" baseline="0" noProof="0" dirty="0">
              <a:ln>
                <a:noFill/>
              </a:ln>
              <a:solidFill>
                <a:srgbClr val="002060"/>
              </a:solidFill>
              <a:effectLst/>
              <a:uLnTx/>
              <a:uFillTx/>
              <a:latin typeface="Arial"/>
              <a:ea typeface="+mn-ea"/>
              <a:cs typeface="+mn-cs"/>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600" b="1" i="1" u="none" strike="noStrike" kern="1200" cap="none" spc="0" normalizeH="0" baseline="0" noProof="0" dirty="0" smtClean="0">
                <a:ln>
                  <a:noFill/>
                </a:ln>
                <a:solidFill>
                  <a:srgbClr val="002060"/>
                </a:solidFill>
                <a:effectLst/>
                <a:uLnTx/>
                <a:uFillTx/>
                <a:latin typeface="Arial"/>
                <a:ea typeface="+mn-ea"/>
                <a:cs typeface="+mn-cs"/>
              </a:rPr>
              <a:t>Successful Search and Hiring of Senior Director of Diversity Recruitment in Admissions</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1600" b="1" i="1" u="none" strike="noStrike" kern="1200" cap="none" spc="0" normalizeH="0" baseline="0" noProof="0" dirty="0">
              <a:ln>
                <a:noFill/>
              </a:ln>
              <a:solidFill>
                <a:srgbClr val="002060"/>
              </a:solidFill>
              <a:effectLst/>
              <a:uLnTx/>
              <a:uFillTx/>
              <a:latin typeface="Arial"/>
              <a:ea typeface="+mn-ea"/>
              <a:cs typeface="+mn-cs"/>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600" b="1" i="1" u="none" strike="noStrike" kern="1200" cap="none" spc="0" normalizeH="0" baseline="0" noProof="0" dirty="0" smtClean="0">
                <a:ln>
                  <a:noFill/>
                </a:ln>
                <a:solidFill>
                  <a:srgbClr val="002060"/>
                </a:solidFill>
                <a:effectLst/>
                <a:uLnTx/>
                <a:uFillTx/>
                <a:latin typeface="Arial"/>
                <a:ea typeface="+mn-ea"/>
                <a:cs typeface="+mn-cs"/>
              </a:rPr>
              <a:t>Successful  Search and Hire of Associate Director for Global Diversity Equity and Inclusion in Darden School Foundation</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sz="1600" b="1" i="1" dirty="0">
              <a:solidFill>
                <a:srgbClr val="002060"/>
              </a:solidFill>
              <a:latin typeface="Arial"/>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600" b="1" i="1" u="none" strike="noStrike" kern="1200" cap="none" spc="0" normalizeH="0" baseline="0" noProof="0" dirty="0" smtClean="0">
                <a:ln>
                  <a:noFill/>
                </a:ln>
                <a:solidFill>
                  <a:srgbClr val="002060"/>
                </a:solidFill>
                <a:effectLst/>
                <a:uLnTx/>
                <a:uFillTx/>
                <a:latin typeface="Arial"/>
                <a:ea typeface="+mn-ea"/>
                <a:cs typeface="+mn-cs"/>
              </a:rPr>
              <a:t>DEI Designation in Darden Annual Fund</a:t>
            </a:r>
            <a:endParaRPr kumimoji="0" lang="en-US" sz="1600" b="0" i="1" u="none" strike="noStrike" kern="1200" cap="none" spc="0" normalizeH="0" baseline="0" noProof="0" dirty="0" smtClean="0">
              <a:ln>
                <a:noFill/>
              </a:ln>
              <a:solidFill>
                <a:srgbClr val="002060"/>
              </a:solidFill>
              <a:effectLst/>
              <a:uLnTx/>
              <a:uFillTx/>
              <a:latin typeface="Arial"/>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600" b="1" i="1" u="none" strike="noStrike" kern="1200" cap="none" spc="0" normalizeH="0" baseline="0" noProof="0" dirty="0">
              <a:ln>
                <a:noFill/>
              </a:ln>
              <a:solidFill>
                <a:srgbClr val="002060"/>
              </a:solidFill>
              <a:effectLst/>
              <a:uLnTx/>
              <a:uFillTx/>
              <a:latin typeface="Arial"/>
              <a:ea typeface="+mn-ea"/>
              <a:cs typeface="+mn-cs"/>
            </a:endParaRPr>
          </a:p>
        </p:txBody>
      </p:sp>
      <p:sp>
        <p:nvSpPr>
          <p:cNvPr id="16" name="Title 1"/>
          <p:cNvSpPr txBox="1">
            <a:spLocks/>
          </p:cNvSpPr>
          <p:nvPr/>
        </p:nvSpPr>
        <p:spPr>
          <a:xfrm>
            <a:off x="6406334" y="455900"/>
            <a:ext cx="2657204" cy="1126345"/>
          </a:xfrm>
          <a:prstGeom prst="rect">
            <a:avLst/>
          </a:prstGeom>
        </p:spPr>
        <p:txBody>
          <a:bodyPr lIns="0" rIns="0">
            <a:noAutofit/>
          </a:bodyPr>
          <a:lstStyle>
            <a:lvl1pPr algn="l" defTabSz="914400" rtl="0" eaLnBrk="1" latinLnBrk="0" hangingPunct="1">
              <a:lnSpc>
                <a:spcPct val="100000"/>
              </a:lnSpc>
              <a:spcBef>
                <a:spcPct val="0"/>
              </a:spcBef>
              <a:buNone/>
              <a:defRPr sz="3200" b="1" i="0" kern="1200" cap="all" spc="300" baseline="0">
                <a:solidFill>
                  <a:schemeClr val="accent1"/>
                </a:solidFill>
                <a:latin typeface="+mn-lt"/>
                <a:ea typeface="Arial" charset="0"/>
                <a:cs typeface="Arial" charset="0"/>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2000" b="1" i="0" u="none" strike="noStrike" kern="1200" cap="all" spc="300" normalizeH="0" baseline="0" noProof="0" dirty="0" smtClean="0">
                <a:ln>
                  <a:noFill/>
                </a:ln>
                <a:solidFill>
                  <a:srgbClr val="007681"/>
                </a:solidFill>
                <a:effectLst/>
                <a:uLnTx/>
                <a:uFillTx/>
                <a:latin typeface="Arial"/>
                <a:cs typeface="Arial" charset="0"/>
              </a:rPr>
              <a:t>Climate and Intergroup Relations</a:t>
            </a:r>
            <a:endParaRPr kumimoji="0" lang="en-US" sz="2000" b="1" i="0" u="none" strike="noStrike" kern="1200" cap="all" spc="300" normalizeH="0" baseline="0" noProof="0" dirty="0">
              <a:ln>
                <a:noFill/>
              </a:ln>
              <a:solidFill>
                <a:srgbClr val="007681"/>
              </a:solidFill>
              <a:effectLst/>
              <a:uLnTx/>
              <a:uFillTx/>
              <a:latin typeface="Arial"/>
              <a:cs typeface="Arial" charset="0"/>
            </a:endParaRPr>
          </a:p>
        </p:txBody>
      </p:sp>
      <p:sp>
        <p:nvSpPr>
          <p:cNvPr id="18" name="TextBox 17"/>
          <p:cNvSpPr txBox="1"/>
          <p:nvPr/>
        </p:nvSpPr>
        <p:spPr>
          <a:xfrm>
            <a:off x="3390568" y="1128283"/>
            <a:ext cx="2733413" cy="5539978"/>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02060"/>
              </a:solidFill>
              <a:effectLst/>
              <a:uLnTx/>
              <a:uFillTx/>
              <a:latin typeface="Arial"/>
              <a:ea typeface="+mn-ea"/>
              <a:cs typeface="+mn-cs"/>
            </a:endParaRPr>
          </a:p>
          <a:p>
            <a:pPr marL="285750" lvl="0" indent="-285750">
              <a:buFont typeface="Arial" panose="020B0604020202020204" pitchFamily="34" charset="0"/>
              <a:buChar char="•"/>
            </a:pPr>
            <a:r>
              <a:rPr lang="en-US" sz="1600" b="1" i="1" dirty="0" smtClean="0">
                <a:solidFill>
                  <a:srgbClr val="002060"/>
                </a:solidFill>
              </a:rPr>
              <a:t>Ideas To Action Thought Leadership Collections:</a:t>
            </a:r>
          </a:p>
          <a:p>
            <a:pPr marL="742950" lvl="1" indent="-285750">
              <a:buFont typeface="Arial" panose="020B0604020202020204" pitchFamily="34" charset="0"/>
              <a:buChar char="•"/>
            </a:pPr>
            <a:r>
              <a:rPr lang="en-US" sz="1600" dirty="0" smtClean="0">
                <a:solidFill>
                  <a:srgbClr val="002060"/>
                </a:solidFill>
              </a:rPr>
              <a:t>Women in Business</a:t>
            </a:r>
          </a:p>
          <a:p>
            <a:pPr marL="742950" lvl="1" indent="-285750">
              <a:buFont typeface="Arial" panose="020B0604020202020204" pitchFamily="34" charset="0"/>
              <a:buChar char="•"/>
            </a:pPr>
            <a:r>
              <a:rPr lang="en-US" sz="1600" dirty="0" smtClean="0">
                <a:solidFill>
                  <a:srgbClr val="002060"/>
                </a:solidFill>
              </a:rPr>
              <a:t>Leveraging Difference</a:t>
            </a:r>
          </a:p>
          <a:p>
            <a:pPr marL="742950" lvl="1" indent="-285750">
              <a:buFont typeface="Arial" panose="020B0604020202020204" pitchFamily="34" charset="0"/>
              <a:buChar char="•"/>
            </a:pPr>
            <a:r>
              <a:rPr lang="en-US" sz="1600" dirty="0" smtClean="0">
                <a:solidFill>
                  <a:srgbClr val="002060"/>
                </a:solidFill>
              </a:rPr>
              <a:t>Diversity Equity and Inclusion</a:t>
            </a:r>
          </a:p>
          <a:p>
            <a:pPr marL="742950" lvl="1" indent="-285750">
              <a:buFont typeface="Arial" panose="020B0604020202020204" pitchFamily="34" charset="0"/>
              <a:buChar char="•"/>
            </a:pPr>
            <a:r>
              <a:rPr lang="en-US" sz="1600" dirty="0" smtClean="0">
                <a:solidFill>
                  <a:srgbClr val="002060"/>
                </a:solidFill>
              </a:rPr>
              <a:t>Global Business and Culture</a:t>
            </a:r>
          </a:p>
          <a:p>
            <a:pPr marL="742950" lvl="1" indent="-285750">
              <a:buFont typeface="Arial" panose="020B0604020202020204" pitchFamily="34" charset="0"/>
              <a:buChar char="•"/>
            </a:pPr>
            <a:endParaRPr lang="en-US" sz="1600" b="1" i="1" dirty="0" smtClean="0">
              <a:solidFill>
                <a:srgbClr val="002060"/>
              </a:solidFill>
            </a:endParaRPr>
          </a:p>
          <a:p>
            <a:pPr marL="285750" lvl="0" indent="-285750">
              <a:buFont typeface="Arial" panose="020B0604020202020204" pitchFamily="34" charset="0"/>
              <a:buChar char="•"/>
            </a:pPr>
            <a:r>
              <a:rPr lang="en-US" sz="1600" b="1" i="1" dirty="0" smtClean="0">
                <a:solidFill>
                  <a:srgbClr val="002060"/>
                </a:solidFill>
              </a:rPr>
              <a:t>Airbnb </a:t>
            </a:r>
            <a:r>
              <a:rPr lang="en-US" sz="1600" b="1" i="1" dirty="0">
                <a:solidFill>
                  <a:srgbClr val="002060"/>
                </a:solidFill>
              </a:rPr>
              <a:t>Melissa Christian Thomas Hunt Research Fund for Global Connection and Belonging at </a:t>
            </a:r>
            <a:r>
              <a:rPr lang="en-US" sz="1600" b="1" i="1" dirty="0" smtClean="0">
                <a:solidFill>
                  <a:srgbClr val="002060"/>
                </a:solidFill>
              </a:rPr>
              <a:t>Dard</a:t>
            </a:r>
          </a:p>
          <a:p>
            <a:pPr lvl="0"/>
            <a:endParaRPr lang="en-US" sz="1600" b="1" i="1" dirty="0" smtClean="0">
              <a:solidFill>
                <a:srgbClr val="002060"/>
              </a:solidFill>
            </a:endParaRPr>
          </a:p>
          <a:p>
            <a:pPr marL="285750" lvl="0" indent="-285750">
              <a:buFont typeface="Arial" panose="020B0604020202020204" pitchFamily="34" charset="0"/>
              <a:buChar char="•"/>
            </a:pPr>
            <a:r>
              <a:rPr lang="en-US" sz="1600" b="1" i="1" dirty="0" smtClean="0">
                <a:solidFill>
                  <a:srgbClr val="002060"/>
                </a:solidFill>
              </a:rPr>
              <a:t>Ross </a:t>
            </a:r>
            <a:r>
              <a:rPr lang="en-US" sz="1600" b="1" i="1" dirty="0">
                <a:solidFill>
                  <a:srgbClr val="002060"/>
                </a:solidFill>
              </a:rPr>
              <a:t>Initiative in Sports for Equality (RISE) </a:t>
            </a:r>
            <a:endParaRPr kumimoji="0" lang="en-US" sz="1600" b="1" i="1" u="none" strike="noStrike" kern="1200" cap="none" spc="0" normalizeH="0" baseline="0" noProof="0" dirty="0" smtClean="0">
              <a:ln>
                <a:noFill/>
              </a:ln>
              <a:solidFill>
                <a:srgbClr val="002060"/>
              </a:solidFill>
              <a:effectLst/>
              <a:uLnTx/>
              <a:uFillTx/>
              <a:latin typeface="Arial"/>
              <a:ea typeface="+mn-ea"/>
              <a:cs typeface="+mn-cs"/>
            </a:endParaRPr>
          </a:p>
          <a:p>
            <a:pPr marR="0" lvl="0" algn="l" defTabSz="914400" rtl="0" eaLnBrk="1" fontAlgn="auto" latinLnBrk="0" hangingPunct="1">
              <a:lnSpc>
                <a:spcPct val="100000"/>
              </a:lnSpc>
              <a:spcBef>
                <a:spcPts val="0"/>
              </a:spcBef>
              <a:spcAft>
                <a:spcPts val="0"/>
              </a:spcAft>
              <a:buClrTx/>
              <a:buSzTx/>
              <a:tabLst/>
              <a:defRPr/>
            </a:pPr>
            <a:endParaRPr kumimoji="0" lang="en-US" sz="1600" b="1" i="1" u="none" strike="noStrike" kern="1200" cap="none" spc="0" normalizeH="0" baseline="0" noProof="0" dirty="0">
              <a:ln>
                <a:noFill/>
              </a:ln>
              <a:solidFill>
                <a:srgbClr val="002060"/>
              </a:solidFill>
              <a:effectLst/>
              <a:uLnTx/>
              <a:uFillTx/>
              <a:latin typeface="Arial"/>
              <a:ea typeface="+mn-ea"/>
              <a:cs typeface="+mn-cs"/>
            </a:endParaRPr>
          </a:p>
        </p:txBody>
      </p:sp>
      <p:sp>
        <p:nvSpPr>
          <p:cNvPr id="13" name="TextBox 12"/>
          <p:cNvSpPr txBox="1"/>
          <p:nvPr/>
        </p:nvSpPr>
        <p:spPr>
          <a:xfrm>
            <a:off x="-49914" y="895904"/>
            <a:ext cx="3549908" cy="5632311"/>
          </a:xfrm>
          <a:prstGeom prst="rect">
            <a:avLst/>
          </a:prstGeom>
          <a:noFill/>
        </p:spPr>
        <p:txBody>
          <a:bodyPr wrap="square" rtlCol="0">
            <a:spAutoFit/>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1800" b="0" i="0" u="none" strike="noStrike" kern="1200" cap="none" spc="0" normalizeH="0" baseline="0" noProof="0" dirty="0">
              <a:ln>
                <a:noFill/>
              </a:ln>
              <a:solidFill>
                <a:srgbClr val="002060"/>
              </a:solidFill>
              <a:effectLst/>
              <a:uLnTx/>
              <a:uFillTx/>
              <a:latin typeface="Arial"/>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02060"/>
              </a:solidFill>
              <a:effectLst/>
              <a:uLnTx/>
              <a:uFillTx/>
              <a:latin typeface="Arial"/>
              <a:ea typeface="+mn-ea"/>
              <a:cs typeface="+mn-cs"/>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600" b="1" i="1" u="none" strike="noStrike" kern="1200" cap="none" spc="0" normalizeH="0" baseline="0" noProof="0" dirty="0" smtClean="0">
                <a:ln>
                  <a:noFill/>
                </a:ln>
                <a:solidFill>
                  <a:srgbClr val="002060"/>
                </a:solidFill>
                <a:effectLst/>
                <a:uLnTx/>
                <a:uFillTx/>
                <a:latin typeface="Arial"/>
                <a:ea typeface="+mn-ea"/>
                <a:cs typeface="+mn-cs"/>
              </a:rPr>
              <a:t>Women at Darden 2.0</a:t>
            </a:r>
            <a:r>
              <a:rPr kumimoji="0" lang="en-US" sz="1600" b="1" i="1" u="none" strike="noStrike" kern="1200" cap="none" spc="0" normalizeH="0" noProof="0" dirty="0" smtClean="0">
                <a:ln>
                  <a:noFill/>
                </a:ln>
                <a:solidFill>
                  <a:srgbClr val="002060"/>
                </a:solidFill>
                <a:effectLst/>
                <a:uLnTx/>
                <a:uFillTx/>
                <a:latin typeface="Arial"/>
                <a:ea typeface="+mn-ea"/>
                <a:cs typeface="+mn-cs"/>
              </a:rPr>
              <a:t> Initiative</a:t>
            </a:r>
            <a:endParaRPr kumimoji="0" lang="en-US" sz="1600" b="1" i="1" u="none" strike="noStrike" kern="1200" cap="none" spc="0" normalizeH="0" baseline="0" noProof="0" dirty="0" smtClean="0">
              <a:ln>
                <a:noFill/>
              </a:ln>
              <a:solidFill>
                <a:srgbClr val="002060"/>
              </a:solidFill>
              <a:effectLst/>
              <a:uLnTx/>
              <a:uFillTx/>
              <a:latin typeface="Arial"/>
              <a:ea typeface="+mn-ea"/>
              <a:cs typeface="+mn-cs"/>
            </a:endParaRPr>
          </a:p>
          <a:p>
            <a:pPr marL="742950" marR="0" lvl="1"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600" b="0" i="0" u="none" strike="noStrike" kern="1200" cap="none" spc="0" normalizeH="0" baseline="0" noProof="0" dirty="0" smtClean="0">
                <a:ln>
                  <a:noFill/>
                </a:ln>
                <a:solidFill>
                  <a:srgbClr val="002060"/>
                </a:solidFill>
                <a:effectLst/>
                <a:uLnTx/>
                <a:uFillTx/>
                <a:latin typeface="Arial"/>
                <a:ea typeface="+mn-ea"/>
                <a:cs typeface="+mn-cs"/>
              </a:rPr>
              <a:t>Cross functional Enterprise</a:t>
            </a:r>
            <a:r>
              <a:rPr kumimoji="0" lang="en-US" sz="1600" b="0" i="0" u="none" strike="noStrike" kern="1200" cap="none" spc="0" normalizeH="0" noProof="0" dirty="0" smtClean="0">
                <a:ln>
                  <a:noFill/>
                </a:ln>
                <a:solidFill>
                  <a:srgbClr val="002060"/>
                </a:solidFill>
                <a:effectLst/>
                <a:uLnTx/>
                <a:uFillTx/>
                <a:latin typeface="Arial"/>
                <a:ea typeface="+mn-ea"/>
                <a:cs typeface="+mn-cs"/>
              </a:rPr>
              <a:t> Level Working Group to focus on recruitment, retention and success of women at Darden</a:t>
            </a:r>
            <a:endParaRPr kumimoji="0" lang="en-US" sz="1600" b="0" i="0" u="none" strike="noStrike" kern="1200" cap="none" spc="0" normalizeH="0" baseline="0" noProof="0" dirty="0" smtClean="0">
              <a:ln>
                <a:noFill/>
              </a:ln>
              <a:solidFill>
                <a:srgbClr val="002060"/>
              </a:solidFill>
              <a:effectLst/>
              <a:uLnTx/>
              <a:uFillTx/>
              <a:latin typeface="Arial"/>
              <a:ea typeface="+mn-ea"/>
              <a:cs typeface="+mn-cs"/>
            </a:endParaRPr>
          </a:p>
          <a:p>
            <a:pPr marR="0" lvl="1" algn="l" defTabSz="914400" rtl="0" eaLnBrk="1" fontAlgn="auto" latinLnBrk="0" hangingPunct="1">
              <a:lnSpc>
                <a:spcPct val="100000"/>
              </a:lnSpc>
              <a:spcBef>
                <a:spcPts val="0"/>
              </a:spcBef>
              <a:spcAft>
                <a:spcPts val="0"/>
              </a:spcAft>
              <a:buClrTx/>
              <a:buSzTx/>
              <a:tabLst/>
              <a:defRPr/>
            </a:pPr>
            <a:endParaRPr kumimoji="0" lang="en-US" sz="1600" b="0" i="0" u="none" strike="noStrike" kern="1200" cap="none" spc="0" normalizeH="0" baseline="0" noProof="0" dirty="0">
              <a:ln>
                <a:noFill/>
              </a:ln>
              <a:solidFill>
                <a:srgbClr val="002060"/>
              </a:solidFill>
              <a:effectLst/>
              <a:uLnTx/>
              <a:uFillTx/>
              <a:latin typeface="Arial"/>
              <a:ea typeface="+mn-ea"/>
              <a:cs typeface="+mn-cs"/>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1600" b="1" i="1" u="none" strike="noStrike" kern="1200" cap="none" spc="0" normalizeH="0" baseline="0" noProof="0" dirty="0" smtClean="0">
              <a:ln>
                <a:noFill/>
              </a:ln>
              <a:solidFill>
                <a:srgbClr val="002060"/>
              </a:solidFill>
              <a:effectLst/>
              <a:uLnTx/>
              <a:uFillTx/>
              <a:latin typeface="Arial"/>
              <a:ea typeface="+mn-ea"/>
              <a:cs typeface="+mn-cs"/>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600" b="1" i="1" dirty="0" smtClean="0">
                <a:solidFill>
                  <a:srgbClr val="002060"/>
                </a:solidFill>
                <a:latin typeface="Arial"/>
              </a:rPr>
              <a:t>Impact Scholars Program</a:t>
            </a:r>
          </a:p>
          <a:p>
            <a:pPr marL="742950" lvl="1" indent="-285750">
              <a:buFont typeface="Arial" panose="020B0604020202020204" pitchFamily="34" charset="0"/>
              <a:buChar char="•"/>
            </a:pPr>
            <a:r>
              <a:rPr lang="en-US" sz="1600" dirty="0" smtClean="0">
                <a:solidFill>
                  <a:srgbClr val="002060"/>
                </a:solidFill>
                <a:latin typeface="Arial"/>
              </a:rPr>
              <a:t>Tailored Mentoring and development opportunities for small cohorts of URM and Women students</a:t>
            </a:r>
          </a:p>
          <a:p>
            <a:pPr marR="0" lvl="0" algn="l" defTabSz="914400" rtl="0" eaLnBrk="1" fontAlgn="auto" latinLnBrk="0" hangingPunct="1">
              <a:lnSpc>
                <a:spcPct val="100000"/>
              </a:lnSpc>
              <a:spcBef>
                <a:spcPts val="0"/>
              </a:spcBef>
              <a:spcAft>
                <a:spcPts val="0"/>
              </a:spcAft>
              <a:buClrTx/>
              <a:buSzTx/>
              <a:tabLst/>
              <a:defRPr/>
            </a:pPr>
            <a:endParaRPr lang="en-US" sz="1600" b="1" i="1" dirty="0">
              <a:solidFill>
                <a:srgbClr val="002060"/>
              </a:solidFill>
              <a:latin typeface="Arial"/>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600" b="1" i="1" u="none" strike="noStrike" kern="1200" cap="none" spc="0" normalizeH="0" baseline="0" noProof="0" dirty="0" smtClean="0">
                <a:ln>
                  <a:noFill/>
                </a:ln>
                <a:solidFill>
                  <a:srgbClr val="002060"/>
                </a:solidFill>
                <a:effectLst/>
                <a:uLnTx/>
                <a:uFillTx/>
                <a:latin typeface="Arial"/>
                <a:ea typeface="+mn-ea"/>
                <a:cs typeface="+mn-cs"/>
              </a:rPr>
              <a:t>Breakthrough</a:t>
            </a:r>
            <a:r>
              <a:rPr kumimoji="0" lang="en-US" sz="1600" b="1" i="1" u="none" strike="noStrike" kern="1200" cap="none" spc="0" normalizeH="0" noProof="0" dirty="0" smtClean="0">
                <a:ln>
                  <a:noFill/>
                </a:ln>
                <a:solidFill>
                  <a:srgbClr val="002060"/>
                </a:solidFill>
                <a:effectLst/>
                <a:uLnTx/>
                <a:uFillTx/>
                <a:latin typeface="Arial"/>
                <a:ea typeface="+mn-ea"/>
                <a:cs typeface="+mn-cs"/>
              </a:rPr>
              <a:t> Scholars Program</a:t>
            </a:r>
            <a:endParaRPr kumimoji="0" lang="en-US" sz="1600" b="1" i="1" u="none" strike="noStrike" kern="1200" cap="none" spc="0" normalizeH="0" baseline="0" noProof="0" dirty="0">
              <a:ln>
                <a:noFill/>
              </a:ln>
              <a:solidFill>
                <a:srgbClr val="002060"/>
              </a:solidFill>
              <a:effectLst/>
              <a:uLnTx/>
              <a:uFillTx/>
              <a:latin typeface="Arial"/>
              <a:ea typeface="+mn-ea"/>
              <a:cs typeface="+mn-cs"/>
            </a:endParaRPr>
          </a:p>
          <a:p>
            <a:pPr marL="742950" marR="0" lvl="1"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600" noProof="0" dirty="0" smtClean="0">
                <a:solidFill>
                  <a:srgbClr val="002060"/>
                </a:solidFill>
                <a:latin typeface="Arial"/>
              </a:rPr>
              <a:t>Intervention admissions to diversify PE/VC pipeline </a:t>
            </a:r>
            <a:endParaRPr kumimoji="0" lang="en-US" sz="1800" b="0" i="0" u="none" strike="noStrike" kern="1200" cap="none" spc="0" normalizeH="0" baseline="0" noProof="0" dirty="0" smtClean="0">
              <a:ln>
                <a:noFill/>
              </a:ln>
              <a:solidFill>
                <a:srgbClr val="002060"/>
              </a:solidFill>
              <a:effectLst/>
              <a:uLnTx/>
              <a:uFillTx/>
              <a:latin typeface="Arial"/>
              <a:ea typeface="+mn-ea"/>
              <a:cs typeface="+mn-cs"/>
            </a:endParaRPr>
          </a:p>
          <a:p>
            <a:pPr marL="742950" marR="0" lvl="1"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1800" b="0" i="0" u="none" strike="noStrike" kern="1200" cap="none" spc="0" normalizeH="0" baseline="0" noProof="0" dirty="0" smtClean="0">
              <a:ln>
                <a:noFill/>
              </a:ln>
              <a:solidFill>
                <a:srgbClr val="002060"/>
              </a:solidFill>
              <a:effectLst/>
              <a:uLnTx/>
              <a:uFillTx/>
              <a:latin typeface="Arial"/>
              <a:ea typeface="+mn-ea"/>
              <a:cs typeface="+mn-cs"/>
            </a:endParaRPr>
          </a:p>
          <a:p>
            <a:pPr marL="742950" marR="0" lvl="1"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1800" b="0" i="0" u="none" strike="noStrike" kern="1200" cap="none" spc="0" normalizeH="0" baseline="0" noProof="0" dirty="0">
              <a:ln>
                <a:noFill/>
              </a:ln>
              <a:solidFill>
                <a:srgbClr val="002060"/>
              </a:solidFill>
              <a:effectLst/>
              <a:uLnTx/>
              <a:uFillTx/>
              <a:latin typeface="Arial"/>
              <a:ea typeface="+mn-ea"/>
              <a:cs typeface="+mn-cs"/>
            </a:endParaRPr>
          </a:p>
        </p:txBody>
      </p:sp>
    </p:spTree>
    <p:extLst>
      <p:ext uri="{BB962C8B-B14F-4D97-AF65-F5344CB8AC3E}">
        <p14:creationId xmlns:p14="http://schemas.microsoft.com/office/powerpoint/2010/main" val="290843704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theme/theme1.xml><?xml version="1.0" encoding="utf-8"?>
<a:theme xmlns:a="http://schemas.openxmlformats.org/drawingml/2006/main" name="1_Office Theme">
  <a:themeElements>
    <a:clrScheme name="University of Virginia Darden">
      <a:dk1>
        <a:sysClr val="windowText" lastClr="000000"/>
      </a:dk1>
      <a:lt1>
        <a:sysClr val="window" lastClr="FFFFFF"/>
      </a:lt1>
      <a:dk2>
        <a:srgbClr val="7030A0"/>
      </a:dk2>
      <a:lt2>
        <a:srgbClr val="E7E6E6"/>
      </a:lt2>
      <a:accent1>
        <a:srgbClr val="F47321"/>
      </a:accent1>
      <a:accent2>
        <a:srgbClr val="0C255B"/>
      </a:accent2>
      <a:accent3>
        <a:srgbClr val="007681"/>
      </a:accent3>
      <a:accent4>
        <a:srgbClr val="F6BB00"/>
      </a:accent4>
      <a:accent5>
        <a:srgbClr val="71A100"/>
      </a:accent5>
      <a:accent6>
        <a:srgbClr val="757070"/>
      </a:accent6>
      <a:hlink>
        <a:srgbClr val="0C255B"/>
      </a:hlink>
      <a:folHlink>
        <a:srgbClr val="0C255B"/>
      </a:folHlink>
    </a:clrScheme>
    <a:fontScheme name="Custom 24">
      <a:majorFont>
        <a:latin typeface="Times New Roman"/>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rgbClr val="E77324"/>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5674</TotalTime>
  <Words>992</Words>
  <Application>Microsoft Office PowerPoint</Application>
  <PresentationFormat>Widescreen</PresentationFormat>
  <Paragraphs>224</Paragraphs>
  <Slides>6</Slides>
  <Notes>5</Notes>
  <HiddenSlides>2</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6</vt:i4>
      </vt:variant>
    </vt:vector>
  </HeadingPairs>
  <TitlesOfParts>
    <vt:vector size="11" baseType="lpstr">
      <vt:lpstr>Arial</vt:lpstr>
      <vt:lpstr>Calibri</vt:lpstr>
      <vt:lpstr>Century Gothic</vt:lpstr>
      <vt:lpstr>Times New Roman</vt:lpstr>
      <vt:lpstr>1_Office Theme</vt:lpstr>
      <vt:lpstr>PowerPoint Presentation</vt:lpstr>
      <vt:lpstr>PowerPoint Presentation</vt:lpstr>
      <vt:lpstr>DEI Alignment with Darden Strategic Priorities</vt:lpstr>
      <vt:lpstr>REIWG Strategic Priorities </vt:lpstr>
      <vt:lpstr>Our Initiatives</vt:lpstr>
      <vt:lpstr>Education &amp; Scholarship </vt:lpstr>
    </vt:vector>
  </TitlesOfParts>
  <Company>Darden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Diversity At Darden</dc:title>
  <dc:creator>Julien, Christie</dc:creator>
  <cp:lastModifiedBy>Julien, Christie</cp:lastModifiedBy>
  <cp:revision>20</cp:revision>
  <dcterms:created xsi:type="dcterms:W3CDTF">2021-11-03T20:51:38Z</dcterms:created>
  <dcterms:modified xsi:type="dcterms:W3CDTF">2022-06-30T22:38:13Z</dcterms:modified>
</cp:coreProperties>
</file>